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72" r:id="rId4"/>
    <p:sldId id="257" r:id="rId5"/>
    <p:sldId id="261" r:id="rId6"/>
    <p:sldId id="273" r:id="rId7"/>
    <p:sldId id="265" r:id="rId8"/>
    <p:sldId id="258" r:id="rId9"/>
    <p:sldId id="260" r:id="rId10"/>
    <p:sldId id="263" r:id="rId11"/>
    <p:sldId id="259" r:id="rId12"/>
    <p:sldId id="270" r:id="rId13"/>
    <p:sldId id="268" r:id="rId14"/>
    <p:sldId id="266"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9" autoAdjust="0"/>
    <p:restoredTop sz="94660"/>
  </p:normalViewPr>
  <p:slideViewPr>
    <p:cSldViewPr snapToGrid="0" showGuides="1">
      <p:cViewPr varScale="1">
        <p:scale>
          <a:sx n="61" d="100"/>
          <a:sy n="61" d="100"/>
        </p:scale>
        <p:origin x="72"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030CF-3C86-4FF2-BC87-8D76A022B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EE0ECCE0-9E70-4310-9060-4C618B793B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00C3E82B-10BA-49A8-A085-CB99904B2DD3}"/>
              </a:ext>
            </a:extLst>
          </p:cNvPr>
          <p:cNvSpPr>
            <a:spLocks noGrp="1"/>
          </p:cNvSpPr>
          <p:nvPr>
            <p:ph type="dt" sz="half" idx="10"/>
          </p:nvPr>
        </p:nvSpPr>
        <p:spPr/>
        <p:txBody>
          <a:bodyPr/>
          <a:lstStyle/>
          <a:p>
            <a:fld id="{A9044EFE-CE8C-444D-B706-CD543C1ACE02}" type="datetimeFigureOut">
              <a:rPr lang="fr-FR" smtClean="0"/>
              <a:t>11/10/2024</a:t>
            </a:fld>
            <a:endParaRPr lang="fr-FR"/>
          </a:p>
        </p:txBody>
      </p:sp>
      <p:sp>
        <p:nvSpPr>
          <p:cNvPr id="5" name="Footer Placeholder 4">
            <a:extLst>
              <a:ext uri="{FF2B5EF4-FFF2-40B4-BE49-F238E27FC236}">
                <a16:creationId xmlns:a16="http://schemas.microsoft.com/office/drawing/2014/main" id="{D5B39F9F-1AD6-4C4F-8EC8-14144062AEE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2CEDB759-A514-4F1B-88BB-290C8FFD183B}"/>
              </a:ext>
            </a:extLst>
          </p:cNvPr>
          <p:cNvSpPr>
            <a:spLocks noGrp="1"/>
          </p:cNvSpPr>
          <p:nvPr>
            <p:ph type="sldNum" sz="quarter" idx="12"/>
          </p:nvPr>
        </p:nvSpPr>
        <p:spPr/>
        <p:txBody>
          <a:bodyPr/>
          <a:lstStyle/>
          <a:p>
            <a:fld id="{52E338E9-C3B1-4158-9C52-068BF2E01231}" type="slidenum">
              <a:rPr lang="fr-FR" smtClean="0"/>
              <a:t>‹#›</a:t>
            </a:fld>
            <a:endParaRPr lang="fr-FR"/>
          </a:p>
        </p:txBody>
      </p:sp>
    </p:spTree>
    <p:extLst>
      <p:ext uri="{BB962C8B-B14F-4D97-AF65-F5344CB8AC3E}">
        <p14:creationId xmlns:p14="http://schemas.microsoft.com/office/powerpoint/2010/main" val="3730464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4A1DC-BBF5-42C7-8932-9D4EA3D2B596}"/>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FA7C5FAB-0AB0-42C3-A2F4-9FB38D4AA7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85C77F86-0585-45A2-8A5A-B06928C90A2C}"/>
              </a:ext>
            </a:extLst>
          </p:cNvPr>
          <p:cNvSpPr>
            <a:spLocks noGrp="1"/>
          </p:cNvSpPr>
          <p:nvPr>
            <p:ph type="dt" sz="half" idx="10"/>
          </p:nvPr>
        </p:nvSpPr>
        <p:spPr/>
        <p:txBody>
          <a:bodyPr/>
          <a:lstStyle/>
          <a:p>
            <a:fld id="{A9044EFE-CE8C-444D-B706-CD543C1ACE02}" type="datetimeFigureOut">
              <a:rPr lang="fr-FR" smtClean="0"/>
              <a:t>11/10/2024</a:t>
            </a:fld>
            <a:endParaRPr lang="fr-FR"/>
          </a:p>
        </p:txBody>
      </p:sp>
      <p:sp>
        <p:nvSpPr>
          <p:cNvPr id="5" name="Footer Placeholder 4">
            <a:extLst>
              <a:ext uri="{FF2B5EF4-FFF2-40B4-BE49-F238E27FC236}">
                <a16:creationId xmlns:a16="http://schemas.microsoft.com/office/drawing/2014/main" id="{0C7E27A7-BD72-4A6E-B062-73BAC177D9B1}"/>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519630B6-6B75-4E5E-9D87-E3DC1467D28F}"/>
              </a:ext>
            </a:extLst>
          </p:cNvPr>
          <p:cNvSpPr>
            <a:spLocks noGrp="1"/>
          </p:cNvSpPr>
          <p:nvPr>
            <p:ph type="sldNum" sz="quarter" idx="12"/>
          </p:nvPr>
        </p:nvSpPr>
        <p:spPr/>
        <p:txBody>
          <a:bodyPr/>
          <a:lstStyle/>
          <a:p>
            <a:fld id="{52E338E9-C3B1-4158-9C52-068BF2E01231}" type="slidenum">
              <a:rPr lang="fr-FR" smtClean="0"/>
              <a:t>‹#›</a:t>
            </a:fld>
            <a:endParaRPr lang="fr-FR"/>
          </a:p>
        </p:txBody>
      </p:sp>
    </p:spTree>
    <p:extLst>
      <p:ext uri="{BB962C8B-B14F-4D97-AF65-F5344CB8AC3E}">
        <p14:creationId xmlns:p14="http://schemas.microsoft.com/office/powerpoint/2010/main" val="942934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AE1979-9A5A-4C83-9088-F6CF58FDD3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B28B85FA-A42A-4555-AA1C-E7A39F5892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D8A0F01A-CA33-4830-8300-E9F54F04497A}"/>
              </a:ext>
            </a:extLst>
          </p:cNvPr>
          <p:cNvSpPr>
            <a:spLocks noGrp="1"/>
          </p:cNvSpPr>
          <p:nvPr>
            <p:ph type="dt" sz="half" idx="10"/>
          </p:nvPr>
        </p:nvSpPr>
        <p:spPr/>
        <p:txBody>
          <a:bodyPr/>
          <a:lstStyle/>
          <a:p>
            <a:fld id="{A9044EFE-CE8C-444D-B706-CD543C1ACE02}" type="datetimeFigureOut">
              <a:rPr lang="fr-FR" smtClean="0"/>
              <a:t>11/10/2024</a:t>
            </a:fld>
            <a:endParaRPr lang="fr-FR"/>
          </a:p>
        </p:txBody>
      </p:sp>
      <p:sp>
        <p:nvSpPr>
          <p:cNvPr id="5" name="Footer Placeholder 4">
            <a:extLst>
              <a:ext uri="{FF2B5EF4-FFF2-40B4-BE49-F238E27FC236}">
                <a16:creationId xmlns:a16="http://schemas.microsoft.com/office/drawing/2014/main" id="{741C2997-D8A7-47F8-B397-E5D11454CB9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62896EEF-02CC-4267-86F2-EFE1302347E6}"/>
              </a:ext>
            </a:extLst>
          </p:cNvPr>
          <p:cNvSpPr>
            <a:spLocks noGrp="1"/>
          </p:cNvSpPr>
          <p:nvPr>
            <p:ph type="sldNum" sz="quarter" idx="12"/>
          </p:nvPr>
        </p:nvSpPr>
        <p:spPr/>
        <p:txBody>
          <a:bodyPr/>
          <a:lstStyle/>
          <a:p>
            <a:fld id="{52E338E9-C3B1-4158-9C52-068BF2E01231}" type="slidenum">
              <a:rPr lang="fr-FR" smtClean="0"/>
              <a:t>‹#›</a:t>
            </a:fld>
            <a:endParaRPr lang="fr-FR"/>
          </a:p>
        </p:txBody>
      </p:sp>
    </p:spTree>
    <p:extLst>
      <p:ext uri="{BB962C8B-B14F-4D97-AF65-F5344CB8AC3E}">
        <p14:creationId xmlns:p14="http://schemas.microsoft.com/office/powerpoint/2010/main" val="641748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AE1FB-09A5-4E88-AB00-BBE12B80954E}"/>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EF9F334B-9FBC-4E94-9F67-E191CFE1C3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1A9CF9F-3B17-417E-A900-E57D33AFC6A1}"/>
              </a:ext>
            </a:extLst>
          </p:cNvPr>
          <p:cNvSpPr>
            <a:spLocks noGrp="1"/>
          </p:cNvSpPr>
          <p:nvPr>
            <p:ph type="dt" sz="half" idx="10"/>
          </p:nvPr>
        </p:nvSpPr>
        <p:spPr/>
        <p:txBody>
          <a:bodyPr/>
          <a:lstStyle/>
          <a:p>
            <a:fld id="{A9044EFE-CE8C-444D-B706-CD543C1ACE02}" type="datetimeFigureOut">
              <a:rPr lang="fr-FR" smtClean="0"/>
              <a:t>11/10/2024</a:t>
            </a:fld>
            <a:endParaRPr lang="fr-FR"/>
          </a:p>
        </p:txBody>
      </p:sp>
      <p:sp>
        <p:nvSpPr>
          <p:cNvPr id="5" name="Footer Placeholder 4">
            <a:extLst>
              <a:ext uri="{FF2B5EF4-FFF2-40B4-BE49-F238E27FC236}">
                <a16:creationId xmlns:a16="http://schemas.microsoft.com/office/drawing/2014/main" id="{35FD0643-68CE-4600-A8AD-696EF54E8380}"/>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C1607946-68E1-4789-B503-AE8F9D118E87}"/>
              </a:ext>
            </a:extLst>
          </p:cNvPr>
          <p:cNvSpPr>
            <a:spLocks noGrp="1"/>
          </p:cNvSpPr>
          <p:nvPr>
            <p:ph type="sldNum" sz="quarter" idx="12"/>
          </p:nvPr>
        </p:nvSpPr>
        <p:spPr/>
        <p:txBody>
          <a:bodyPr/>
          <a:lstStyle/>
          <a:p>
            <a:fld id="{52E338E9-C3B1-4158-9C52-068BF2E01231}" type="slidenum">
              <a:rPr lang="fr-FR" smtClean="0"/>
              <a:t>‹#›</a:t>
            </a:fld>
            <a:endParaRPr lang="fr-FR"/>
          </a:p>
        </p:txBody>
      </p:sp>
    </p:spTree>
    <p:extLst>
      <p:ext uri="{BB962C8B-B14F-4D97-AF65-F5344CB8AC3E}">
        <p14:creationId xmlns:p14="http://schemas.microsoft.com/office/powerpoint/2010/main" val="233068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FC5F2-1DA4-49F5-8F1C-9435EF72B1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A0710702-F07E-415F-A91E-64A035E87B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7F4EC-A467-4C8F-B171-75C9ECB927E8}"/>
              </a:ext>
            </a:extLst>
          </p:cNvPr>
          <p:cNvSpPr>
            <a:spLocks noGrp="1"/>
          </p:cNvSpPr>
          <p:nvPr>
            <p:ph type="dt" sz="half" idx="10"/>
          </p:nvPr>
        </p:nvSpPr>
        <p:spPr/>
        <p:txBody>
          <a:bodyPr/>
          <a:lstStyle/>
          <a:p>
            <a:fld id="{A9044EFE-CE8C-444D-B706-CD543C1ACE02}" type="datetimeFigureOut">
              <a:rPr lang="fr-FR" smtClean="0"/>
              <a:t>11/10/2024</a:t>
            </a:fld>
            <a:endParaRPr lang="fr-FR"/>
          </a:p>
        </p:txBody>
      </p:sp>
      <p:sp>
        <p:nvSpPr>
          <p:cNvPr id="5" name="Footer Placeholder 4">
            <a:extLst>
              <a:ext uri="{FF2B5EF4-FFF2-40B4-BE49-F238E27FC236}">
                <a16:creationId xmlns:a16="http://schemas.microsoft.com/office/drawing/2014/main" id="{0516CEA6-ED0E-4872-B823-35B6AE4FBBF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DCEA3B0-C641-4F6E-8394-DC894F8634F3}"/>
              </a:ext>
            </a:extLst>
          </p:cNvPr>
          <p:cNvSpPr>
            <a:spLocks noGrp="1"/>
          </p:cNvSpPr>
          <p:nvPr>
            <p:ph type="sldNum" sz="quarter" idx="12"/>
          </p:nvPr>
        </p:nvSpPr>
        <p:spPr/>
        <p:txBody>
          <a:bodyPr/>
          <a:lstStyle/>
          <a:p>
            <a:fld id="{52E338E9-C3B1-4158-9C52-068BF2E01231}" type="slidenum">
              <a:rPr lang="fr-FR" smtClean="0"/>
              <a:t>‹#›</a:t>
            </a:fld>
            <a:endParaRPr lang="fr-FR"/>
          </a:p>
        </p:txBody>
      </p:sp>
    </p:spTree>
    <p:extLst>
      <p:ext uri="{BB962C8B-B14F-4D97-AF65-F5344CB8AC3E}">
        <p14:creationId xmlns:p14="http://schemas.microsoft.com/office/powerpoint/2010/main" val="2201757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2EB8-6C4E-4F61-B292-65498B648DC6}"/>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06FC3CF9-A793-405D-A27D-BE443E995C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FD766A9F-634E-41E1-8961-FC5D473DEC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611C6A27-6498-45C5-A6E8-BF6E5B355373}"/>
              </a:ext>
            </a:extLst>
          </p:cNvPr>
          <p:cNvSpPr>
            <a:spLocks noGrp="1"/>
          </p:cNvSpPr>
          <p:nvPr>
            <p:ph type="dt" sz="half" idx="10"/>
          </p:nvPr>
        </p:nvSpPr>
        <p:spPr/>
        <p:txBody>
          <a:bodyPr/>
          <a:lstStyle/>
          <a:p>
            <a:fld id="{A9044EFE-CE8C-444D-B706-CD543C1ACE02}" type="datetimeFigureOut">
              <a:rPr lang="fr-FR" smtClean="0"/>
              <a:t>11/10/2024</a:t>
            </a:fld>
            <a:endParaRPr lang="fr-FR"/>
          </a:p>
        </p:txBody>
      </p:sp>
      <p:sp>
        <p:nvSpPr>
          <p:cNvPr id="6" name="Footer Placeholder 5">
            <a:extLst>
              <a:ext uri="{FF2B5EF4-FFF2-40B4-BE49-F238E27FC236}">
                <a16:creationId xmlns:a16="http://schemas.microsoft.com/office/drawing/2014/main" id="{B4A62DE9-70B3-498E-AB5B-921BE5531731}"/>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B4E6C030-7EF7-46ED-B5B4-1D7388694504}"/>
              </a:ext>
            </a:extLst>
          </p:cNvPr>
          <p:cNvSpPr>
            <a:spLocks noGrp="1"/>
          </p:cNvSpPr>
          <p:nvPr>
            <p:ph type="sldNum" sz="quarter" idx="12"/>
          </p:nvPr>
        </p:nvSpPr>
        <p:spPr/>
        <p:txBody>
          <a:bodyPr/>
          <a:lstStyle/>
          <a:p>
            <a:fld id="{52E338E9-C3B1-4158-9C52-068BF2E01231}" type="slidenum">
              <a:rPr lang="fr-FR" smtClean="0"/>
              <a:t>‹#›</a:t>
            </a:fld>
            <a:endParaRPr lang="fr-FR"/>
          </a:p>
        </p:txBody>
      </p:sp>
    </p:spTree>
    <p:extLst>
      <p:ext uri="{BB962C8B-B14F-4D97-AF65-F5344CB8AC3E}">
        <p14:creationId xmlns:p14="http://schemas.microsoft.com/office/powerpoint/2010/main" val="250883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F40C-849A-43B0-AF75-89A7A9A2582D}"/>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D8EEBF52-16B3-461C-BE13-DA73F97EB9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9E6B42-CA97-4EB2-80E9-6F064F903B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04F608CC-F6A8-4B16-B658-D1CE22FB8A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2DA16D-4D9E-4C8A-AA60-844D519313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73C3310B-E33E-4B44-8D92-579240286A2F}"/>
              </a:ext>
            </a:extLst>
          </p:cNvPr>
          <p:cNvSpPr>
            <a:spLocks noGrp="1"/>
          </p:cNvSpPr>
          <p:nvPr>
            <p:ph type="dt" sz="half" idx="10"/>
          </p:nvPr>
        </p:nvSpPr>
        <p:spPr/>
        <p:txBody>
          <a:bodyPr/>
          <a:lstStyle/>
          <a:p>
            <a:fld id="{A9044EFE-CE8C-444D-B706-CD543C1ACE02}" type="datetimeFigureOut">
              <a:rPr lang="fr-FR" smtClean="0"/>
              <a:t>11/10/2024</a:t>
            </a:fld>
            <a:endParaRPr lang="fr-FR"/>
          </a:p>
        </p:txBody>
      </p:sp>
      <p:sp>
        <p:nvSpPr>
          <p:cNvPr id="8" name="Footer Placeholder 7">
            <a:extLst>
              <a:ext uri="{FF2B5EF4-FFF2-40B4-BE49-F238E27FC236}">
                <a16:creationId xmlns:a16="http://schemas.microsoft.com/office/drawing/2014/main" id="{49FD8BDE-A33B-440E-AEF6-A22EF4E3ADE3}"/>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CDE0BC58-E52B-4A99-B8E3-2D33294E0A5E}"/>
              </a:ext>
            </a:extLst>
          </p:cNvPr>
          <p:cNvSpPr>
            <a:spLocks noGrp="1"/>
          </p:cNvSpPr>
          <p:nvPr>
            <p:ph type="sldNum" sz="quarter" idx="12"/>
          </p:nvPr>
        </p:nvSpPr>
        <p:spPr/>
        <p:txBody>
          <a:bodyPr/>
          <a:lstStyle/>
          <a:p>
            <a:fld id="{52E338E9-C3B1-4158-9C52-068BF2E01231}" type="slidenum">
              <a:rPr lang="fr-FR" smtClean="0"/>
              <a:t>‹#›</a:t>
            </a:fld>
            <a:endParaRPr lang="fr-FR"/>
          </a:p>
        </p:txBody>
      </p:sp>
    </p:spTree>
    <p:extLst>
      <p:ext uri="{BB962C8B-B14F-4D97-AF65-F5344CB8AC3E}">
        <p14:creationId xmlns:p14="http://schemas.microsoft.com/office/powerpoint/2010/main" val="377841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F8B7-147B-49D6-960F-45A2981BC06F}"/>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D0EC461B-C5CC-4284-AE98-E010FA4D2B99}"/>
              </a:ext>
            </a:extLst>
          </p:cNvPr>
          <p:cNvSpPr>
            <a:spLocks noGrp="1"/>
          </p:cNvSpPr>
          <p:nvPr>
            <p:ph type="dt" sz="half" idx="10"/>
          </p:nvPr>
        </p:nvSpPr>
        <p:spPr/>
        <p:txBody>
          <a:bodyPr/>
          <a:lstStyle/>
          <a:p>
            <a:fld id="{A9044EFE-CE8C-444D-B706-CD543C1ACE02}" type="datetimeFigureOut">
              <a:rPr lang="fr-FR" smtClean="0"/>
              <a:t>11/10/2024</a:t>
            </a:fld>
            <a:endParaRPr lang="fr-FR"/>
          </a:p>
        </p:txBody>
      </p:sp>
      <p:sp>
        <p:nvSpPr>
          <p:cNvPr id="4" name="Footer Placeholder 3">
            <a:extLst>
              <a:ext uri="{FF2B5EF4-FFF2-40B4-BE49-F238E27FC236}">
                <a16:creationId xmlns:a16="http://schemas.microsoft.com/office/drawing/2014/main" id="{847455B5-5903-420F-80D7-48552C6A2E79}"/>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FAE1E13D-3D80-4267-BCF4-CB3925636140}"/>
              </a:ext>
            </a:extLst>
          </p:cNvPr>
          <p:cNvSpPr>
            <a:spLocks noGrp="1"/>
          </p:cNvSpPr>
          <p:nvPr>
            <p:ph type="sldNum" sz="quarter" idx="12"/>
          </p:nvPr>
        </p:nvSpPr>
        <p:spPr/>
        <p:txBody>
          <a:bodyPr/>
          <a:lstStyle/>
          <a:p>
            <a:fld id="{52E338E9-C3B1-4158-9C52-068BF2E01231}" type="slidenum">
              <a:rPr lang="fr-FR" smtClean="0"/>
              <a:t>‹#›</a:t>
            </a:fld>
            <a:endParaRPr lang="fr-FR"/>
          </a:p>
        </p:txBody>
      </p:sp>
    </p:spTree>
    <p:extLst>
      <p:ext uri="{BB962C8B-B14F-4D97-AF65-F5344CB8AC3E}">
        <p14:creationId xmlns:p14="http://schemas.microsoft.com/office/powerpoint/2010/main" val="248354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9C3926-D6E8-4455-9B2E-4EB1B8E6D18F}"/>
              </a:ext>
            </a:extLst>
          </p:cNvPr>
          <p:cNvSpPr>
            <a:spLocks noGrp="1"/>
          </p:cNvSpPr>
          <p:nvPr>
            <p:ph type="dt" sz="half" idx="10"/>
          </p:nvPr>
        </p:nvSpPr>
        <p:spPr/>
        <p:txBody>
          <a:bodyPr/>
          <a:lstStyle/>
          <a:p>
            <a:fld id="{A9044EFE-CE8C-444D-B706-CD543C1ACE02}" type="datetimeFigureOut">
              <a:rPr lang="fr-FR" smtClean="0"/>
              <a:t>11/10/2024</a:t>
            </a:fld>
            <a:endParaRPr lang="fr-FR"/>
          </a:p>
        </p:txBody>
      </p:sp>
      <p:sp>
        <p:nvSpPr>
          <p:cNvPr id="3" name="Footer Placeholder 2">
            <a:extLst>
              <a:ext uri="{FF2B5EF4-FFF2-40B4-BE49-F238E27FC236}">
                <a16:creationId xmlns:a16="http://schemas.microsoft.com/office/drawing/2014/main" id="{B45FEF1A-D801-43EF-9B04-6A50C415432A}"/>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AC454D9F-0613-452F-B771-11503B5B80B9}"/>
              </a:ext>
            </a:extLst>
          </p:cNvPr>
          <p:cNvSpPr>
            <a:spLocks noGrp="1"/>
          </p:cNvSpPr>
          <p:nvPr>
            <p:ph type="sldNum" sz="quarter" idx="12"/>
          </p:nvPr>
        </p:nvSpPr>
        <p:spPr/>
        <p:txBody>
          <a:bodyPr/>
          <a:lstStyle/>
          <a:p>
            <a:fld id="{52E338E9-C3B1-4158-9C52-068BF2E01231}" type="slidenum">
              <a:rPr lang="fr-FR" smtClean="0"/>
              <a:t>‹#›</a:t>
            </a:fld>
            <a:endParaRPr lang="fr-FR"/>
          </a:p>
        </p:txBody>
      </p:sp>
    </p:spTree>
    <p:extLst>
      <p:ext uri="{BB962C8B-B14F-4D97-AF65-F5344CB8AC3E}">
        <p14:creationId xmlns:p14="http://schemas.microsoft.com/office/powerpoint/2010/main" val="1798240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1141-E110-4AB2-BA77-7EDC82D26C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8AB12306-7C7B-4E97-9A34-40912D8DBC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6DBC616E-3158-4870-9110-F90818D4AA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2BE105-5C78-4854-B24C-DF395B901F2B}"/>
              </a:ext>
            </a:extLst>
          </p:cNvPr>
          <p:cNvSpPr>
            <a:spLocks noGrp="1"/>
          </p:cNvSpPr>
          <p:nvPr>
            <p:ph type="dt" sz="half" idx="10"/>
          </p:nvPr>
        </p:nvSpPr>
        <p:spPr/>
        <p:txBody>
          <a:bodyPr/>
          <a:lstStyle/>
          <a:p>
            <a:fld id="{A9044EFE-CE8C-444D-B706-CD543C1ACE02}" type="datetimeFigureOut">
              <a:rPr lang="fr-FR" smtClean="0"/>
              <a:t>11/10/2024</a:t>
            </a:fld>
            <a:endParaRPr lang="fr-FR"/>
          </a:p>
        </p:txBody>
      </p:sp>
      <p:sp>
        <p:nvSpPr>
          <p:cNvPr id="6" name="Footer Placeholder 5">
            <a:extLst>
              <a:ext uri="{FF2B5EF4-FFF2-40B4-BE49-F238E27FC236}">
                <a16:creationId xmlns:a16="http://schemas.microsoft.com/office/drawing/2014/main" id="{F12E4786-6C97-437E-8F60-C7A55C3F5593}"/>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9D38BBC1-7F94-4B9C-B86F-B86E92B36296}"/>
              </a:ext>
            </a:extLst>
          </p:cNvPr>
          <p:cNvSpPr>
            <a:spLocks noGrp="1"/>
          </p:cNvSpPr>
          <p:nvPr>
            <p:ph type="sldNum" sz="quarter" idx="12"/>
          </p:nvPr>
        </p:nvSpPr>
        <p:spPr/>
        <p:txBody>
          <a:bodyPr/>
          <a:lstStyle/>
          <a:p>
            <a:fld id="{52E338E9-C3B1-4158-9C52-068BF2E01231}" type="slidenum">
              <a:rPr lang="fr-FR" smtClean="0"/>
              <a:t>‹#›</a:t>
            </a:fld>
            <a:endParaRPr lang="fr-FR"/>
          </a:p>
        </p:txBody>
      </p:sp>
    </p:spTree>
    <p:extLst>
      <p:ext uri="{BB962C8B-B14F-4D97-AF65-F5344CB8AC3E}">
        <p14:creationId xmlns:p14="http://schemas.microsoft.com/office/powerpoint/2010/main" val="883980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1E77-AE9A-45BA-823A-C6D1F4049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F3A77DA9-0EF3-4E68-939E-9BDA1C842F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6260B432-62C3-4647-A112-951E3B9A2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BE5D3F-C0F7-4F1A-87A6-5F0457B37F93}"/>
              </a:ext>
            </a:extLst>
          </p:cNvPr>
          <p:cNvSpPr>
            <a:spLocks noGrp="1"/>
          </p:cNvSpPr>
          <p:nvPr>
            <p:ph type="dt" sz="half" idx="10"/>
          </p:nvPr>
        </p:nvSpPr>
        <p:spPr/>
        <p:txBody>
          <a:bodyPr/>
          <a:lstStyle/>
          <a:p>
            <a:fld id="{A9044EFE-CE8C-444D-B706-CD543C1ACE02}" type="datetimeFigureOut">
              <a:rPr lang="fr-FR" smtClean="0"/>
              <a:t>11/10/2024</a:t>
            </a:fld>
            <a:endParaRPr lang="fr-FR"/>
          </a:p>
        </p:txBody>
      </p:sp>
      <p:sp>
        <p:nvSpPr>
          <p:cNvPr id="6" name="Footer Placeholder 5">
            <a:extLst>
              <a:ext uri="{FF2B5EF4-FFF2-40B4-BE49-F238E27FC236}">
                <a16:creationId xmlns:a16="http://schemas.microsoft.com/office/drawing/2014/main" id="{E6A0C18D-891D-4B3A-91B4-DCCD48365219}"/>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56CF633E-8950-4BA5-8A42-AF8FFE68AF66}"/>
              </a:ext>
            </a:extLst>
          </p:cNvPr>
          <p:cNvSpPr>
            <a:spLocks noGrp="1"/>
          </p:cNvSpPr>
          <p:nvPr>
            <p:ph type="sldNum" sz="quarter" idx="12"/>
          </p:nvPr>
        </p:nvSpPr>
        <p:spPr/>
        <p:txBody>
          <a:bodyPr/>
          <a:lstStyle/>
          <a:p>
            <a:fld id="{52E338E9-C3B1-4158-9C52-068BF2E01231}" type="slidenum">
              <a:rPr lang="fr-FR" smtClean="0"/>
              <a:t>‹#›</a:t>
            </a:fld>
            <a:endParaRPr lang="fr-FR"/>
          </a:p>
        </p:txBody>
      </p:sp>
    </p:spTree>
    <p:extLst>
      <p:ext uri="{BB962C8B-B14F-4D97-AF65-F5344CB8AC3E}">
        <p14:creationId xmlns:p14="http://schemas.microsoft.com/office/powerpoint/2010/main" val="2634413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A77D79-639F-4516-8ED3-5713A96A8C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D34AC671-57ED-4AE1-A5F4-E7A2CAA11D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0A03DAF5-8B38-425A-BBB0-79F339A115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044EFE-CE8C-444D-B706-CD543C1ACE02}" type="datetimeFigureOut">
              <a:rPr lang="fr-FR" smtClean="0"/>
              <a:t>11/10/2024</a:t>
            </a:fld>
            <a:endParaRPr lang="fr-FR"/>
          </a:p>
        </p:txBody>
      </p:sp>
      <p:sp>
        <p:nvSpPr>
          <p:cNvPr id="5" name="Footer Placeholder 4">
            <a:extLst>
              <a:ext uri="{FF2B5EF4-FFF2-40B4-BE49-F238E27FC236}">
                <a16:creationId xmlns:a16="http://schemas.microsoft.com/office/drawing/2014/main" id="{4C07661C-E9F4-4598-869D-764A3F217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482C5984-3666-4D61-90F9-8B5971D366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E338E9-C3B1-4158-9C52-068BF2E01231}" type="slidenum">
              <a:rPr lang="fr-FR" smtClean="0"/>
              <a:t>‹#›</a:t>
            </a:fld>
            <a:endParaRPr lang="fr-FR"/>
          </a:p>
        </p:txBody>
      </p:sp>
    </p:spTree>
    <p:extLst>
      <p:ext uri="{BB962C8B-B14F-4D97-AF65-F5344CB8AC3E}">
        <p14:creationId xmlns:p14="http://schemas.microsoft.com/office/powerpoint/2010/main" val="62509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slide" Target="slide7.xml"/><Relationship Id="rId5" Type="http://schemas.openxmlformats.org/officeDocument/2006/relationships/slide" Target="slide8.xml"/><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 Target="slide1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slide" Target="slide10.xml"/><Relationship Id="rId5" Type="http://schemas.openxmlformats.org/officeDocument/2006/relationships/slide" Target="slide13.xml"/><Relationship Id="rId4" Type="http://schemas.openxmlformats.org/officeDocument/2006/relationships/slide" Target="slide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D55056-A858-4B32-88F1-314376EFA728}"/>
              </a:ext>
            </a:extLst>
          </p:cNvPr>
          <p:cNvSpPr/>
          <p:nvPr/>
        </p:nvSpPr>
        <p:spPr>
          <a:xfrm>
            <a:off x="4650828" y="4840014"/>
            <a:ext cx="5328744" cy="16080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a:extLst>
              <a:ext uri="{FF2B5EF4-FFF2-40B4-BE49-F238E27FC236}">
                <a16:creationId xmlns:a16="http://schemas.microsoft.com/office/drawing/2014/main" id="{070E0225-DA7E-4517-9A5E-F245093E786E}"/>
              </a:ext>
            </a:extLst>
          </p:cNvPr>
          <p:cNvSpPr txBox="1"/>
          <p:nvPr/>
        </p:nvSpPr>
        <p:spPr>
          <a:xfrm>
            <a:off x="354725" y="652300"/>
            <a:ext cx="6093372" cy="1441933"/>
          </a:xfrm>
          <a:prstGeom prst="rect">
            <a:avLst/>
          </a:prstGeom>
          <a:noFill/>
        </p:spPr>
        <p:txBody>
          <a:bodyPr wrap="square">
            <a:spAutoFit/>
          </a:bodyPr>
          <a:lstStyle/>
          <a:p>
            <a:pPr marL="468630" marR="0" indent="-6350">
              <a:lnSpc>
                <a:spcPct val="107000"/>
              </a:lnSpc>
              <a:spcBef>
                <a:spcPts val="0"/>
              </a:spcBef>
              <a:spcAft>
                <a:spcPts val="0"/>
              </a:spcAft>
            </a:pPr>
            <a:r>
              <a:rPr lang="fr-FR" sz="2800" b="1" kern="0" dirty="0">
                <a:solidFill>
                  <a:srgbClr val="C00000"/>
                </a:solidFill>
                <a:effectLst/>
                <a:latin typeface="Arial" panose="020B0604020202020204" pitchFamily="34" charset="0"/>
                <a:ea typeface="Arial" panose="020B0604020202020204" pitchFamily="34" charset="0"/>
              </a:rPr>
              <a:t>CHAPITRE 2</a:t>
            </a:r>
            <a:r>
              <a:rPr lang="fr-FR" sz="2800" b="1" kern="0" dirty="0">
                <a:solidFill>
                  <a:srgbClr val="D2533C"/>
                </a:solidFill>
                <a:effectLst/>
                <a:latin typeface="Arial" panose="020B0604020202020204" pitchFamily="34" charset="0"/>
                <a:ea typeface="Arial" panose="020B0604020202020204" pitchFamily="34" charset="0"/>
              </a:rPr>
              <a:t>: ADN, INFORMATION GENETIQUE ET CYCLE CELLULAIRE</a:t>
            </a:r>
            <a:endParaRPr lang="en-US" sz="2800" b="1" kern="0" dirty="0">
              <a:solidFill>
                <a:srgbClr val="D2533C"/>
              </a:solidFill>
              <a:effectLst/>
              <a:latin typeface="Arial" panose="020B0604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id="{680F60E2-15A1-4566-A9A0-C0BB4BF667E1}"/>
              </a:ext>
            </a:extLst>
          </p:cNvPr>
          <p:cNvSpPr txBox="1"/>
          <p:nvPr/>
        </p:nvSpPr>
        <p:spPr>
          <a:xfrm>
            <a:off x="145831" y="2257838"/>
            <a:ext cx="6093372" cy="1183786"/>
          </a:xfrm>
          <a:prstGeom prst="rect">
            <a:avLst/>
          </a:prstGeom>
          <a:noFill/>
        </p:spPr>
        <p:txBody>
          <a:bodyPr wrap="square">
            <a:spAutoFit/>
          </a:bodyPr>
          <a:lstStyle/>
          <a:p>
            <a:pPr marL="1337310" marR="85090">
              <a:lnSpc>
                <a:spcPct val="107000"/>
              </a:lnSpc>
              <a:spcBef>
                <a:spcPts val="0"/>
              </a:spcBef>
              <a:spcAft>
                <a:spcPts val="500"/>
              </a:spcAft>
            </a:pPr>
            <a:r>
              <a:rPr lang="fr-FR" sz="3200" dirty="0">
                <a:effectLst/>
                <a:latin typeface="Arial" panose="020B0604020202020204" pitchFamily="34" charset="0"/>
                <a:ea typeface="Arial" panose="020B0604020202020204" pitchFamily="34" charset="0"/>
              </a:rPr>
              <a:t>Activité 1 : le caryotype</a:t>
            </a:r>
            <a:endParaRPr lang="en-US" sz="3200" dirty="0">
              <a:effectLst/>
              <a:latin typeface="Calibri" panose="020F0502020204030204" pitchFamily="34" charset="0"/>
              <a:ea typeface="Calibri" panose="020F0502020204030204" pitchFamily="34" charset="0"/>
            </a:endParaRPr>
          </a:p>
          <a:p>
            <a:pPr marL="1660525" marR="0" algn="ctr">
              <a:lnSpc>
                <a:spcPct val="107000"/>
              </a:lnSpc>
              <a:spcBef>
                <a:spcPts val="0"/>
              </a:spcBef>
              <a:spcAft>
                <a:spcPts val="0"/>
              </a:spcAft>
            </a:pPr>
            <a:r>
              <a:rPr lang="fr-FR" sz="3200" dirty="0">
                <a:effectLst/>
                <a:latin typeface="Arial" panose="020B0604020202020204" pitchFamily="34" charset="0"/>
                <a:ea typeface="Arial" panose="020B0604020202020204" pitchFamily="34" charset="0"/>
              </a:rPr>
              <a:t>p.34-35</a:t>
            </a:r>
            <a:endParaRPr lang="en-US" sz="3200" dirty="0">
              <a:effectLst/>
              <a:latin typeface="Calibri" panose="020F050202020403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D26E52D7-3B23-482A-9FCD-B05563E3DD78}"/>
              </a:ext>
            </a:extLst>
          </p:cNvPr>
          <p:cNvSpPr txBox="1"/>
          <p:nvPr/>
        </p:nvSpPr>
        <p:spPr>
          <a:xfrm>
            <a:off x="4776951" y="4952953"/>
            <a:ext cx="7204841" cy="1077218"/>
          </a:xfrm>
          <a:prstGeom prst="rect">
            <a:avLst/>
          </a:prstGeom>
          <a:noFill/>
        </p:spPr>
        <p:txBody>
          <a:bodyPr wrap="square" rtlCol="0">
            <a:spAutoFit/>
          </a:bodyPr>
          <a:lstStyle/>
          <a:p>
            <a:r>
              <a:rPr lang="fr-FR" sz="3200" b="1" dirty="0"/>
              <a:t>Cours préparé par :</a:t>
            </a:r>
          </a:p>
          <a:p>
            <a:r>
              <a:rPr lang="fr-FR" sz="3200" b="1" dirty="0"/>
              <a:t>Professeure: Marie Al Ammar</a:t>
            </a:r>
          </a:p>
        </p:txBody>
      </p:sp>
      <p:sp>
        <p:nvSpPr>
          <p:cNvPr id="8" name="TextBox 7">
            <a:extLst>
              <a:ext uri="{FF2B5EF4-FFF2-40B4-BE49-F238E27FC236}">
                <a16:creationId xmlns:a16="http://schemas.microsoft.com/office/drawing/2014/main" id="{396EF3CC-C255-4104-B8E5-2D0C3CABC6AC}"/>
              </a:ext>
            </a:extLst>
          </p:cNvPr>
          <p:cNvSpPr txBox="1"/>
          <p:nvPr/>
        </p:nvSpPr>
        <p:spPr>
          <a:xfrm>
            <a:off x="6972300" y="1017015"/>
            <a:ext cx="6408682" cy="774507"/>
          </a:xfrm>
          <a:prstGeom prst="rect">
            <a:avLst/>
          </a:prstGeom>
          <a:noFill/>
        </p:spPr>
        <p:txBody>
          <a:bodyPr wrap="square">
            <a:spAutoFit/>
          </a:bodyPr>
          <a:lstStyle/>
          <a:p>
            <a:pPr marL="0" marR="0">
              <a:lnSpc>
                <a:spcPct val="107000"/>
              </a:lnSpc>
              <a:spcBef>
                <a:spcPts val="0"/>
              </a:spcBef>
              <a:spcAft>
                <a:spcPts val="800"/>
              </a:spcAft>
              <a:tabLst>
                <a:tab pos="1021080" algn="l"/>
              </a:tabLst>
            </a:pPr>
            <a:r>
              <a:rPr lang="fr-FR" sz="1800" dirty="0">
                <a:solidFill>
                  <a:srgbClr val="000000"/>
                </a:solidFill>
                <a:effectLst/>
                <a:latin typeface="Calibri" panose="020F0502020204030204" pitchFamily="34" charset="0"/>
                <a:ea typeface="Calibri" panose="020F0502020204030204" pitchFamily="34" charset="0"/>
              </a:rPr>
              <a:t>https://svt.pages.ac-besancon.fr/caryotype-college/</a:t>
            </a:r>
            <a:endParaRPr lang="en-US" sz="1800" dirty="0">
              <a:solidFill>
                <a:srgbClr val="000000"/>
              </a:solidFill>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1882140" algn="l"/>
              </a:tabLst>
            </a:pPr>
            <a:r>
              <a:rPr lang="fr-FR" sz="1800" dirty="0">
                <a:solidFill>
                  <a:srgbClr val="000000"/>
                </a:solidFill>
                <a:effectLst/>
                <a:latin typeface="Calibri" panose="020F0502020204030204" pitchFamily="34" charset="0"/>
                <a:ea typeface="Calibri" panose="020F0502020204030204" pitchFamily="34" charset="0"/>
              </a:rPr>
              <a:t>https://svt.pages.ac-besancon.fr/caryotypes/</a:t>
            </a:r>
            <a:endParaRPr lang="en-US" sz="1800" dirty="0">
              <a:solidFill>
                <a:srgbClr val="000000"/>
              </a:solidFill>
              <a:effectLst/>
              <a:latin typeface="Calibri" panose="020F0502020204030204" pitchFamily="34" charset="0"/>
              <a:ea typeface="Calibri" panose="020F0502020204030204" pitchFamily="34" charset="0"/>
            </a:endParaRPr>
          </a:p>
        </p:txBody>
      </p:sp>
      <p:pic>
        <p:nvPicPr>
          <p:cNvPr id="14" name="Audio 13">
            <a:hlinkClick r:id="" action="ppaction://media"/>
            <a:extLst>
              <a:ext uri="{FF2B5EF4-FFF2-40B4-BE49-F238E27FC236}">
                <a16:creationId xmlns:a16="http://schemas.microsoft.com/office/drawing/2014/main" id="{4DCAF095-5B31-4AC3-AB83-EA4DE98B82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9681625"/>
      </p:ext>
    </p:extLst>
  </p:cSld>
  <p:clrMapOvr>
    <a:masterClrMapping/>
  </p:clrMapOvr>
  <mc:AlternateContent xmlns:mc="http://schemas.openxmlformats.org/markup-compatibility/2006">
    <mc:Choice xmlns:p14="http://schemas.microsoft.com/office/powerpoint/2010/main" Requires="p14">
      <p:transition spd="slow" p14:dur="2000" advTm="31728"/>
    </mc:Choice>
    <mc:Fallback>
      <p:transition spd="slow" advTm="3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1390" x="5310188" y="511175"/>
          <p14:tracePt t="1398" x="5281613" y="538163"/>
          <p14:tracePt t="1406" x="5254625" y="538163"/>
          <p14:tracePt t="1414" x="5227638" y="538163"/>
          <p14:tracePt t="1421" x="5199063" y="538163"/>
          <p14:tracePt t="1430" x="5157788" y="538163"/>
          <p14:tracePt t="1438" x="5116513" y="538163"/>
          <p14:tracePt t="1454" x="5048250" y="538163"/>
          <p14:tracePt t="1461" x="5033963" y="523875"/>
          <p14:tracePt t="1477" x="4978400" y="523875"/>
          <p14:tracePt t="1485" x="4951413" y="511175"/>
          <p14:tracePt t="1493" x="4937125" y="511175"/>
          <p14:tracePt t="1508" x="4924425" y="511175"/>
          <p14:tracePt t="1510" x="4910138" y="496888"/>
          <p14:tracePt t="1606" x="4895850" y="496888"/>
          <p14:tracePt t="1635" x="4881563" y="496888"/>
          <p14:tracePt t="1639" x="4868863" y="496888"/>
          <p14:tracePt t="1654" x="4854575" y="496888"/>
          <p14:tracePt t="1682" x="4840288" y="496888"/>
          <p14:tracePt t="1699" x="4813300" y="482600"/>
          <p14:tracePt t="1715" x="4813300" y="469900"/>
          <p14:tracePt t="1718" x="4799013" y="455613"/>
          <p14:tracePt t="1726" x="4786313" y="441325"/>
          <p14:tracePt t="1745" x="4772025" y="427038"/>
          <p14:tracePt t="1763" x="4757738" y="400050"/>
          <p14:tracePt t="1779" x="4730750" y="358775"/>
          <p14:tracePt t="1782" x="4716463" y="344488"/>
          <p14:tracePt t="1789" x="4716463" y="331788"/>
          <p14:tracePt t="1815" x="4689475" y="331788"/>
          <p14:tracePt t="2471" x="4675188" y="331788"/>
          <p14:tracePt t="2478" x="4660900" y="331788"/>
          <p14:tracePt t="2487" x="4648200" y="331788"/>
          <p14:tracePt t="2495" x="4633913" y="331788"/>
          <p14:tracePt t="2532" x="4606925" y="331788"/>
          <p14:tracePt t="2534" x="4344988" y="358775"/>
          <p14:tracePt t="2542" x="4262438" y="358775"/>
          <p14:tracePt t="2549" x="4192588" y="358775"/>
          <p14:tracePt t="2557" x="4110038" y="358775"/>
          <p14:tracePt t="2575" x="3986213" y="385763"/>
          <p14:tracePt t="2591" x="3944938" y="385763"/>
          <p14:tracePt t="2598" x="3916363" y="385763"/>
          <p14:tracePt t="2653" x="3903663" y="385763"/>
          <p14:tracePt t="2685" x="3875088" y="385763"/>
          <p14:tracePt t="2789" x="3862388" y="385763"/>
          <p14:tracePt t="2798" x="3848100" y="385763"/>
          <p14:tracePt t="2813" x="3806825" y="385763"/>
          <p14:tracePt t="2821" x="3778250" y="385763"/>
          <p14:tracePt t="2830" x="3736975" y="373063"/>
          <p14:tracePt t="2837" x="3683000" y="358775"/>
          <p14:tracePt t="2858" x="3586163" y="331788"/>
          <p14:tracePt t="2874" x="3406775" y="290513"/>
          <p14:tracePt t="2891" x="3200400" y="276225"/>
          <p14:tracePt t="2894" x="3074988" y="261938"/>
          <p14:tracePt t="2901" x="2965450" y="261938"/>
          <p14:tracePt t="2911" x="2841625" y="261938"/>
          <p14:tracePt t="2917" x="2730500" y="261938"/>
          <p14:tracePt t="2925" x="2620963" y="261938"/>
          <p14:tracePt t="2933" x="2551113" y="261938"/>
          <p14:tracePt t="2954" x="2400300" y="261938"/>
          <p14:tracePt t="2957" x="2317750" y="261938"/>
          <p14:tracePt t="2965" x="2262188" y="247650"/>
          <p14:tracePt t="2989" x="2109788" y="234950"/>
          <p14:tracePt t="2992" x="2027238" y="206375"/>
          <p14:tracePt t="3018" x="1820863" y="206375"/>
          <p14:tracePt t="3022" x="1751013" y="193675"/>
          <p14:tracePt t="3029" x="1709738" y="179388"/>
          <p14:tracePt t="3046" x="1600200" y="179388"/>
          <p14:tracePt t="3064" x="1517650" y="179388"/>
          <p14:tracePt t="3079" x="1447800" y="179388"/>
          <p14:tracePt t="3085" x="1406525" y="179388"/>
          <p14:tracePt t="3093" x="1392238" y="179388"/>
          <p14:tracePt t="3101" x="1379538" y="179388"/>
          <p14:tracePt t="3109" x="1350963" y="179388"/>
          <p14:tracePt t="3126" x="1309688" y="179388"/>
          <p14:tracePt t="3143" x="1241425" y="179388"/>
          <p14:tracePt t="3159" x="1171575" y="193675"/>
          <p14:tracePt t="3165" x="1144588" y="206375"/>
          <p14:tracePt t="3173" x="1117600" y="206375"/>
          <p14:tracePt t="3181" x="1089025" y="220663"/>
          <p14:tracePt t="3189" x="1062038" y="234950"/>
          <p14:tracePt t="3204" x="1020763" y="234950"/>
          <p14:tracePt t="3221" x="923925" y="247650"/>
          <p14:tracePt t="3234" x="882650" y="276225"/>
          <p14:tracePt t="3238" x="841375" y="276225"/>
          <p14:tracePt t="3245" x="814388" y="276225"/>
          <p14:tracePt t="3253" x="800100" y="276225"/>
          <p14:tracePt t="3325" x="785813" y="303213"/>
          <p14:tracePt t="3351" x="758825" y="331788"/>
          <p14:tracePt t="3357" x="744538" y="344488"/>
          <p14:tracePt t="3383" x="744538" y="358775"/>
          <p14:tracePt t="3389" x="744538" y="373063"/>
          <p14:tracePt t="3410" x="730250" y="414338"/>
          <p14:tracePt t="3443" x="717550" y="441325"/>
          <p14:tracePt t="3446" x="717550" y="469900"/>
          <p14:tracePt t="3463" x="717550" y="482600"/>
          <p14:tracePt t="3478" x="717550" y="496888"/>
          <p14:tracePt t="3485" x="717550" y="511175"/>
          <p14:tracePt t="3521" x="717550" y="538163"/>
          <p14:tracePt t="3525" x="717550" y="552450"/>
          <p14:tracePt t="3553" x="717550" y="565150"/>
          <p14:tracePt t="3570" x="717550" y="579438"/>
          <p14:tracePt t="3581" x="717550" y="593725"/>
          <p14:tracePt t="3605" x="717550" y="606425"/>
          <p14:tracePt t="3613" x="703263" y="606425"/>
          <p14:tracePt t="3645" x="703263" y="635000"/>
          <p14:tracePt t="3675" x="688975" y="649288"/>
          <p14:tracePt t="3678" x="688975" y="661988"/>
          <p14:tracePt t="3694" x="688975" y="690563"/>
          <p14:tracePt t="3701" x="688975" y="703263"/>
          <p14:tracePt t="3709" x="688975" y="717550"/>
          <p14:tracePt t="3725" x="688975" y="758825"/>
          <p14:tracePt t="3754" x="688975" y="785813"/>
          <p14:tracePt t="3757" x="688975" y="841375"/>
          <p14:tracePt t="3773" x="688975" y="869950"/>
          <p14:tracePt t="3804" x="688975" y="896938"/>
          <p14:tracePt t="3821" x="688975" y="952500"/>
          <p14:tracePt t="3836" x="688975" y="979488"/>
          <p14:tracePt t="3838" x="676275" y="1020763"/>
          <p14:tracePt t="3845" x="676275" y="1049338"/>
          <p14:tracePt t="3853" x="676275" y="1076325"/>
          <p14:tracePt t="3861" x="676275" y="1090613"/>
          <p14:tracePt t="3871" x="676275" y="1103313"/>
          <p14:tracePt t="3877" x="676275" y="1117600"/>
          <p14:tracePt t="3896" x="676275" y="1158875"/>
          <p14:tracePt t="3913" x="661988" y="1173163"/>
          <p14:tracePt t="3931" x="647700" y="1214438"/>
          <p14:tracePt t="3935" x="647700" y="1228725"/>
          <p14:tracePt t="3941" x="647700" y="1241425"/>
          <p14:tracePt t="3962" x="647700" y="1270000"/>
          <p14:tracePt t="3973" x="647700" y="1311275"/>
          <p14:tracePt t="4000" x="620713" y="1393825"/>
          <p14:tracePt t="4005" x="606425" y="1393825"/>
          <p14:tracePt t="4026" x="606425" y="1449388"/>
          <p14:tracePt t="4030" x="593725" y="1490663"/>
          <p14:tracePt t="4037" x="593725" y="1531938"/>
          <p14:tracePt t="4055" x="565150" y="1573213"/>
          <p14:tracePt t="4074" x="565150" y="1614488"/>
          <p14:tracePt t="4078" x="552450" y="1641475"/>
          <p14:tracePt t="4085" x="538163" y="1655763"/>
          <p14:tracePt t="4104" x="538163" y="1682750"/>
          <p14:tracePt t="4109" x="538163" y="1697038"/>
          <p14:tracePt t="4135" x="538163" y="1725613"/>
          <p14:tracePt t="4154" x="538163" y="1752600"/>
          <p14:tracePt t="4174" x="538163" y="1779588"/>
          <p14:tracePt t="4217" x="538163" y="1793875"/>
          <p14:tracePt t="4221" x="538163" y="1808163"/>
          <p14:tracePt t="4247" x="538163" y="1820863"/>
          <p14:tracePt t="4264" x="538163" y="1835150"/>
          <p14:tracePt t="4285" x="538163" y="1849438"/>
          <p14:tracePt t="4308" x="538163" y="1862138"/>
          <p14:tracePt t="4327" x="538163" y="1876425"/>
          <p14:tracePt t="5590" x="538163" y="1905000"/>
          <p14:tracePt t="7639" x="538163" y="1917700"/>
          <p14:tracePt t="7655" x="538163" y="1931988"/>
          <p14:tracePt t="7693" x="538163" y="1958975"/>
          <p14:tracePt t="8262" x="538163" y="1973263"/>
          <p14:tracePt t="8279" x="538163" y="1987550"/>
          <p14:tracePt t="8307" x="538163" y="2000250"/>
          <p14:tracePt t="8341" x="538163" y="2028825"/>
          <p14:tracePt t="8374" x="538163" y="2041525"/>
          <p14:tracePt t="8389" x="538163" y="2055813"/>
          <p14:tracePt t="8410" x="538163" y="2070100"/>
          <p14:tracePt t="8440" x="538163" y="2084388"/>
          <p14:tracePt t="8454" x="538163" y="2097088"/>
          <p14:tracePt t="8462" x="538163" y="2111375"/>
          <p14:tracePt t="9007" x="538163" y="2138363"/>
          <p14:tracePt t="9014" x="552450" y="2138363"/>
          <p14:tracePt t="9033" x="579438" y="2138363"/>
          <p14:tracePt t="9038" x="606425" y="2152650"/>
          <p14:tracePt t="9046" x="647700" y="2152650"/>
          <p14:tracePt t="9053" x="676275" y="2166938"/>
          <p14:tracePt t="9061" x="703263" y="2166938"/>
          <p14:tracePt t="9077" x="744538" y="2179638"/>
          <p14:tracePt t="9094" x="814388" y="2193925"/>
          <p14:tracePt t="9113" x="827088" y="2193925"/>
          <p14:tracePt t="9446" x="855663" y="2193925"/>
          <p14:tracePt t="9455" x="868363" y="2208213"/>
          <p14:tracePt t="9462" x="909638" y="2208213"/>
          <p14:tracePt t="9494" x="1144588" y="2220913"/>
          <p14:tracePt t="9510" x="1255713" y="2220913"/>
          <p14:tracePt t="9517" x="1282700" y="2220913"/>
          <p14:tracePt t="9525" x="1296988" y="2220913"/>
          <p14:tracePt t="9533" x="1323975" y="2220913"/>
          <p14:tracePt t="10455" x="1323975" y="2249488"/>
          <p14:tracePt t="10462" x="1323975" y="2263775"/>
          <p14:tracePt t="10471" x="1309688" y="2276475"/>
          <p14:tracePt t="10512" x="1282700" y="2305050"/>
          <p14:tracePt t="10554" x="1282700" y="2332038"/>
          <p14:tracePt t="10571" x="1268413" y="2332038"/>
          <p14:tracePt t="10735" x="1255713" y="2359025"/>
          <p14:tracePt t="10774" x="1255713" y="2387600"/>
          <p14:tracePt t="10781" x="1241425" y="2400300"/>
          <p14:tracePt t="10789" x="1241425" y="2414588"/>
          <p14:tracePt t="10810" x="1241425" y="2443163"/>
          <p14:tracePt t="10814" x="1241425" y="2455863"/>
          <p14:tracePt t="10821" x="1227138" y="2484438"/>
          <p14:tracePt t="10838" x="1214438" y="2538413"/>
          <p14:tracePt t="10845" x="1214438" y="2566988"/>
          <p14:tracePt t="10853" x="1214438" y="2579688"/>
          <p14:tracePt t="10869" x="1214438" y="2593975"/>
          <p14:tracePt t="10886" x="1227138" y="2649538"/>
          <p14:tracePt t="10894" x="1241425" y="2649538"/>
          <p14:tracePt t="10914" x="1268413" y="2663825"/>
          <p14:tracePt t="10932" x="1282700" y="2676525"/>
          <p14:tracePt t="10934" x="1296988" y="2690813"/>
          <p14:tracePt t="10941" x="1309688" y="2690813"/>
          <p14:tracePt t="10962" x="1323975" y="2717800"/>
          <p14:tracePt t="10983" x="1365250" y="2732088"/>
          <p14:tracePt t="11010" x="1392238" y="2759075"/>
          <p14:tracePt t="11015" x="1406525" y="2759075"/>
          <p14:tracePt t="11021" x="1406525" y="2773363"/>
          <p14:tracePt t="11043" x="1420813" y="2773363"/>
          <p14:tracePt t="11050" x="1435100" y="2787650"/>
          <p14:tracePt t="11074" x="1462088" y="2814638"/>
          <p14:tracePt t="11090" x="1476375" y="2843213"/>
          <p14:tracePt t="11106" x="1503363" y="2897188"/>
          <p14:tracePt t="11113" x="1517650" y="2911475"/>
          <p14:tracePt t="11117" x="1530350" y="2925763"/>
          <p14:tracePt t="11126" x="1544638" y="2938463"/>
          <p14:tracePt t="11133" x="1558925" y="2938463"/>
          <p14:tracePt t="11154" x="1571625" y="2952750"/>
          <p14:tracePt t="11157" x="1585913" y="2981325"/>
          <p14:tracePt t="11165" x="1600200" y="2981325"/>
          <p14:tracePt t="11185" x="1627188" y="2994025"/>
          <p14:tracePt t="11197" x="1641475" y="2994025"/>
          <p14:tracePt t="11437" x="1641475" y="3022600"/>
          <p14:tracePt t="11459" x="1655763" y="3035300"/>
          <p14:tracePt t="11461" x="1668463" y="3049588"/>
          <p14:tracePt t="11469" x="1668463" y="3063875"/>
          <p14:tracePt t="11493" x="1697038" y="3076575"/>
          <p14:tracePt t="11613" x="1709738" y="3076575"/>
          <p14:tracePt t="11621" x="1724025" y="3090863"/>
          <p14:tracePt t="11648" x="1751013" y="3090863"/>
          <p14:tracePt t="11741" x="1765300" y="3090863"/>
          <p14:tracePt t="11789" x="1779588" y="3090863"/>
          <p14:tracePt t="12053" x="1792288" y="3090863"/>
          <p14:tracePt t="12062" x="1792288" y="3105150"/>
          <p14:tracePt t="12085" x="1820863" y="3105150"/>
          <p14:tracePt t="12101" x="1833563" y="3117850"/>
          <p14:tracePt t="12126" x="1847850" y="3117850"/>
          <p14:tracePt t="12146" x="1876425" y="3146425"/>
          <p14:tracePt t="12170" x="1876425" y="3160713"/>
          <p14:tracePt t="12188" x="1889125" y="3187700"/>
          <p14:tracePt t="12203" x="1903413" y="3201988"/>
          <p14:tracePt t="12205" x="1917700" y="3214688"/>
          <p14:tracePt t="12206" x="1930400" y="3228975"/>
          <p14:tracePt t="12213" x="1944688" y="3270250"/>
          <p14:tracePt t="12221" x="1958975" y="3284538"/>
          <p14:tracePt t="12229" x="1985963" y="3297238"/>
          <p14:tracePt t="12245" x="2000250" y="3297238"/>
          <p14:tracePt t="12264" x="2027238" y="3311525"/>
          <p14:tracePt t="17431" x="2041525" y="3311525"/>
          <p14:tracePt t="17447" x="2082800" y="3325813"/>
          <p14:tracePt t="17455" x="2151063" y="3352800"/>
          <p14:tracePt t="17490" x="2427288" y="3449638"/>
          <p14:tracePt t="17496" x="2509838" y="3490913"/>
          <p14:tracePt t="17501" x="2579688" y="3546475"/>
          <p14:tracePt t="17518" x="2716213" y="3629025"/>
          <p14:tracePt t="17525" x="2800350" y="3684588"/>
          <p14:tracePt t="17533" x="2882900" y="3711575"/>
          <p14:tracePt t="17549" x="2951163" y="3767138"/>
          <p14:tracePt t="17563" x="3116263" y="3849688"/>
          <p14:tracePt t="17566" x="3171825" y="3890963"/>
          <p14:tracePt t="17573" x="3227388" y="3932238"/>
          <p14:tracePt t="17594" x="3282950" y="3946525"/>
          <p14:tracePt t="17596" x="3351213" y="3973513"/>
          <p14:tracePt t="17599" x="3392488" y="4002088"/>
          <p14:tracePt t="17605" x="3433763" y="4014788"/>
          <p14:tracePt t="17625" x="3489325" y="4043363"/>
          <p14:tracePt t="17643" x="3544888" y="4070350"/>
          <p14:tracePt t="17657" x="3641725" y="4084638"/>
          <p14:tracePt t="17662" x="3709988" y="4111625"/>
          <p14:tracePt t="17670" x="3792538" y="4125913"/>
          <p14:tracePt t="17679" x="3848100" y="4125913"/>
          <p14:tracePt t="17685" x="3944938" y="4140200"/>
          <p14:tracePt t="17706" x="4095750" y="4140200"/>
          <p14:tracePt t="17723" x="4219575" y="4140200"/>
          <p14:tracePt t="17739" x="4289425" y="4140200"/>
          <p14:tracePt t="17743" x="4316413" y="4140200"/>
          <p14:tracePt t="17787" x="4330700" y="4140200"/>
          <p14:tracePt t="17803" x="4371975" y="4152900"/>
          <p14:tracePt t="17806" x="4398963" y="4181475"/>
          <p14:tracePt t="17813" x="4427538" y="4194175"/>
          <p14:tracePt t="17823" x="4440238" y="4208463"/>
          <p14:tracePt t="17829" x="4483100" y="4208463"/>
          <p14:tracePt t="17837" x="4510088" y="4208463"/>
          <p14:tracePt t="17845" x="4524375" y="4222750"/>
          <p14:tracePt t="17974" x="4524375" y="4235450"/>
          <p14:tracePt t="18189" x="4524375" y="4249738"/>
          <p14:tracePt t="18237" x="4524375" y="4278313"/>
          <p14:tracePt t="18261" x="4524375" y="4305300"/>
          <p14:tracePt t="18270" x="4524375" y="4319588"/>
          <p14:tracePt t="18278" x="4524375" y="4332288"/>
          <p14:tracePt t="18296" x="4537075" y="4387850"/>
          <p14:tracePt t="18301" x="4551363" y="4414838"/>
          <p14:tracePt t="18309" x="4551363" y="4429125"/>
          <p14:tracePt t="18317" x="4551363" y="4443413"/>
          <p14:tracePt t="18338" x="4565650" y="4470400"/>
          <p14:tracePt t="18349" x="4578350" y="4484688"/>
          <p14:tracePt t="18369" x="4578350" y="4511675"/>
          <p14:tracePt t="18385" x="4578350" y="4540250"/>
          <p14:tracePt t="18401" x="4578350" y="4552950"/>
          <p14:tracePt t="18406" x="4592638" y="4567238"/>
          <p14:tracePt t="18413" x="4592638" y="4581525"/>
          <p14:tracePt t="18422" x="4592638" y="4594225"/>
          <p14:tracePt t="18429" x="4592638" y="4622800"/>
          <p14:tracePt t="18446" x="4592638" y="4637088"/>
          <p14:tracePt t="18463" x="4592638" y="4664075"/>
          <p14:tracePt t="18482" x="4592638" y="4691063"/>
          <p14:tracePt t="18487" x="4592638" y="4705350"/>
          <p14:tracePt t="18493" x="4592638" y="4732338"/>
          <p14:tracePt t="18512" x="4592638" y="4787900"/>
          <p14:tracePt t="18529" x="4592638" y="4843463"/>
          <p14:tracePt t="18544" x="4592638" y="4911725"/>
          <p14:tracePt t="18550" x="4592638" y="4953000"/>
          <p14:tracePt t="18557" x="4592638" y="4995863"/>
          <p14:tracePt t="18574" x="4592638" y="5064125"/>
          <p14:tracePt t="18593" x="4592638" y="5119688"/>
          <p14:tracePt t="18609" x="4592638" y="5160963"/>
          <p14:tracePt t="18614" x="4592638" y="5187950"/>
          <p14:tracePt t="18638" x="4592638" y="5202238"/>
          <p14:tracePt t="18741" x="4592638" y="5216525"/>
          <p14:tracePt t="18749" x="4592638" y="5229225"/>
          <p14:tracePt t="18771" x="4592638" y="5243513"/>
          <p14:tracePt t="18781" x="4592638" y="5257800"/>
          <p14:tracePt t="18799" x="4592638" y="5284788"/>
          <p14:tracePt t="18829" x="4592638" y="5311775"/>
          <p14:tracePt t="18885" x="4592638" y="5326063"/>
          <p14:tracePt t="19078" x="4592638" y="5354638"/>
          <p14:tracePt t="19105" x="4578350" y="5367338"/>
          <p14:tracePt t="19110" x="4578350" y="5381625"/>
          <p14:tracePt t="19647" x="4551363" y="5381625"/>
          <p14:tracePt t="19689" x="4524375" y="5408613"/>
          <p14:tracePt t="21254" x="4537075" y="5422900"/>
          <p14:tracePt t="21309" x="4537075" y="5449888"/>
          <p14:tracePt t="21317" x="4551363" y="5449888"/>
          <p14:tracePt t="21349" x="4551363" y="5464175"/>
          <p14:tracePt t="22495" x="4551363" y="5449888"/>
          <p14:tracePt t="22502" x="4551363" y="5437188"/>
          <p14:tracePt t="22518" x="4551363" y="5422900"/>
          <p14:tracePt t="22546" x="4551363" y="5381625"/>
          <p14:tracePt t="22565" x="4551363" y="5354638"/>
          <p14:tracePt t="22581" x="4551363" y="5340350"/>
          <p14:tracePt t="23182" x="4551363" y="5326063"/>
          <p14:tracePt t="23191" x="4578350" y="5326063"/>
          <p14:tracePt t="23233" x="4606925" y="5311775"/>
          <p14:tracePt t="23265" x="4619625" y="5311775"/>
          <p14:tracePt t="23325" x="4633913" y="5311775"/>
          <p14:tracePt t="23888" x="4606925" y="5311775"/>
          <p14:tracePt t="24886" x="4592638" y="5311775"/>
          <p14:tracePt t="24939" x="4578350" y="5311775"/>
          <p14:tracePt t="24997" x="4565650" y="5311775"/>
          <p14:tracePt t="25037" x="4551363" y="5311775"/>
          <p14:tracePt t="25045" x="4524375" y="5326063"/>
          <p14:tracePt t="25069" x="4510088" y="5326063"/>
          <p14:tracePt t="25094" x="4468813" y="5340350"/>
          <p14:tracePt t="25527" x="4454525" y="5340350"/>
          <p14:tracePt t="25575" x="4440238" y="5326063"/>
          <p14:tracePt t="25581" x="4440238" y="5299075"/>
          <p14:tracePt t="25590" x="4427538" y="5299075"/>
          <p14:tracePt t="26782" x="4398963" y="5299075"/>
          <p14:tracePt t="26807" x="4371975" y="5284788"/>
          <p14:tracePt t="26814" x="4357688" y="5284788"/>
          <p14:tracePt t="26822" x="4357688" y="5270500"/>
          <p14:tracePt t="26841" x="4344988" y="5257800"/>
          <p14:tracePt t="27222" x="4330700" y="5243513"/>
          <p14:tracePt t="27259" x="4303713" y="5229225"/>
          <p14:tracePt t="27261" x="4303713" y="5202238"/>
          <p14:tracePt t="27270" x="4289425" y="5187950"/>
          <p14:tracePt t="27277" x="4275138" y="5175250"/>
          <p14:tracePt t="27300" x="4248150" y="5132388"/>
          <p14:tracePt t="27301" x="4248150" y="5119688"/>
          <p14:tracePt t="27309" x="4248150" y="5105400"/>
          <p14:tracePt t="27330" x="4233863" y="5091113"/>
          <p14:tracePt t="27334" x="4219575" y="5078413"/>
          <p14:tracePt t="27341" x="4219575" y="5064125"/>
          <p14:tracePt t="27355" x="4206875" y="5064125"/>
          <p14:tracePt t="27373" x="4192588" y="5037138"/>
          <p14:tracePt t="27381" x="4192588" y="5022850"/>
          <p14:tracePt t="27389" x="4178300" y="5008563"/>
          <p14:tracePt t="27407" x="4178300" y="4995863"/>
          <p14:tracePt t="27975" x="4165600" y="4981575"/>
          <p14:tracePt t="27982" x="4165600" y="4967288"/>
          <p14:tracePt t="27991" x="4151313" y="4967288"/>
          <p14:tracePt t="28016" x="4137025" y="4953000"/>
          <p14:tracePt t="28043" x="4137025" y="4940300"/>
          <p14:tracePt t="28103" x="4137025" y="4926013"/>
          <p14:tracePt t="28136" x="4137025" y="4911725"/>
          <p14:tracePt t="28149" x="4137025" y="4899025"/>
          <p14:tracePt t="28181" x="4137025" y="4884738"/>
          <p14:tracePt t="28415" x="4137025" y="4870450"/>
          <p14:tracePt t="28431" x="4124325" y="4857750"/>
          <p14:tracePt t="28439" x="4124325" y="4843463"/>
          <p14:tracePt t="28475" x="4095750" y="4802188"/>
          <p14:tracePt t="28478" x="4095750" y="4787900"/>
          <p14:tracePt t="28499" x="4083050" y="4773613"/>
          <p14:tracePt t="28515" x="4083050" y="4760913"/>
          <p14:tracePt t="28518" x="4083050" y="4746625"/>
          <p14:tracePt t="28532" x="4083050" y="4732338"/>
          <p14:tracePt t="28533" x="4068763" y="4719638"/>
          <p14:tracePt t="28541" x="4054475" y="4691063"/>
          <p14:tracePt t="28549" x="4041775" y="4678363"/>
          <p14:tracePt t="28557" x="4041775" y="4649788"/>
          <p14:tracePt t="28565" x="4013200" y="4622800"/>
          <p14:tracePt t="28579" x="3998913" y="4594225"/>
          <p14:tracePt t="28594" x="3971925" y="4581525"/>
          <p14:tracePt t="28610" x="3944938" y="4511675"/>
          <p14:tracePt t="28613" x="3944938" y="4484688"/>
          <p14:tracePt t="28615" x="3916363" y="4457700"/>
          <p14:tracePt t="28622" x="3903663" y="4429125"/>
          <p14:tracePt t="28630" x="3889375" y="4414838"/>
          <p14:tracePt t="28637" x="3875088" y="4387850"/>
          <p14:tracePt t="28645" x="3862388" y="4373563"/>
          <p14:tracePt t="28660" x="3848100" y="4346575"/>
          <p14:tracePt t="28674" x="3833813" y="4319588"/>
          <p14:tracePt t="28677" x="3821113" y="4264025"/>
          <p14:tracePt t="28691" x="3806825" y="4249738"/>
          <p14:tracePt t="28694" x="3792538" y="4235450"/>
          <p14:tracePt t="28701" x="3778250" y="4222750"/>
          <p14:tracePt t="28709" x="3778250" y="4208463"/>
          <p14:tracePt t="28718" x="3765550" y="4181475"/>
          <p14:tracePt t="28725" x="3751263" y="4167188"/>
          <p14:tracePt t="28739" x="3751263" y="4152900"/>
          <p14:tracePt t="28754" x="3736975" y="4152900"/>
          <p14:tracePt t="28770" x="3709988" y="4125913"/>
          <p14:tracePt t="28775" x="3695700" y="4098925"/>
          <p14:tracePt t="28820" x="3683000" y="4084638"/>
          <p14:tracePt t="28835" x="3668713" y="4070350"/>
          <p14:tracePt t="28837" x="3668713" y="4056063"/>
          <p14:tracePt t="28845" x="3654425" y="4056063"/>
          <p14:tracePt t="28861" x="3641725" y="4043363"/>
          <p14:tracePt t="28869" x="3641725" y="4029075"/>
          <p14:tracePt t="28882" x="3641725" y="4014788"/>
          <p14:tracePt t="28901" x="3641725" y="4002088"/>
          <p14:tracePt t="28916" x="3641725" y="3987800"/>
          <p14:tracePt t="28918" x="3641725" y="3960813"/>
          <p14:tracePt t="28925" x="3627438" y="3946525"/>
          <p14:tracePt t="28933" x="3627438" y="3932238"/>
          <p14:tracePt t="28941" x="3627438" y="3905250"/>
          <p14:tracePt t="28957" x="3613150" y="3863975"/>
          <p14:tracePt t="28981" x="3613150" y="3849688"/>
          <p14:tracePt t="28989" x="3613150" y="3835400"/>
          <p14:tracePt t="29027" x="3613150" y="3822700"/>
          <p14:tracePt t="29029" x="3613150" y="3808413"/>
          <p14:tracePt t="29091" x="3613150" y="3794125"/>
          <p14:tracePt t="29106" x="3627438" y="3781425"/>
          <p14:tracePt t="29111" x="3641725" y="3767138"/>
          <p14:tracePt t="29137" x="3654425" y="3752850"/>
          <p14:tracePt t="29153" x="3668713" y="3752850"/>
          <p14:tracePt t="29171" x="3695700" y="3725863"/>
          <p14:tracePt t="29293" x="3724275" y="3725863"/>
          <p14:tracePt t="29312" x="3751263" y="3711575"/>
          <p14:tracePt t="29317" x="3765550" y="3711575"/>
          <p14:tracePt t="29325" x="3792538" y="3711575"/>
          <p14:tracePt t="29348" x="3833813" y="3697288"/>
          <p14:tracePt t="29349" x="3862388" y="3684588"/>
          <p14:tracePt t="29357" x="3875088" y="3670300"/>
          <p14:tracePt t="29373" x="3903663" y="3670300"/>
          <p14:tracePt t="29381" x="3916363" y="3670300"/>
          <p14:tracePt t="29389" x="3930650" y="3670300"/>
          <p14:tracePt t="29406" x="3971925" y="3670300"/>
          <p14:tracePt t="29413" x="4013200" y="3670300"/>
          <p14:tracePt t="29421" x="4027488" y="3670300"/>
          <p14:tracePt t="29435" x="4054475" y="3670300"/>
          <p14:tracePt t="29452" x="4095750" y="3670300"/>
          <p14:tracePt t="29455" x="4137025" y="3670300"/>
          <p14:tracePt t="29462" x="4151313" y="3670300"/>
          <p14:tracePt t="29469" x="4178300" y="3670300"/>
          <p14:tracePt t="29483" x="4192588" y="3670300"/>
          <p14:tracePt t="29498" x="4219575" y="3670300"/>
          <p14:tracePt t="29530" x="4233863" y="3670300"/>
          <p14:tracePt t="29533" x="4248150" y="3670300"/>
          <p14:tracePt t="29554" x="4262438" y="3670300"/>
          <p14:tracePt t="29565" x="4275138" y="3670300"/>
          <p14:tracePt t="29595" x="4289425" y="3670300"/>
          <p14:tracePt t="29673" x="4316413" y="3670300"/>
          <p14:tracePt t="29685" x="4330700" y="3670300"/>
          <p14:tracePt t="29707" x="4344988" y="3670300"/>
          <p14:tracePt t="29710" x="4357688" y="3670300"/>
          <p14:tracePt t="29768" x="4371975" y="3670300"/>
          <p14:tracePt t="29862" x="4398963" y="3670300"/>
          <p14:tracePt t="29915" x="4454525" y="3684588"/>
          <p14:tracePt t="29919" x="4468813" y="3684588"/>
          <p14:tracePt t="29925" x="4483100" y="3684588"/>
          <p14:tracePt t="29947" x="4510088" y="3684588"/>
          <p14:tracePt t="29949" x="4524375" y="3684588"/>
          <p14:tracePt t="29957" x="4565650" y="3684588"/>
          <p14:tracePt t="29976" x="4619625" y="3684588"/>
          <p14:tracePt t="29981" x="4648200" y="3684588"/>
          <p14:tracePt t="29989" x="4675188" y="3684588"/>
          <p14:tracePt t="29997" x="4689475" y="3684588"/>
          <p14:tracePt t="30005" x="4716463" y="3684588"/>
          <p14:tracePt t="30021" x="4786313" y="3684588"/>
          <p14:tracePt t="30053" x="4951413" y="3684588"/>
          <p14:tracePt t="30061" x="5006975" y="3684588"/>
          <p14:tracePt t="30083" x="5116513" y="3684588"/>
          <p14:tracePt t="30099" x="5268913" y="3643313"/>
          <p14:tracePt t="30114" x="5434013" y="3614738"/>
          <p14:tracePt t="30118" x="5530850" y="3587750"/>
          <p14:tracePt t="30125" x="5613400" y="3560763"/>
          <p14:tracePt t="30135" x="5681663" y="3546475"/>
          <p14:tracePt t="30141" x="5764213" y="3532188"/>
          <p14:tracePt t="30160" x="5875338" y="3532188"/>
          <p14:tracePt t="30165" x="5916613" y="3532188"/>
          <p14:tracePt t="30173" x="5957888" y="3532188"/>
          <p14:tracePt t="30193" x="6069013" y="3532188"/>
          <p14:tracePt t="30197" x="6110288" y="3532188"/>
          <p14:tracePt t="30205" x="6164263" y="3532188"/>
          <p14:tracePt t="30224" x="6275388" y="3532188"/>
          <p14:tracePt t="30255" x="6413500" y="3532188"/>
          <p14:tracePt t="30256" x="6537325" y="3532188"/>
          <p14:tracePt t="30261" x="6634163" y="3532188"/>
          <p14:tracePt t="30269" x="6772275" y="3532188"/>
          <p14:tracePt t="30290" x="7046913" y="3532188"/>
          <p14:tracePt t="30293" x="7267575" y="3532188"/>
          <p14:tracePt t="30301" x="7572375" y="3532188"/>
          <p14:tracePt t="30322" x="8316913" y="3532188"/>
          <p14:tracePt t="30325" x="8770938" y="3532188"/>
          <p14:tracePt t="30333" x="9255125" y="3532188"/>
          <p14:tracePt t="30350" x="9737725" y="3532188"/>
          <p14:tracePt t="30366" x="11156950" y="3422650"/>
          <p14:tracePt t="30379" x="11626850" y="3381375"/>
          <p14:tracePt t="30382" x="12039600" y="3367088"/>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F0F206-CC80-47FB-B705-3B615B7C1CB5}"/>
              </a:ext>
            </a:extLst>
          </p:cNvPr>
          <p:cNvSpPr/>
          <p:nvPr/>
        </p:nvSpPr>
        <p:spPr>
          <a:xfrm>
            <a:off x="279838" y="36888"/>
            <a:ext cx="5316921" cy="258532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5E370614-36DB-4254-BAE8-CCF79C366A74}"/>
              </a:ext>
            </a:extLst>
          </p:cNvPr>
          <p:cNvSpPr/>
          <p:nvPr/>
        </p:nvSpPr>
        <p:spPr>
          <a:xfrm>
            <a:off x="226628" y="2730061"/>
            <a:ext cx="4802571" cy="188823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1F9EEC8C-C232-4AA7-A5EF-8AA2E1529B4E}"/>
              </a:ext>
            </a:extLst>
          </p:cNvPr>
          <p:cNvSpPr/>
          <p:nvPr/>
        </p:nvSpPr>
        <p:spPr>
          <a:xfrm>
            <a:off x="226628" y="4830206"/>
            <a:ext cx="3588627" cy="18158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 13">
            <a:extLst>
              <a:ext uri="{FF2B5EF4-FFF2-40B4-BE49-F238E27FC236}">
                <a16:creationId xmlns:a16="http://schemas.microsoft.com/office/drawing/2014/main" id="{EF0CC8D9-3512-4F27-A78C-FB031B373AC4}"/>
              </a:ext>
            </a:extLst>
          </p:cNvPr>
          <p:cNvGrpSpPr/>
          <p:nvPr/>
        </p:nvGrpSpPr>
        <p:grpSpPr>
          <a:xfrm>
            <a:off x="279837" y="0"/>
            <a:ext cx="11965371" cy="6821112"/>
            <a:chOff x="312683" y="36888"/>
            <a:chExt cx="11965371" cy="6821112"/>
          </a:xfrm>
        </p:grpSpPr>
        <p:pic>
          <p:nvPicPr>
            <p:cNvPr id="3" name="Picture 2">
              <a:extLst>
                <a:ext uri="{FF2B5EF4-FFF2-40B4-BE49-F238E27FC236}">
                  <a16:creationId xmlns:a16="http://schemas.microsoft.com/office/drawing/2014/main" id="{85FDFED9-011A-40F6-BD48-1BBEC75DE35E}"/>
                </a:ext>
              </a:extLst>
            </p:cNvPr>
            <p:cNvPicPr>
              <a:picLocks noChangeAspect="1"/>
            </p:cNvPicPr>
            <p:nvPr/>
          </p:nvPicPr>
          <p:blipFill>
            <a:blip r:embed="rId4"/>
            <a:stretch>
              <a:fillRect/>
            </a:stretch>
          </p:blipFill>
          <p:spPr>
            <a:xfrm>
              <a:off x="5682814" y="576263"/>
              <a:ext cx="6595240" cy="6281737"/>
            </a:xfrm>
            <a:prstGeom prst="rect">
              <a:avLst/>
            </a:prstGeom>
          </p:spPr>
        </p:pic>
        <p:sp>
          <p:nvSpPr>
            <p:cNvPr id="4" name="TextBox 3">
              <a:extLst>
                <a:ext uri="{FF2B5EF4-FFF2-40B4-BE49-F238E27FC236}">
                  <a16:creationId xmlns:a16="http://schemas.microsoft.com/office/drawing/2014/main" id="{C2A38197-0CFA-4CB3-9BF3-BC73CB018657}"/>
                </a:ext>
              </a:extLst>
            </p:cNvPr>
            <p:cNvSpPr txBox="1"/>
            <p:nvPr/>
          </p:nvSpPr>
          <p:spPr>
            <a:xfrm>
              <a:off x="312683" y="36888"/>
              <a:ext cx="5489027" cy="2308324"/>
            </a:xfrm>
            <a:prstGeom prst="rect">
              <a:avLst/>
            </a:prstGeom>
            <a:noFill/>
          </p:spPr>
          <p:txBody>
            <a:bodyPr wrap="square" rtlCol="0">
              <a:spAutoFit/>
            </a:bodyPr>
            <a:lstStyle/>
            <a:p>
              <a:r>
                <a:rPr lang="fr-FR" b="1" dirty="0">
                  <a:solidFill>
                    <a:srgbClr val="FF0000"/>
                  </a:solidFill>
                </a:rPr>
                <a:t>Chez tous les pluricellulaires ( ex: homme) il Y a deux types de cellules:</a:t>
              </a:r>
            </a:p>
            <a:p>
              <a:endParaRPr lang="fr-FR" dirty="0"/>
            </a:p>
            <a:p>
              <a:pPr marL="285750" indent="-285750">
                <a:buFont typeface="Arial" panose="020B0604020202020204" pitchFamily="34" charset="0"/>
                <a:buChar char="•"/>
              </a:pPr>
              <a:r>
                <a:rPr lang="fr-FR" b="1" dirty="0"/>
                <a:t>Les cellules somatiques </a:t>
              </a:r>
              <a:r>
                <a:rPr lang="fr-FR" dirty="0"/>
                <a:t>ou les cellules</a:t>
              </a:r>
            </a:p>
            <a:p>
              <a:r>
                <a:rPr lang="fr-FR" dirty="0"/>
                <a:t>     corporelles comme cellule de peau, cellules</a:t>
              </a:r>
            </a:p>
            <a:p>
              <a:r>
                <a:rPr lang="fr-FR" dirty="0"/>
                <a:t>    musculaire, cellule nerveuse, etc.…</a:t>
              </a:r>
            </a:p>
            <a:p>
              <a:pPr marL="285750" indent="-285750">
                <a:buFont typeface="Arial" panose="020B0604020202020204" pitchFamily="34" charset="0"/>
                <a:buChar char="•"/>
              </a:pPr>
              <a:r>
                <a:rPr lang="fr-FR" b="1" dirty="0"/>
                <a:t>Les cellules sexuelles ou les gamètes: tel que les spermatozoïdes et l’ovule </a:t>
              </a:r>
            </a:p>
          </p:txBody>
        </p:sp>
      </p:grpSp>
      <p:sp>
        <p:nvSpPr>
          <p:cNvPr id="6" name="TextBox 5">
            <a:extLst>
              <a:ext uri="{FF2B5EF4-FFF2-40B4-BE49-F238E27FC236}">
                <a16:creationId xmlns:a16="http://schemas.microsoft.com/office/drawing/2014/main" id="{A845FD48-B58A-4D4F-9C58-4619E59E4907}"/>
              </a:ext>
            </a:extLst>
          </p:cNvPr>
          <p:cNvSpPr txBox="1"/>
          <p:nvPr/>
        </p:nvSpPr>
        <p:spPr>
          <a:xfrm>
            <a:off x="279837" y="2802413"/>
            <a:ext cx="5052848" cy="1815882"/>
          </a:xfrm>
          <a:prstGeom prst="rect">
            <a:avLst/>
          </a:prstGeom>
          <a:noFill/>
        </p:spPr>
        <p:txBody>
          <a:bodyPr wrap="square" rtlCol="0">
            <a:spAutoFit/>
          </a:bodyPr>
          <a:lstStyle/>
          <a:p>
            <a:r>
              <a:rPr lang="fr-FR" sz="2000" b="1" dirty="0">
                <a:solidFill>
                  <a:srgbClr val="FF0000"/>
                </a:solidFill>
              </a:rPr>
              <a:t>Notion d’haploïdie et de diploïdie</a:t>
            </a:r>
          </a:p>
          <a:p>
            <a:endParaRPr lang="fr-FR" sz="2000" b="1" dirty="0">
              <a:solidFill>
                <a:srgbClr val="FF0000"/>
              </a:solidFill>
            </a:endParaRPr>
          </a:p>
          <a:p>
            <a:pPr marL="285750" indent="-285750" algn="just">
              <a:buFont typeface="Arial" panose="020B0604020202020204" pitchFamily="34" charset="0"/>
              <a:buChar char="•"/>
            </a:pPr>
            <a:r>
              <a:rPr lang="fr-FR" dirty="0"/>
              <a:t>Les gamètes sont</a:t>
            </a:r>
            <a:r>
              <a:rPr lang="fr-FR" b="1" dirty="0"/>
              <a:t> haploïde </a:t>
            </a:r>
            <a:r>
              <a:rPr lang="fr-FR" dirty="0"/>
              <a:t>c'est à dire à</a:t>
            </a:r>
          </a:p>
          <a:p>
            <a:pPr algn="just"/>
            <a:r>
              <a:rPr lang="fr-FR" dirty="0"/>
              <a:t>     (n chrs) n= 23 chrs à une chromatide.</a:t>
            </a:r>
          </a:p>
          <a:p>
            <a:pPr marL="285750" indent="-285750" algn="just">
              <a:buFont typeface="Arial" panose="020B0604020202020204" pitchFamily="34" charset="0"/>
              <a:buChar char="•"/>
            </a:pPr>
            <a:r>
              <a:rPr lang="fr-FR" dirty="0"/>
              <a:t> Les cellules somatiques sont</a:t>
            </a:r>
            <a:r>
              <a:rPr lang="fr-FR" b="1" dirty="0"/>
              <a:t> diploïdes </a:t>
            </a:r>
          </a:p>
          <a:p>
            <a:pPr algn="just"/>
            <a:r>
              <a:rPr lang="fr-FR" b="1" dirty="0"/>
              <a:t>      </a:t>
            </a:r>
            <a:r>
              <a:rPr lang="fr-FR" dirty="0"/>
              <a:t>c’est-à-dire elle sont a 2n chrs 2n= 46 chrs.</a:t>
            </a:r>
          </a:p>
        </p:txBody>
      </p:sp>
      <p:sp>
        <p:nvSpPr>
          <p:cNvPr id="8" name="TextBox 7">
            <a:extLst>
              <a:ext uri="{FF2B5EF4-FFF2-40B4-BE49-F238E27FC236}">
                <a16:creationId xmlns:a16="http://schemas.microsoft.com/office/drawing/2014/main" id="{D4681F6A-5458-4F24-BBE1-7AF315F3F567}"/>
              </a:ext>
            </a:extLst>
          </p:cNvPr>
          <p:cNvSpPr txBox="1"/>
          <p:nvPr/>
        </p:nvSpPr>
        <p:spPr>
          <a:xfrm>
            <a:off x="312683" y="4830206"/>
            <a:ext cx="4102977" cy="1815882"/>
          </a:xfrm>
          <a:prstGeom prst="rect">
            <a:avLst/>
          </a:prstGeom>
          <a:noFill/>
        </p:spPr>
        <p:txBody>
          <a:bodyPr wrap="square" rtlCol="0">
            <a:spAutoFit/>
          </a:bodyPr>
          <a:lstStyle/>
          <a:p>
            <a:r>
              <a:rPr lang="fr-FR" sz="2000" b="1" dirty="0">
                <a:solidFill>
                  <a:srgbClr val="FF0000"/>
                </a:solidFill>
              </a:rPr>
              <a:t>Concept de la diploïdie et de l'haploïdie</a:t>
            </a:r>
          </a:p>
          <a:p>
            <a:r>
              <a:rPr lang="fr-FR" b="1" dirty="0"/>
              <a:t>L’haploïdie </a:t>
            </a:r>
            <a:r>
              <a:rPr lang="fr-FR" dirty="0"/>
              <a:t>est obtenue lors de la production des gamètes.</a:t>
            </a:r>
          </a:p>
          <a:p>
            <a:r>
              <a:rPr lang="fr-FR" b="1" dirty="0"/>
              <a:t>La diploïdie </a:t>
            </a:r>
            <a:r>
              <a:rPr lang="fr-FR" dirty="0"/>
              <a:t>est obtenue lors de la fécondation</a:t>
            </a:r>
          </a:p>
        </p:txBody>
      </p:sp>
      <p:pic>
        <p:nvPicPr>
          <p:cNvPr id="9" name="Audio 8">
            <a:hlinkClick r:id="" action="ppaction://media"/>
            <a:extLst>
              <a:ext uri="{FF2B5EF4-FFF2-40B4-BE49-F238E27FC236}">
                <a16:creationId xmlns:a16="http://schemas.microsoft.com/office/drawing/2014/main" id="{2B1AF532-BD7E-4F12-B770-92EBDBFFE9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5146458"/>
      </p:ext>
    </p:extLst>
  </p:cSld>
  <p:clrMapOvr>
    <a:masterClrMapping/>
  </p:clrMapOvr>
  <mc:AlternateContent xmlns:mc="http://schemas.openxmlformats.org/markup-compatibility/2006">
    <mc:Choice xmlns:p14="http://schemas.microsoft.com/office/powerpoint/2010/main" Requires="p14">
      <p:transition spd="slow" p14:dur="2000" advTm="276947"/>
    </mc:Choice>
    <mc:Fallback>
      <p:transition spd="slow" advTm="276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905" x="2179638" y="6761163"/>
          <p14:tracePt t="911" x="2233613" y="6692900"/>
          <p14:tracePt t="920" x="2274888" y="6651625"/>
          <p14:tracePt t="928" x="2303463" y="6610350"/>
          <p14:tracePt t="936" x="2386013" y="6526213"/>
          <p14:tracePt t="943" x="2495550" y="6457950"/>
          <p14:tracePt t="952" x="2592388" y="6402388"/>
          <p14:tracePt t="960" x="2647950" y="6346825"/>
          <p14:tracePt t="978" x="2759075" y="6292850"/>
          <p14:tracePt t="984" x="2800350" y="6264275"/>
          <p14:tracePt t="992" x="2868613" y="6237288"/>
          <p14:tracePt t="1010" x="2924175" y="6196013"/>
          <p14:tracePt t="1016" x="2951163" y="6196013"/>
          <p14:tracePt t="1024" x="2979738" y="6181725"/>
          <p14:tracePt t="1031" x="3006725" y="6167438"/>
          <p14:tracePt t="1042" x="3021013" y="6154738"/>
          <p14:tracePt t="1047" x="3033713" y="6140450"/>
          <p14:tracePt t="1084" x="3062288" y="6113463"/>
          <p14:tracePt t="1100" x="3074988" y="6099175"/>
          <p14:tracePt t="1112" x="3074988" y="6084888"/>
          <p14:tracePt t="1121" x="3089275" y="6072188"/>
          <p14:tracePt t="1127" x="3089275" y="6057900"/>
          <p14:tracePt t="1135" x="3103563" y="6043613"/>
          <p14:tracePt t="1143" x="3116263" y="6043613"/>
          <p14:tracePt t="1159" x="3144838" y="6029325"/>
          <p14:tracePt t="1167" x="3159125" y="6016625"/>
          <p14:tracePt t="1175" x="3186113" y="6016625"/>
          <p14:tracePt t="1193" x="3227388" y="6002338"/>
          <p14:tracePt t="1209" x="3324225" y="5946775"/>
          <p14:tracePt t="1216" x="3406775" y="5919788"/>
          <p14:tracePt t="1223" x="3433763" y="5905500"/>
          <p14:tracePt t="1231" x="3475038" y="5905500"/>
          <p14:tracePt t="1239" x="3530600" y="5892800"/>
          <p14:tracePt t="1257" x="3641725" y="5864225"/>
          <p14:tracePt t="1263" x="3695700" y="5849938"/>
          <p14:tracePt t="1271" x="3778250" y="5822950"/>
          <p14:tracePt t="1285" x="3875088" y="5822950"/>
          <p14:tracePt t="1288" x="3971925" y="5808663"/>
          <p14:tracePt t="1304" x="4137025" y="5781675"/>
          <p14:tracePt t="1312" x="4233863" y="5767388"/>
          <p14:tracePt t="1320" x="4344988" y="5740400"/>
          <p14:tracePt t="1327" x="4440238" y="5726113"/>
          <p14:tracePt t="1335" x="4551363" y="5713413"/>
          <p14:tracePt t="1343" x="4633913" y="5684838"/>
          <p14:tracePt t="1363" x="4827588" y="5657850"/>
          <p14:tracePt t="1384" x="4978400" y="5602288"/>
          <p14:tracePt t="1385" x="5048250" y="5588000"/>
          <p14:tracePt t="1392" x="5089525" y="5588000"/>
          <p14:tracePt t="1402" x="5145088" y="5575300"/>
          <p14:tracePt t="1407" x="5172075" y="5546725"/>
          <p14:tracePt t="1427" x="5213350" y="5546725"/>
          <p14:tracePt t="1455" x="5240338" y="5534025"/>
          <p14:tracePt t="1583" x="5254625" y="5519738"/>
          <p14:tracePt t="1607" x="5254625" y="5505450"/>
          <p14:tracePt t="1652" x="5281613" y="5505450"/>
          <p14:tracePt t="1672" x="5281613" y="5491163"/>
          <p14:tracePt t="1743" x="5281613" y="5478463"/>
          <p14:tracePt t="1929" x="5281613" y="5464175"/>
          <p14:tracePt t="1937" x="5281613" y="5437188"/>
          <p14:tracePt t="1945" x="5268913" y="5408613"/>
          <p14:tracePt t="1979" x="5227638" y="5354638"/>
          <p14:tracePt t="1984" x="5227638" y="5340350"/>
          <p14:tracePt t="1991" x="5213350" y="5340350"/>
          <p14:tracePt t="2024" x="5213350" y="5311775"/>
          <p14:tracePt t="2143" x="5199063" y="5311775"/>
          <p14:tracePt t="2665" x="5199063" y="5284788"/>
          <p14:tracePt t="2681" x="5227638" y="5270500"/>
          <p14:tracePt t="2689" x="5268913" y="5257800"/>
          <p14:tracePt t="2723" x="5322888" y="5216525"/>
          <p14:tracePt t="2728" x="5572125" y="5064125"/>
          <p14:tracePt t="2735" x="5640388" y="5022850"/>
          <p14:tracePt t="2756" x="5792788" y="4940300"/>
          <p14:tracePt t="2771" x="5957888" y="4857750"/>
          <p14:tracePt t="2777" x="6013450" y="4843463"/>
          <p14:tracePt t="2784" x="6054725" y="4829175"/>
          <p14:tracePt t="2801" x="6096000" y="4787900"/>
          <p14:tracePt t="2819" x="6110288" y="4773613"/>
          <p14:tracePt t="2835" x="6122988" y="4760913"/>
          <p14:tracePt t="2881" x="6137275" y="4760913"/>
          <p14:tracePt t="2899" x="6151563" y="4746625"/>
          <p14:tracePt t="2904" x="6151563" y="4732338"/>
          <p14:tracePt t="2911" x="6178550" y="4719638"/>
          <p14:tracePt t="2920" x="6178550" y="4691063"/>
          <p14:tracePt t="2927" x="6207125" y="4664075"/>
          <p14:tracePt t="2947" x="6248400" y="4608513"/>
          <p14:tracePt t="2964" x="6289675" y="4540250"/>
          <p14:tracePt t="2978" x="6330950" y="4484688"/>
          <p14:tracePt t="2984" x="6343650" y="4429125"/>
          <p14:tracePt t="2991" x="6357938" y="4402138"/>
          <p14:tracePt t="3002" x="6372225" y="4373563"/>
          <p14:tracePt t="3007" x="6384925" y="4332288"/>
          <p14:tracePt t="3025" x="6399213" y="4235450"/>
          <p14:tracePt t="3043" x="6427788" y="4152900"/>
          <p14:tracePt t="3047" x="6440488" y="4111625"/>
          <p14:tracePt t="3056" x="6454775" y="4070350"/>
          <p14:tracePt t="3063" x="6481763" y="3987800"/>
          <p14:tracePt t="3071" x="6510338" y="3932238"/>
          <p14:tracePt t="3089" x="6564313" y="3822700"/>
          <p14:tracePt t="3107" x="6605588" y="3725863"/>
          <p14:tracePt t="3123" x="6634163" y="3656013"/>
          <p14:tracePt t="3127" x="6648450" y="3629025"/>
          <p14:tracePt t="3136" x="6661150" y="3602038"/>
          <p14:tracePt t="3143" x="6661150" y="3587750"/>
          <p14:tracePt t="3239" x="6661150" y="3573463"/>
          <p14:tracePt t="3247" x="6661150" y="3560763"/>
          <p14:tracePt t="3268" x="6661150" y="3532188"/>
          <p14:tracePt t="3271" x="6661150" y="3517900"/>
          <p14:tracePt t="3279" x="6661150" y="3505200"/>
          <p14:tracePt t="3300" x="6661150" y="3490913"/>
          <p14:tracePt t="3341" x="6661150" y="3463925"/>
          <p14:tracePt t="3680" x="6661150" y="3449638"/>
          <p14:tracePt t="3688" x="6661150" y="3422650"/>
          <p14:tracePt t="3697" x="6634163" y="3408363"/>
          <p14:tracePt t="3725" x="6551613" y="3340100"/>
          <p14:tracePt t="3728" x="6523038" y="3311525"/>
          <p14:tracePt t="3747" x="6496050" y="3270250"/>
          <p14:tracePt t="3752" x="6469063" y="3243263"/>
          <p14:tracePt t="3759" x="6440488" y="3228975"/>
          <p14:tracePt t="3775" x="6440488" y="3201988"/>
          <p14:tracePt t="3791" x="6372225" y="3105150"/>
          <p14:tracePt t="3806" x="6343650" y="3076575"/>
          <p14:tracePt t="3808" x="6316663" y="3035300"/>
          <p14:tracePt t="3815" x="6302375" y="3008313"/>
          <p14:tracePt t="3823" x="6289675" y="2994025"/>
          <p14:tracePt t="3831" x="6275388" y="2967038"/>
          <p14:tracePt t="3839" x="6261100" y="2952750"/>
          <p14:tracePt t="3847" x="6248400" y="2938463"/>
          <p14:tracePt t="3869" x="6234113" y="2897188"/>
          <p14:tracePt t="3883" x="6207125" y="2843213"/>
          <p14:tracePt t="3901" x="6207125" y="2787650"/>
          <p14:tracePt t="3904" x="6192838" y="2773363"/>
          <p14:tracePt t="3912" x="6192838" y="2746375"/>
          <p14:tracePt t="3921" x="6178550" y="2732088"/>
          <p14:tracePt t="3935" x="6178550" y="2717800"/>
          <p14:tracePt t="3937" x="6178550" y="2690813"/>
          <p14:tracePt t="3943" x="6178550" y="2676525"/>
          <p14:tracePt t="3965" x="6178550" y="2635250"/>
          <p14:tracePt t="3995" x="6178550" y="2566988"/>
          <p14:tracePt t="3997" x="6178550" y="2552700"/>
          <p14:tracePt t="4007" x="6178550" y="2525713"/>
          <p14:tracePt t="4039" x="6178550" y="2511425"/>
          <p14:tracePt t="4060" x="6178550" y="2497138"/>
          <p14:tracePt t="4063" x="6178550" y="2484438"/>
          <p14:tracePt t="4071" x="6178550" y="2470150"/>
          <p14:tracePt t="4424" x="6178550" y="2455863"/>
          <p14:tracePt t="4439" x="6178550" y="2428875"/>
          <p14:tracePt t="4458" x="6151563" y="2400300"/>
          <p14:tracePt t="4464" x="6151563" y="2373313"/>
          <p14:tracePt t="4480" x="6137275" y="2373313"/>
          <p14:tracePt t="4501" x="6137275" y="2359025"/>
          <p14:tracePt t="4505" x="6137275" y="2346325"/>
          <p14:tracePt t="4511" x="6137275" y="2332038"/>
          <p14:tracePt t="4531" x="6122988" y="2317750"/>
          <p14:tracePt t="4543" x="6122988" y="2305050"/>
          <p14:tracePt t="4575" x="6122988" y="2290763"/>
          <p14:tracePt t="4592" x="6122988" y="2276475"/>
          <p14:tracePt t="4599" x="6110288" y="2276475"/>
          <p14:tracePt t="4607" x="6110288" y="2263775"/>
          <p14:tracePt t="4625" x="6110288" y="2249488"/>
          <p14:tracePt t="4641" x="6096000" y="2220913"/>
          <p14:tracePt t="4657" x="6096000" y="2208213"/>
          <p14:tracePt t="4664" x="6096000" y="2193925"/>
          <p14:tracePt t="4671" x="6096000" y="2179638"/>
          <p14:tracePt t="4687" x="6096000" y="2152650"/>
          <p14:tracePt t="4701" x="6096000" y="2111375"/>
          <p14:tracePt t="4706" x="6096000" y="2097088"/>
          <p14:tracePt t="4719" x="6110288" y="2070100"/>
          <p14:tracePt t="4735" x="6110288" y="2028825"/>
          <p14:tracePt t="4752" x="6137275" y="1973263"/>
          <p14:tracePt t="4766" x="6137275" y="1946275"/>
          <p14:tracePt t="4769" x="6151563" y="1917700"/>
          <p14:tracePt t="4776" x="6164263" y="1876425"/>
          <p14:tracePt t="4784" x="6178550" y="1849438"/>
          <p14:tracePt t="4792" x="6192838" y="1820863"/>
          <p14:tracePt t="4812" x="6192838" y="1779588"/>
          <p14:tracePt t="4814" x="6207125" y="1725613"/>
          <p14:tracePt t="4829" x="6261100" y="1587500"/>
          <p14:tracePt t="4844" x="6275388" y="1546225"/>
          <p14:tracePt t="4846" x="6289675" y="1517650"/>
          <p14:tracePt t="4849" x="6302375" y="1490663"/>
          <p14:tracePt t="4856" x="6316663" y="1449388"/>
          <p14:tracePt t="4863" x="6330950" y="1408113"/>
          <p14:tracePt t="4881" x="6357938" y="1366838"/>
          <p14:tracePt t="5168" x="6372225" y="1352550"/>
          <p14:tracePt t="5177" x="6399213" y="1338263"/>
          <p14:tracePt t="5212" x="6481763" y="1296988"/>
          <p14:tracePt t="5216" x="6510338" y="1282700"/>
          <p14:tracePt t="5224" x="6523038" y="1282700"/>
          <p14:tracePt t="5244" x="6551613" y="1270000"/>
          <p14:tracePt t="5248" x="6564313" y="1270000"/>
          <p14:tracePt t="5255" x="6578600" y="1255713"/>
          <p14:tracePt t="5263" x="6592888" y="1255713"/>
          <p14:tracePt t="5301" x="6605588" y="1255713"/>
          <p14:tracePt t="5318" x="6619875" y="1255713"/>
          <p14:tracePt t="5320" x="6634163" y="1241425"/>
          <p14:tracePt t="5335" x="6634163" y="1228725"/>
          <p14:tracePt t="5641" x="6661150" y="1228725"/>
          <p14:tracePt t="5648" x="6675438" y="1228725"/>
          <p14:tracePt t="5657" x="6689725" y="1228725"/>
          <p14:tracePt t="5665" x="6702425" y="1228725"/>
          <p14:tracePt t="5699" x="6757988" y="1214438"/>
          <p14:tracePt t="5745" x="6772275" y="1200150"/>
          <p14:tracePt t="6328" x="6784975" y="1187450"/>
          <p14:tracePt t="6336" x="6784975" y="1173163"/>
          <p14:tracePt t="6344" x="6784975" y="1144588"/>
          <p14:tracePt t="6352" x="6784975" y="1103313"/>
          <p14:tracePt t="6378" x="6784975" y="1035050"/>
          <p14:tracePt t="6402" x="6784975" y="1008063"/>
          <p14:tracePt t="6407" x="6784975" y="993775"/>
          <p14:tracePt t="6415" x="6772275" y="965200"/>
          <p14:tracePt t="6423" x="6757988" y="952500"/>
          <p14:tracePt t="6443" x="6757988" y="923925"/>
          <p14:tracePt t="6497" x="6757988" y="911225"/>
          <p14:tracePt t="6540" x="6757988" y="896938"/>
          <p14:tracePt t="6544" x="6757988" y="882650"/>
          <p14:tracePt t="6560" x="6743700" y="855663"/>
          <p14:tracePt t="6574" x="6743700" y="841375"/>
          <p14:tracePt t="6576" x="6743700" y="828675"/>
          <p14:tracePt t="6583" x="6743700" y="800100"/>
          <p14:tracePt t="6603" x="6743700" y="785813"/>
          <p14:tracePt t="6620" x="6743700" y="758825"/>
          <p14:tracePt t="6631" x="6743700" y="744538"/>
          <p14:tracePt t="6652" x="6743700" y="731838"/>
          <p14:tracePt t="8729" x="6743700" y="703263"/>
          <p14:tracePt t="8745" x="6743700" y="676275"/>
          <p14:tracePt t="8785" x="6784975" y="649288"/>
          <p14:tracePt t="8786" x="6799263" y="635000"/>
          <p14:tracePt t="8811" x="6813550" y="635000"/>
          <p14:tracePt t="8816" x="6813550" y="620713"/>
          <p14:tracePt t="8823" x="6840538" y="606425"/>
          <p14:tracePt t="8859" x="6840538" y="593725"/>
          <p14:tracePt t="8905" x="6869113" y="579438"/>
          <p14:tracePt t="8921" x="6869113" y="565150"/>
          <p14:tracePt t="10097" x="6881813" y="565150"/>
          <p14:tracePt t="10133" x="6881813" y="593725"/>
          <p14:tracePt t="10385" x="6881813" y="606425"/>
          <p14:tracePt t="10393" x="6869113" y="620713"/>
          <p14:tracePt t="10402" x="6840538" y="620713"/>
          <p14:tracePt t="10421" x="6743700" y="620713"/>
          <p14:tracePt t="10423" x="6689725" y="620713"/>
          <p14:tracePt t="10445" x="6551613" y="620713"/>
          <p14:tracePt t="10459" x="6440488" y="635000"/>
          <p14:tracePt t="10463" x="6343650" y="649288"/>
          <p14:tracePt t="10471" x="6248400" y="649288"/>
          <p14:tracePt t="10480" x="6178550" y="649288"/>
          <p14:tracePt t="10487" x="6081713" y="649288"/>
          <p14:tracePt t="10495" x="6013450" y="649288"/>
          <p14:tracePt t="10503" x="5943600" y="649288"/>
          <p14:tracePt t="10522" x="5807075" y="649288"/>
          <p14:tracePt t="10539" x="5710238" y="635000"/>
          <p14:tracePt t="10555" x="5613400" y="620713"/>
          <p14:tracePt t="10560" x="5572125" y="620713"/>
          <p14:tracePt t="10568" x="5530850" y="606425"/>
          <p14:tracePt t="10588" x="5434013" y="579438"/>
          <p14:tracePt t="10602" x="5240338" y="565150"/>
          <p14:tracePt t="10618" x="5116513" y="565150"/>
          <p14:tracePt t="10623" x="5033963" y="565150"/>
          <p14:tracePt t="10631" x="4951413" y="565150"/>
          <p14:tracePt t="10640" x="4854575" y="565150"/>
          <p14:tracePt t="10647" x="4799013" y="565150"/>
          <p14:tracePt t="10667" x="4675188" y="579438"/>
          <p14:tracePt t="10682" x="4578350" y="593725"/>
          <p14:tracePt t="10700" x="4495800" y="635000"/>
          <p14:tracePt t="10705" x="4468813" y="635000"/>
          <p14:tracePt t="10711" x="4440238" y="661988"/>
          <p14:tracePt t="10719" x="4398963" y="661988"/>
          <p14:tracePt t="10727" x="4357688" y="676275"/>
          <p14:tracePt t="10746" x="4233863" y="703263"/>
          <p14:tracePt t="10762" x="4095750" y="744538"/>
          <p14:tracePt t="10768" x="4013200" y="758825"/>
          <p14:tracePt t="10775" x="3957638" y="758825"/>
          <p14:tracePt t="10822" x="3806825" y="773113"/>
          <p14:tracePt t="10824" x="3751263" y="785813"/>
          <p14:tracePt t="10832" x="3709988" y="800100"/>
          <p14:tracePt t="10840" x="3683000" y="814388"/>
          <p14:tracePt t="10860" x="3600450" y="828675"/>
          <p14:tracePt t="10864" x="3571875" y="828675"/>
          <p14:tracePt t="10871" x="3530600" y="828675"/>
          <p14:tracePt t="10888" x="3503613" y="828675"/>
          <p14:tracePt t="10901" x="3475038" y="828675"/>
          <p14:tracePt t="10903" x="3433763" y="828675"/>
          <p14:tracePt t="10904" x="3392488" y="828675"/>
          <p14:tracePt t="10912" x="3336925" y="828675"/>
          <p14:tracePt t="10919" x="3309938" y="828675"/>
          <p14:tracePt t="10935" x="3282950" y="828675"/>
          <p14:tracePt t="10965" x="3200400" y="828675"/>
          <p14:tracePt t="10968" x="3130550" y="814388"/>
          <p14:tracePt t="10976" x="3103563" y="800100"/>
          <p14:tracePt t="10984" x="3074988" y="800100"/>
          <p14:tracePt t="10999" x="3062288" y="800100"/>
          <p14:tracePt t="11002" x="3048000" y="800100"/>
          <p14:tracePt t="11127" x="3021013" y="800100"/>
          <p14:tracePt t="11144" x="3006725" y="800100"/>
          <p14:tracePt t="11159" x="2965450" y="773113"/>
          <p14:tracePt t="11167" x="2951163" y="773113"/>
          <p14:tracePt t="11190" x="2882900" y="773113"/>
          <p14:tracePt t="11192" x="2854325" y="773113"/>
          <p14:tracePt t="11199" x="2827338" y="773113"/>
          <p14:tracePt t="11218" x="2786063" y="773113"/>
          <p14:tracePt t="11224" x="2759075" y="773113"/>
          <p14:tracePt t="11297" x="2744788" y="773113"/>
          <p14:tracePt t="11311" x="2716213" y="773113"/>
          <p14:tracePt t="11332" x="2703513" y="773113"/>
          <p14:tracePt t="11343" x="2689225" y="773113"/>
          <p14:tracePt t="11520" x="2703513" y="773113"/>
          <p14:tracePt t="11536" x="2730500" y="773113"/>
          <p14:tracePt t="11573" x="2771775" y="773113"/>
          <p14:tracePt t="11575" x="2786063" y="773113"/>
          <p14:tracePt t="11584" x="2800350" y="773113"/>
          <p14:tracePt t="11591" x="2813050" y="773113"/>
          <p14:tracePt t="11611" x="2841625" y="773113"/>
          <p14:tracePt t="11630" x="2854325" y="773113"/>
          <p14:tracePt t="11645" x="2895600" y="773113"/>
          <p14:tracePt t="11649" x="2924175" y="773113"/>
          <p14:tracePt t="11945" x="2924175" y="758825"/>
          <p14:tracePt t="11952" x="2924175" y="744538"/>
          <p14:tracePt t="11970" x="2909888" y="744538"/>
          <p14:tracePt t="12011" x="2854325" y="744538"/>
          <p14:tracePt t="12103" x="2827338" y="744538"/>
          <p14:tracePt t="12126" x="2813050" y="744538"/>
          <p14:tracePt t="12128" x="2800350" y="744538"/>
          <p14:tracePt t="12135" x="2786063" y="744538"/>
          <p14:tracePt t="12156" x="2771775" y="744538"/>
          <p14:tracePt t="12161" x="2744788" y="744538"/>
          <p14:tracePt t="12187" x="2730500" y="744538"/>
          <p14:tracePt t="12287" x="2703513" y="744538"/>
          <p14:tracePt t="12295" x="2689225" y="744538"/>
          <p14:tracePt t="12315" x="2662238" y="744538"/>
          <p14:tracePt t="12320" x="2647950" y="744538"/>
          <p14:tracePt t="12328" x="2633663" y="744538"/>
          <p14:tracePt t="12344" x="2592388" y="744538"/>
          <p14:tracePt t="12896" x="2606675" y="744538"/>
          <p14:tracePt t="12913" x="2620963" y="744538"/>
          <p14:tracePt t="12950" x="2633663" y="744538"/>
          <p14:tracePt t="20129" x="2647950" y="744538"/>
          <p14:tracePt t="20136" x="2689225" y="744538"/>
          <p14:tracePt t="20145" x="2744788" y="731838"/>
          <p14:tracePt t="20172" x="2786063" y="717550"/>
          <p14:tracePt t="20175" x="2882900" y="649288"/>
          <p14:tracePt t="20177" x="2951163" y="635000"/>
          <p14:tracePt t="20197" x="3103563" y="565150"/>
          <p14:tracePt t="20213" x="3282950" y="469900"/>
          <p14:tracePt t="20216" x="3365500" y="441325"/>
          <p14:tracePt t="20223" x="3433763" y="414338"/>
          <p14:tracePt t="20232" x="3475038" y="373063"/>
          <p14:tracePt t="20239" x="3530600" y="358775"/>
          <p14:tracePt t="20255" x="3586163" y="344488"/>
          <p14:tracePt t="20272" x="3600450" y="331788"/>
          <p14:tracePt t="20391" x="3627438" y="331788"/>
          <p14:tracePt t="20418" x="3695700" y="331788"/>
          <p14:tracePt t="20423" x="3751263" y="331788"/>
          <p14:tracePt t="20431" x="3778250" y="344488"/>
          <p14:tracePt t="20453" x="3862388" y="358775"/>
          <p14:tracePt t="20456" x="3903663" y="373063"/>
          <p14:tracePt t="20463" x="3930650" y="385763"/>
          <p14:tracePt t="20480" x="4013200" y="400050"/>
          <p14:tracePt t="20496" x="4054475" y="427038"/>
          <p14:tracePt t="20512" x="4083050" y="427038"/>
          <p14:tracePt t="20513" x="4095750" y="427038"/>
          <p14:tracePt t="20519" x="4137025" y="441325"/>
          <p14:tracePt t="20527" x="4165600" y="455613"/>
          <p14:tracePt t="20535" x="4178300" y="455613"/>
          <p14:tracePt t="20543" x="4192588" y="455613"/>
          <p14:tracePt t="20551" x="4233863" y="469900"/>
          <p14:tracePt t="20571" x="4275138" y="482600"/>
          <p14:tracePt t="20588" x="4303713" y="496888"/>
          <p14:tracePt t="20591" x="4344988" y="496888"/>
          <p14:tracePt t="20604" x="4413250" y="511175"/>
          <p14:tracePt t="20608" x="4440238" y="523875"/>
          <p14:tracePt t="20615" x="4468813" y="538163"/>
          <p14:tracePt t="20623" x="4483100" y="538163"/>
          <p14:tracePt t="20631" x="4524375" y="538163"/>
          <p14:tracePt t="20651" x="4578350" y="565150"/>
          <p14:tracePt t="20668" x="4633913" y="593725"/>
          <p14:tracePt t="20683" x="4648200" y="606425"/>
          <p14:tracePt t="20685" x="4675188" y="606425"/>
          <p14:tracePt t="20688" x="4703763" y="606425"/>
          <p14:tracePt t="20695" x="4745038" y="635000"/>
          <p14:tracePt t="20703" x="4786313" y="649288"/>
          <p14:tracePt t="20712" x="4827588" y="690563"/>
          <p14:tracePt t="20731" x="4951413" y="758825"/>
          <p14:tracePt t="20735" x="5006975" y="773113"/>
          <p14:tracePt t="20750" x="5060950" y="800100"/>
          <p14:tracePt t="20764" x="5130800" y="855663"/>
          <p14:tracePt t="20768" x="5145088" y="869950"/>
          <p14:tracePt t="20775" x="5172075" y="882650"/>
          <p14:tracePt t="20783" x="5172075" y="896938"/>
          <p14:tracePt t="20791" x="5186363" y="896938"/>
          <p14:tracePt t="20920" x="5186363" y="911225"/>
          <p14:tracePt t="20940" x="5186363" y="923925"/>
          <p14:tracePt t="20944" x="5186363" y="952500"/>
          <p14:tracePt t="20952" x="5186363" y="965200"/>
          <p14:tracePt t="20968" x="5186363" y="979488"/>
          <p14:tracePt t="20977" x="5186363" y="993775"/>
          <p14:tracePt t="21017" x="5186363" y="1020763"/>
          <p14:tracePt t="21127" x="5186363" y="1035050"/>
          <p14:tracePt t="21148" x="5186363" y="1049338"/>
          <p14:tracePt t="21151" x="5186363" y="1062038"/>
          <p14:tracePt t="21159" x="5186363" y="1076325"/>
          <p14:tracePt t="21182" x="5186363" y="1103313"/>
          <p14:tracePt t="21191" x="5172075" y="1103313"/>
          <p14:tracePt t="21208" x="5172075" y="1117600"/>
          <p14:tracePt t="21327" x="5157788" y="1158875"/>
          <p14:tracePt t="21353" x="5157788" y="1173163"/>
          <p14:tracePt t="21368" x="5157788" y="1187450"/>
          <p14:tracePt t="21389" x="5145088" y="1214438"/>
          <p14:tracePt t="21428" x="5145088" y="1228725"/>
          <p14:tracePt t="21519" x="5130800" y="1241425"/>
          <p14:tracePt t="21542" x="5130800" y="1255713"/>
          <p14:tracePt t="21591" x="5130800" y="1282700"/>
          <p14:tracePt t="21728" x="5116513" y="1296988"/>
          <p14:tracePt t="21745" x="5102225" y="1311275"/>
          <p14:tracePt t="21779" x="5102225" y="1338263"/>
          <p14:tracePt t="21783" x="5089525" y="1338263"/>
          <p14:tracePt t="21791" x="5075238" y="1338263"/>
          <p14:tracePt t="21811" x="5075238" y="1352550"/>
          <p14:tracePt t="21815" x="5060950" y="1366838"/>
          <p14:tracePt t="21843" x="5060950" y="1379538"/>
          <p14:tracePt t="21846" x="5048250" y="1379538"/>
          <p14:tracePt t="21855" x="5033963" y="1393825"/>
          <p14:tracePt t="21879" x="5019675" y="1393825"/>
          <p14:tracePt t="21887" x="5006975" y="1408113"/>
          <p14:tracePt t="21906" x="4992688" y="1420813"/>
          <p14:tracePt t="21922" x="4965700" y="1435100"/>
          <p14:tracePt t="21943" x="4951413" y="1449388"/>
          <p14:tracePt t="22993" x="4937125" y="1449388"/>
          <p14:tracePt t="23001" x="4924425" y="1435100"/>
          <p14:tracePt t="23008" x="4868863" y="1408113"/>
          <p14:tracePt t="23039" x="4827588" y="1379538"/>
          <p14:tracePt t="23043" x="4772025" y="1323975"/>
          <p14:tracePt t="23063" x="4716463" y="1311275"/>
          <p14:tracePt t="23064" x="4716463" y="1296988"/>
          <p14:tracePt t="23081" x="4675188" y="1296988"/>
          <p14:tracePt t="23088" x="4660900" y="1296988"/>
          <p14:tracePt t="23096" x="4648200" y="1282700"/>
          <p14:tracePt t="23103" x="4606925" y="1282700"/>
          <p14:tracePt t="23123" x="4524375" y="1282700"/>
          <p14:tracePt t="23139" x="4468813" y="1282700"/>
          <p14:tracePt t="23141" x="4413250" y="1282700"/>
          <p14:tracePt t="23144" x="4344988" y="1282700"/>
          <p14:tracePt t="23152" x="4275138" y="1282700"/>
          <p14:tracePt t="23173" x="4137025" y="1311275"/>
          <p14:tracePt t="23188" x="4013200" y="1323975"/>
          <p14:tracePt t="23203" x="3944938" y="1352550"/>
          <p14:tracePt t="23215" x="3916363" y="1366838"/>
          <p14:tracePt t="23223" x="3903663" y="1366838"/>
          <p14:tracePt t="23239" x="3889375" y="1366838"/>
          <p14:tracePt t="23368" x="3875088" y="1379538"/>
          <p14:tracePt t="23384" x="3862388" y="1393825"/>
          <p14:tracePt t="23408" x="3821113" y="1420813"/>
          <p14:tracePt t="23416" x="3806825" y="1435100"/>
          <p14:tracePt t="23423" x="3792538" y="1449388"/>
          <p14:tracePt t="23432" x="3778250" y="1462088"/>
          <p14:tracePt t="23439" x="3765550" y="1462088"/>
          <p14:tracePt t="23457" x="3736975" y="1476375"/>
          <p14:tracePt t="23472" x="3736975" y="1503363"/>
          <p14:tracePt t="23489" x="3709988" y="1503363"/>
          <p14:tracePt t="23511" x="3695700" y="1531938"/>
          <p14:tracePt t="23536" x="3683000" y="1546225"/>
          <p14:tracePt t="23554" x="3668713" y="1558925"/>
          <p14:tracePt t="23569" x="3668713" y="1573213"/>
          <p14:tracePt t="23576" x="3668713" y="1587500"/>
          <p14:tracePt t="23583" x="3668713" y="1600200"/>
          <p14:tracePt t="23591" x="3668713" y="1614488"/>
          <p14:tracePt t="23599" x="3668713" y="1628775"/>
          <p14:tracePt t="23615" x="3668713" y="1655763"/>
          <p14:tracePt t="23632" x="3668713" y="1670050"/>
          <p14:tracePt t="23649" x="3668713" y="1711325"/>
          <p14:tracePt t="23655" x="3668713" y="1738313"/>
          <p14:tracePt t="23663" x="3668713" y="1766888"/>
          <p14:tracePt t="23679" x="3668713" y="1862138"/>
          <p14:tracePt t="23698" x="3654425" y="1987550"/>
          <p14:tracePt t="23714" x="3600450" y="2111375"/>
          <p14:tracePt t="23729" x="3503613" y="2235200"/>
          <p14:tracePt t="23735" x="3462338" y="2290763"/>
          <p14:tracePt t="23743" x="3421063" y="2317750"/>
          <p14:tracePt t="23751" x="3392488" y="2373313"/>
          <p14:tracePt t="23759" x="3351213" y="2428875"/>
          <p14:tracePt t="23767" x="3336925" y="2470150"/>
          <p14:tracePt t="23775" x="3309938" y="2484438"/>
          <p14:tracePt t="23790" x="3295650" y="2497138"/>
          <p14:tracePt t="23794" x="3268663" y="2511425"/>
          <p14:tracePt t="23799" x="3268663" y="2525713"/>
          <p14:tracePt t="23976" x="3254375" y="2525713"/>
          <p14:tracePt t="24080" x="3254375" y="2511425"/>
          <p14:tracePt t="24107" x="3254375" y="2497138"/>
          <p14:tracePt t="24121" x="3268663" y="2484438"/>
          <p14:tracePt t="24139" x="3282950" y="2484438"/>
          <p14:tracePt t="24143" x="3282950" y="2470150"/>
          <p14:tracePt t="24151" x="3282950" y="2455863"/>
          <p14:tracePt t="24172" x="3295650" y="2443163"/>
          <p14:tracePt t="24199" x="3324225" y="2443163"/>
          <p14:tracePt t="24229" x="3336925" y="2428875"/>
          <p14:tracePt t="24239" x="3351213" y="2428875"/>
          <p14:tracePt t="24247" x="3365500" y="2414588"/>
          <p14:tracePt t="24293" x="3365500" y="2400300"/>
          <p14:tracePt t="24521" x="3379788" y="2387600"/>
          <p14:tracePt t="24529" x="3379788" y="2373313"/>
          <p14:tracePt t="24777" x="3379788" y="2359025"/>
          <p14:tracePt t="24785" x="3365500" y="2359025"/>
          <p14:tracePt t="24814" x="3241675" y="2346325"/>
          <p14:tracePt t="24816" x="3200400" y="2346325"/>
          <p14:tracePt t="24836" x="3130550" y="2346325"/>
          <p14:tracePt t="24839" x="3116263" y="2346325"/>
          <p14:tracePt t="24847" x="3089275" y="2346325"/>
          <p14:tracePt t="24865" x="3033713" y="2332038"/>
          <p14:tracePt t="24882" x="2965450" y="2317750"/>
          <p14:tracePt t="24897" x="2882900" y="2276475"/>
          <p14:tracePt t="24903" x="2800350" y="2263775"/>
          <p14:tracePt t="24911" x="2730500" y="2263775"/>
          <p14:tracePt t="24919" x="2662238" y="2249488"/>
          <p14:tracePt t="24927" x="2620963" y="2235200"/>
          <p14:tracePt t="24944" x="2524125" y="2193925"/>
          <p14:tracePt t="24961" x="2482850" y="2179638"/>
          <p14:tracePt t="24967" x="2468563" y="2179638"/>
          <p14:tracePt t="24999" x="2441575" y="2179638"/>
          <p14:tracePt t="25007" x="2441575" y="2166938"/>
          <p14:tracePt t="25023" x="2427288" y="2166938"/>
          <p14:tracePt t="25024" x="2413000" y="2166938"/>
          <p14:tracePt t="25039" x="2371725" y="2152650"/>
          <p14:tracePt t="25047" x="2344738" y="2152650"/>
          <p14:tracePt t="25055" x="2330450" y="2138363"/>
          <p14:tracePt t="25063" x="2317750" y="2138363"/>
          <p14:tracePt t="25087" x="2303463" y="2138363"/>
          <p14:tracePt t="25132" x="2289175" y="2125663"/>
          <p14:tracePt t="25137" x="2274888" y="2125663"/>
          <p14:tracePt t="25159" x="2274888" y="2111375"/>
          <p14:tracePt t="25167" x="2262188" y="2097088"/>
          <p14:tracePt t="25239" x="2247900" y="2097088"/>
          <p14:tracePt t="25247" x="2233613" y="2097088"/>
          <p14:tracePt t="25287" x="2233613" y="2070100"/>
          <p14:tracePt t="25481" x="2233613" y="2055813"/>
          <p14:tracePt t="25625" x="2247900" y="2055813"/>
          <p14:tracePt t="25632" x="2262188" y="2055813"/>
          <p14:tracePt t="25641" x="2274888" y="2055813"/>
          <p14:tracePt t="25677" x="2330450" y="2055813"/>
          <p14:tracePt t="25680" x="2344738" y="2055813"/>
          <p14:tracePt t="25839" x="2359025" y="2055813"/>
          <p14:tracePt t="25847" x="2371725" y="2055813"/>
          <p14:tracePt t="25867" x="2413000" y="2028825"/>
          <p14:tracePt t="25871" x="2427288" y="2028825"/>
          <p14:tracePt t="25880" x="2454275" y="2028825"/>
          <p14:tracePt t="25895" x="2468563" y="2028825"/>
          <p14:tracePt t="25911" x="2482850" y="2028825"/>
          <p14:tracePt t="25913" x="2538413" y="2014538"/>
          <p14:tracePt t="25919" x="2565400" y="2014538"/>
          <p14:tracePt t="25941" x="2579688" y="2014538"/>
          <p14:tracePt t="25955" x="2606675" y="2000250"/>
          <p14:tracePt t="25974" x="2620963" y="2000250"/>
          <p14:tracePt t="25976" x="2633663" y="2000250"/>
          <p14:tracePt t="26039" x="2647950" y="2000250"/>
          <p14:tracePt t="26070" x="2662238" y="2000250"/>
          <p14:tracePt t="26088" x="2674938" y="2000250"/>
          <p14:tracePt t="26120" x="2703513" y="2000250"/>
          <p14:tracePt t="26147" x="2716213" y="2028825"/>
          <p14:tracePt t="26164" x="2730500" y="2028825"/>
          <p14:tracePt t="26175" x="2730500" y="2041525"/>
          <p14:tracePt t="26191" x="2744788" y="2055813"/>
          <p14:tracePt t="26211" x="2759075" y="2070100"/>
          <p14:tracePt t="26255" x="2771775" y="2070100"/>
          <p14:tracePt t="26280" x="2800350" y="2070100"/>
          <p14:tracePt t="26308" x="2841625" y="2070100"/>
          <p14:tracePt t="26324" x="2854325" y="2070100"/>
          <p14:tracePt t="26431" x="2882900" y="2070100"/>
          <p14:tracePt t="26472" x="2895600" y="2070100"/>
          <p14:tracePt t="26479" x="2909888" y="2070100"/>
          <p14:tracePt t="26501" x="2936875" y="2084388"/>
          <p14:tracePt t="26511" x="2965450" y="2097088"/>
          <p14:tracePt t="26529" x="2979738" y="2125663"/>
          <p14:tracePt t="26547" x="3006725" y="2138363"/>
          <p14:tracePt t="26562" x="3033713" y="2152650"/>
          <p14:tracePt t="26695" x="3048000" y="2152650"/>
          <p14:tracePt t="26792" x="3062288" y="2152650"/>
          <p14:tracePt t="26800" x="3089275" y="2152650"/>
          <p14:tracePt t="26820" x="3103563" y="2166938"/>
          <p14:tracePt t="26824" x="3116263" y="2179638"/>
          <p14:tracePt t="26832" x="3116263" y="2193925"/>
          <p14:tracePt t="26849" x="3159125" y="2193925"/>
          <p14:tracePt t="26865" x="3171825" y="2208213"/>
          <p14:tracePt t="26879" x="3200400" y="2235200"/>
          <p14:tracePt t="26888" x="3213100" y="2249488"/>
          <p14:tracePt t="26895" x="3227388" y="2249488"/>
          <p14:tracePt t="27039" x="3241675" y="2263775"/>
          <p14:tracePt t="27281" x="3254375" y="2263775"/>
          <p14:tracePt t="27325" x="3268663" y="2263775"/>
          <p14:tracePt t="27367" x="3282950" y="2263775"/>
          <p14:tracePt t="27528" x="3309938" y="2263775"/>
          <p14:tracePt t="27600" x="3324225" y="2263775"/>
          <p14:tracePt t="27647" x="3336925" y="2263775"/>
          <p14:tracePt t="27674" x="3351213" y="2263775"/>
          <p14:tracePt t="27688" x="3379788" y="2263775"/>
          <p14:tracePt t="28704" x="3365500" y="2263775"/>
          <p14:tracePt t="28729" x="3351213" y="2290763"/>
          <p14:tracePt t="29624" x="3365500" y="2290763"/>
          <p14:tracePt t="29656" x="3392488" y="2276475"/>
          <p14:tracePt t="30967" x="3392488" y="2290763"/>
          <p14:tracePt t="30997" x="3392488" y="2317750"/>
          <p14:tracePt t="31000" x="3379788" y="2346325"/>
          <p14:tracePt t="31016" x="3365500" y="2373313"/>
          <p14:tracePt t="31023" x="3365500" y="2387600"/>
          <p14:tracePt t="31031" x="3365500" y="2400300"/>
          <p14:tracePt t="31039" x="3365500" y="2414588"/>
          <p14:tracePt t="31056" x="3336925" y="2455863"/>
          <p14:tracePt t="31063" x="3309938" y="2455863"/>
          <p14:tracePt t="31083" x="3295650" y="2484438"/>
          <p14:tracePt t="31086" x="3282950" y="2484438"/>
          <p14:tracePt t="31296" x="3282950" y="2470150"/>
          <p14:tracePt t="31305" x="3282950" y="2455863"/>
          <p14:tracePt t="31312" x="3282950" y="2443163"/>
          <p14:tracePt t="31347" x="3282950" y="2373313"/>
          <p14:tracePt t="31351" x="3282950" y="2346325"/>
          <p14:tracePt t="31374" x="3282950" y="2317750"/>
          <p14:tracePt t="31405" x="3295650" y="2290763"/>
          <p14:tracePt t="33529" x="3309938" y="2290763"/>
          <p14:tracePt t="33672" x="3336925" y="2290763"/>
          <p14:tracePt t="33689" x="3336925" y="2276475"/>
          <p14:tracePt t="33728" x="3351213" y="2276475"/>
          <p14:tracePt t="35585" x="3365500" y="2276475"/>
          <p14:tracePt t="35592" x="3365500" y="2263775"/>
          <p14:tracePt t="35600" x="3392488" y="2249488"/>
          <p14:tracePt t="35634" x="3433763" y="2249488"/>
          <p14:tracePt t="35638" x="3503613" y="2220913"/>
          <p14:tracePt t="35640" x="3516313" y="2220913"/>
          <p14:tracePt t="36088" x="3530600" y="2220913"/>
          <p14:tracePt t="36096" x="3544888" y="2220913"/>
          <p14:tracePt t="36125" x="3586163" y="2208213"/>
          <p14:tracePt t="36128" x="3586163" y="2193925"/>
          <p14:tracePt t="36147" x="3600450" y="2179638"/>
          <p14:tracePt t="37553" x="3627438" y="2179638"/>
          <p14:tracePt t="37560" x="3627438" y="2193925"/>
          <p14:tracePt t="37569" x="3641725" y="2220913"/>
          <p14:tracePt t="37597" x="3641725" y="2276475"/>
          <p14:tracePt t="37600" x="3654425" y="2317750"/>
          <p14:tracePt t="37619" x="3654425" y="2346325"/>
          <p14:tracePt t="37624" x="3654425" y="2359025"/>
          <p14:tracePt t="37631" x="3654425" y="2373313"/>
          <p14:tracePt t="37645" x="3654425" y="2387600"/>
          <p14:tracePt t="37661" x="3654425" y="2400300"/>
          <p14:tracePt t="37678" x="3654425" y="2414588"/>
          <p14:tracePt t="37687" x="3654425" y="2428875"/>
          <p14:tracePt t="37695" x="3627438" y="2428875"/>
          <p14:tracePt t="37710" x="3627438" y="2443163"/>
          <p14:tracePt t="37727" x="3586163" y="2455863"/>
          <p14:tracePt t="37740" x="3557588" y="2455863"/>
          <p14:tracePt t="37744" x="3503613" y="2470150"/>
          <p14:tracePt t="37752" x="3462338" y="2484438"/>
          <p14:tracePt t="37759" x="3421063" y="2497138"/>
          <p14:tracePt t="37775" x="3351213" y="2497138"/>
          <p14:tracePt t="37791" x="3324225" y="2497138"/>
          <p14:tracePt t="37793" x="3282950" y="2497138"/>
          <p14:tracePt t="37799" x="3268663" y="2497138"/>
          <p14:tracePt t="37819" x="3227388" y="2497138"/>
          <p14:tracePt t="37823" x="3213100" y="2497138"/>
          <p14:tracePt t="37825" x="3200400" y="2497138"/>
          <p14:tracePt t="37831" x="3186113" y="2497138"/>
          <p14:tracePt t="37853" x="3144838" y="2497138"/>
          <p14:tracePt t="37885" x="2992438" y="2497138"/>
          <p14:tracePt t="37887" x="2924175" y="2497138"/>
          <p14:tracePt t="37895" x="2868613" y="2497138"/>
          <p14:tracePt t="37904" x="2827338" y="2497138"/>
          <p14:tracePt t="37920" x="2759075" y="2497138"/>
          <p14:tracePt t="37927" x="2730500" y="2497138"/>
          <p14:tracePt t="37948" x="2703513" y="2497138"/>
          <p14:tracePt t="37978" x="2674938" y="2497138"/>
          <p14:tracePt t="37983" x="2662238" y="2497138"/>
          <p14:tracePt t="37991" x="2647950" y="2497138"/>
          <p14:tracePt t="38007" x="2565400" y="2497138"/>
          <p14:tracePt t="38056" x="2179638" y="2497138"/>
          <p14:tracePt t="38070" x="2165350" y="2497138"/>
          <p14:tracePt t="38071" x="2151063" y="2497138"/>
          <p14:tracePt t="38079" x="2138363" y="2497138"/>
          <p14:tracePt t="38087" x="2124075" y="2497138"/>
          <p14:tracePt t="38095" x="2109788" y="2497138"/>
          <p14:tracePt t="38103" x="2097088" y="2497138"/>
          <p14:tracePt t="38132" x="2068513" y="2497138"/>
          <p14:tracePt t="38135" x="2054225" y="2497138"/>
          <p14:tracePt t="38150" x="2000250" y="2497138"/>
          <p14:tracePt t="38153" x="1958975" y="2497138"/>
          <p14:tracePt t="38160" x="1917700" y="2497138"/>
          <p14:tracePt t="38167" x="1903413" y="2497138"/>
          <p14:tracePt t="38182" x="1889125" y="2497138"/>
          <p14:tracePt t="38197" x="1876425" y="2497138"/>
          <p14:tracePt t="38200" x="1833563" y="2511425"/>
          <p14:tracePt t="38223" x="1806575" y="2525713"/>
          <p14:tracePt t="38261" x="1792288" y="2525713"/>
          <p14:tracePt t="38278" x="1779588" y="2525713"/>
          <p14:tracePt t="38776" x="1765300" y="2525713"/>
          <p14:tracePt t="39689" x="1779588" y="2511425"/>
          <p14:tracePt t="39696" x="1779588" y="2497138"/>
          <p14:tracePt t="39705" x="1792288" y="2497138"/>
          <p14:tracePt t="39731" x="1833563" y="2470150"/>
          <p14:tracePt t="39783" x="1862138" y="2470150"/>
          <p14:tracePt t="39800" x="1876425" y="2470150"/>
          <p14:tracePt t="39815" x="1903413" y="2455863"/>
          <p14:tracePt t="39831" x="1930400" y="2443163"/>
          <p14:tracePt t="39833" x="1944688" y="2443163"/>
          <p14:tracePt t="39850" x="1985963" y="2443163"/>
          <p14:tracePt t="39864" x="2000250" y="2443163"/>
          <p14:tracePt t="39871" x="2012950" y="2443163"/>
          <p14:tracePt t="39879" x="2027238" y="2443163"/>
          <p14:tracePt t="39887" x="2041525" y="2443163"/>
          <p14:tracePt t="39895" x="2054225" y="2443163"/>
          <p14:tracePt t="39910" x="2082800" y="2443163"/>
          <p14:tracePt t="39927" x="2109788" y="2443163"/>
          <p14:tracePt t="39958" x="2124075" y="2470150"/>
          <p14:tracePt t="39980" x="2138363" y="2470150"/>
          <p14:tracePt t="39984" x="2151063" y="2470150"/>
          <p14:tracePt t="39991" x="2165350" y="2484438"/>
          <p14:tracePt t="40010" x="2179638" y="2497138"/>
          <p14:tracePt t="40023" x="2206625" y="2497138"/>
          <p14:tracePt t="40039" x="2220913" y="2497138"/>
          <p14:tracePt t="40058" x="2247900" y="2497138"/>
          <p14:tracePt t="40072" x="2289175" y="2497138"/>
          <p14:tracePt t="40079" x="2317750" y="2497138"/>
          <p14:tracePt t="40087" x="2330450" y="2497138"/>
          <p14:tracePt t="40095" x="2359025" y="2497138"/>
          <p14:tracePt t="40103" x="2386013" y="2497138"/>
          <p14:tracePt t="40120" x="2441575" y="2497138"/>
          <p14:tracePt t="40127" x="2468563" y="2497138"/>
          <p14:tracePt t="40135" x="2482850" y="2497138"/>
          <p14:tracePt t="40152" x="2538413" y="2497138"/>
          <p14:tracePt t="40159" x="2551113" y="2497138"/>
          <p14:tracePt t="40167" x="2565400" y="2497138"/>
          <p14:tracePt t="40181" x="2592388" y="2497138"/>
          <p14:tracePt t="40199" x="2606675" y="2497138"/>
          <p14:tracePt t="40212" x="2633663" y="2497138"/>
          <p14:tracePt t="40215" x="2647950" y="2497138"/>
          <p14:tracePt t="40223" x="2662238" y="2497138"/>
          <p14:tracePt t="40239" x="2689225" y="2497138"/>
          <p14:tracePt t="40260" x="2703513" y="2497138"/>
          <p14:tracePt t="40278" x="2730500" y="2497138"/>
          <p14:tracePt t="40293" x="2771775" y="2470150"/>
          <p14:tracePt t="40311" x="2786063" y="2455863"/>
          <p14:tracePt t="40319" x="2813050" y="2443163"/>
          <p14:tracePt t="40327" x="2827338" y="2428875"/>
          <p14:tracePt t="40356" x="2841625" y="2428875"/>
          <p14:tracePt t="40358" x="2868613" y="2400300"/>
          <p14:tracePt t="40375" x="2882900" y="2387600"/>
          <p14:tracePt t="40648" x="2895600" y="2373313"/>
          <p14:tracePt t="41233" x="2909888" y="2373313"/>
          <p14:tracePt t="41327" x="2924175" y="2359025"/>
          <p14:tracePt t="42097" x="2936875" y="2359025"/>
          <p14:tracePt t="42105" x="2965450" y="2359025"/>
          <p14:tracePt t="42133" x="3213100" y="2359025"/>
          <p14:tracePt t="42135" x="3336925" y="2359025"/>
          <p14:tracePt t="42154" x="3668713" y="2359025"/>
          <p14:tracePt t="42159" x="3833813" y="2359025"/>
          <p14:tracePt t="42167" x="3971925" y="2359025"/>
          <p14:tracePt t="42189" x="4233863" y="2359025"/>
          <p14:tracePt t="42191" x="4330700" y="2359025"/>
          <p14:tracePt t="42199" x="4398963" y="2359025"/>
          <p14:tracePt t="42216" x="4551363" y="2359025"/>
          <p14:tracePt t="42233" x="4660900" y="2359025"/>
          <p14:tracePt t="42239" x="4703763" y="2359025"/>
          <p14:tracePt t="42247" x="4745038" y="2359025"/>
          <p14:tracePt t="42260" x="4799013" y="2359025"/>
          <p14:tracePt t="42264" x="4827588" y="2359025"/>
          <p14:tracePt t="42271" x="4868863" y="2359025"/>
          <p14:tracePt t="42292" x="4965700" y="2359025"/>
          <p14:tracePt t="42296" x="4992688" y="2359025"/>
          <p14:tracePt t="42303" x="5033963" y="2359025"/>
          <p14:tracePt t="42324" x="5145088" y="2346325"/>
          <p14:tracePt t="42354" x="5213350" y="2317750"/>
          <p14:tracePt t="42356" x="5295900" y="2276475"/>
          <p14:tracePt t="42360" x="5351463" y="2276475"/>
          <p14:tracePt t="42367" x="5378450" y="2235200"/>
          <p14:tracePt t="42377" x="5434013" y="2220913"/>
          <p14:tracePt t="42383" x="5489575" y="2208213"/>
          <p14:tracePt t="42402" x="5613400" y="2125663"/>
          <p14:tracePt t="42421" x="5778500" y="2084388"/>
          <p14:tracePt t="42435" x="5930900" y="2014538"/>
          <p14:tracePt t="42440" x="6013450" y="2000250"/>
          <p14:tracePt t="42447" x="6081713" y="1987550"/>
          <p14:tracePt t="42456" x="6151563" y="1946275"/>
          <p14:tracePt t="42463" x="6234113" y="1905000"/>
          <p14:tracePt t="42484" x="6302375" y="1849438"/>
          <p14:tracePt t="42500" x="6357938" y="1793875"/>
          <p14:tracePt t="42516" x="6427788" y="1738313"/>
          <p14:tracePt t="42519" x="6454775" y="1725613"/>
          <p14:tracePt t="42527" x="6481763" y="1697038"/>
          <p14:tracePt t="42537" x="6496050" y="1655763"/>
          <p14:tracePt t="42543" x="6510338" y="1628775"/>
          <p14:tracePt t="42563" x="6537325" y="1587500"/>
          <p14:tracePt t="42567" x="6551613" y="1558925"/>
          <p14:tracePt t="42575" x="6564313" y="1546225"/>
          <p14:tracePt t="42596" x="6592888" y="1503363"/>
          <p14:tracePt t="42599" x="6605588" y="1490663"/>
          <p14:tracePt t="42607" x="6619875" y="1462088"/>
          <p14:tracePt t="42626" x="6648450" y="1435100"/>
          <p14:tracePt t="42642" x="6689725" y="1408113"/>
          <p14:tracePt t="42648" x="6716713" y="1393825"/>
          <p14:tracePt t="42655" x="6743700" y="1366838"/>
          <p14:tracePt t="42672" x="6799263" y="1323975"/>
          <p14:tracePt t="42689" x="6881813" y="1282700"/>
          <p14:tracePt t="42706" x="6978650" y="1255713"/>
          <p14:tracePt t="42711" x="7019925" y="1228725"/>
          <p14:tracePt t="42719" x="7075488" y="1214438"/>
          <p14:tracePt t="42741" x="7116763" y="1173163"/>
          <p14:tracePt t="42744" x="7131050" y="1158875"/>
          <p14:tracePt t="42751" x="7143750" y="1144588"/>
          <p14:tracePt t="42768" x="7172325" y="1144588"/>
          <p14:tracePt t="42786" x="7185025" y="1131888"/>
          <p14:tracePt t="42802" x="7199313" y="1103313"/>
          <p14:tracePt t="42808" x="7226300" y="1090613"/>
          <p14:tracePt t="42823" x="7254875" y="1062038"/>
          <p14:tracePt t="42848" x="7267575" y="1035050"/>
          <p14:tracePt t="42865" x="7296150" y="1020763"/>
          <p14:tracePt t="42887" x="7310438" y="1008063"/>
          <p14:tracePt t="42895" x="7323138" y="993775"/>
          <p14:tracePt t="43120" x="7337425" y="965200"/>
          <p14:tracePt t="43129" x="7337425" y="952500"/>
          <p14:tracePt t="43136" x="7351713" y="952500"/>
          <p14:tracePt t="43159" x="7351713" y="938213"/>
          <p14:tracePt t="43305" x="7351713" y="923925"/>
          <p14:tracePt t="43312" x="7351713" y="911225"/>
          <p14:tracePt t="43320" x="7351713" y="896938"/>
          <p14:tracePt t="43352" x="7364413" y="882650"/>
          <p14:tracePt t="43379" x="7364413" y="869950"/>
          <p14:tracePt t="43403" x="7378700" y="855663"/>
          <p14:tracePt t="43415" x="7378700" y="841375"/>
          <p14:tracePt t="43432" x="7378700" y="814388"/>
          <p14:tracePt t="43449" x="7405688" y="785813"/>
          <p14:tracePt t="43463" x="7419975" y="785813"/>
          <p14:tracePt t="43481" x="7419975" y="773113"/>
          <p14:tracePt t="43487" x="7434263" y="758825"/>
          <p14:tracePt t="43513" x="7446963" y="758825"/>
          <p14:tracePt t="43558" x="7461250" y="744538"/>
          <p14:tracePt t="44192" x="7475538" y="744538"/>
          <p14:tracePt t="44201" x="7488238" y="731838"/>
          <p14:tracePt t="44242" x="7516813" y="717550"/>
          <p14:tracePt t="44247" x="7516813" y="703263"/>
          <p14:tracePt t="44287" x="7531100" y="703263"/>
          <p14:tracePt t="44334" x="7558088" y="703263"/>
          <p14:tracePt t="44399" x="7558088" y="690563"/>
          <p14:tracePt t="44407" x="7572375" y="676275"/>
          <p14:tracePt t="44503" x="7585075" y="676275"/>
          <p14:tracePt t="45256" x="7599363" y="676275"/>
          <p14:tracePt t="45272" x="7654925" y="676275"/>
          <p14:tracePt t="45302" x="7902575" y="703263"/>
          <p14:tracePt t="45305" x="7999413" y="744538"/>
          <p14:tracePt t="45311" x="8081963" y="773113"/>
          <p14:tracePt t="45320" x="8150225" y="773113"/>
          <p14:tracePt t="45327" x="8234363" y="773113"/>
          <p14:tracePt t="45347" x="8358188" y="814388"/>
          <p14:tracePt t="45351" x="8370888" y="814388"/>
          <p14:tracePt t="45359" x="8399463" y="814388"/>
          <p14:tracePt t="45384" x="8440738" y="828675"/>
          <p14:tracePt t="45391" x="8455025" y="841375"/>
          <p14:tracePt t="45410" x="8482013" y="841375"/>
          <p14:tracePt t="45416" x="8523288" y="855663"/>
          <p14:tracePt t="45423" x="8591550" y="869950"/>
          <p14:tracePt t="45441" x="8688388" y="869950"/>
          <p14:tracePt t="45447" x="8729663" y="882650"/>
          <p14:tracePt t="45455" x="8785225" y="911225"/>
          <p14:tracePt t="45472" x="8896350" y="923925"/>
          <p14:tracePt t="45490" x="8950325" y="938213"/>
          <p14:tracePt t="45495" x="8978900" y="938213"/>
          <p14:tracePt t="45503" x="8991600" y="952500"/>
          <p14:tracePt t="45519" x="9020175" y="952500"/>
          <p14:tracePt t="45639" x="9032875" y="952500"/>
          <p14:tracePt t="45648" x="9061450" y="965200"/>
          <p14:tracePt t="45665" x="9199563" y="1062038"/>
          <p14:tracePt t="45671" x="9226550" y="1090613"/>
          <p14:tracePt t="45692" x="9226550" y="1117600"/>
          <p14:tracePt t="45696" x="9240838" y="1131888"/>
          <p14:tracePt t="45775" x="9240838" y="1117600"/>
          <p14:tracePt t="45783" x="9255125" y="1076325"/>
          <p14:tracePt t="45803" x="9282113" y="1008063"/>
          <p14:tracePt t="45807" x="9337675" y="965200"/>
          <p14:tracePt t="45815" x="9391650" y="952500"/>
          <p14:tracePt t="45834" x="9502775" y="952500"/>
          <p14:tracePt t="45851" x="9696450" y="1076325"/>
          <p14:tracePt t="45868" x="9832975" y="1158875"/>
          <p14:tracePt t="45871" x="9861550" y="1187450"/>
          <p14:tracePt t="45879" x="9874250" y="1187450"/>
          <p14:tracePt t="45888" x="9888538" y="1187450"/>
          <p14:tracePt t="45895" x="9902825" y="1187450"/>
          <p14:tracePt t="45913" x="9917113" y="1187450"/>
          <p14:tracePt t="45930" x="9929813" y="1214438"/>
          <p14:tracePt t="45947" x="9929813" y="1241425"/>
          <p14:tracePt t="45959" x="9874250" y="1241425"/>
          <p14:tracePt t="45978" x="9682163" y="1131888"/>
          <p14:tracePt t="45994" x="9475788" y="979488"/>
          <p14:tracePt t="46017" x="9337675" y="896938"/>
          <p14:tracePt t="46055" x="9350375" y="896938"/>
          <p14:tracePt t="46063" x="9364663" y="896938"/>
          <p14:tracePt t="46078" x="9405938" y="911225"/>
          <p14:tracePt t="46080" x="9432925" y="938213"/>
          <p14:tracePt t="46087" x="9461500" y="965200"/>
          <p14:tracePt t="46108" x="9529763" y="1008063"/>
          <p14:tracePt t="46124" x="9544050" y="1020763"/>
          <p14:tracePt t="46223" x="9544050" y="1008063"/>
          <p14:tracePt t="46251" x="9544050" y="965200"/>
          <p14:tracePt t="46255" x="9544050" y="911225"/>
          <p14:tracePt t="46263" x="9544050" y="882650"/>
          <p14:tracePt t="46271" x="9558338" y="882650"/>
          <p14:tracePt t="46279" x="9558338" y="869950"/>
          <p14:tracePt t="46299" x="9558338" y="855663"/>
          <p14:tracePt t="46367" x="9571038" y="855663"/>
          <p14:tracePt t="46545" x="9585325" y="855663"/>
          <p14:tracePt t="46552" x="9599613" y="855663"/>
          <p14:tracePt t="46586" x="9696450" y="800100"/>
          <p14:tracePt t="46591" x="9709150" y="785813"/>
          <p14:tracePt t="46599" x="9709150" y="773113"/>
          <p14:tracePt t="46607" x="9723438" y="758825"/>
          <p14:tracePt t="46615" x="9737725" y="744538"/>
          <p14:tracePt t="46630" x="9737725" y="731838"/>
          <p14:tracePt t="46646" x="9764713" y="717550"/>
          <p14:tracePt t="46648" x="9791700" y="717550"/>
          <p14:tracePt t="46664" x="9805988" y="690563"/>
          <p14:tracePt t="46671" x="9832975" y="690563"/>
          <p14:tracePt t="46679" x="9861550" y="690563"/>
          <p14:tracePt t="46687" x="9929813" y="676275"/>
          <p14:tracePt t="46695" x="10067925" y="649288"/>
          <p14:tracePt t="46709" x="10179050" y="649288"/>
          <p14:tracePt t="46726" x="10261600" y="649288"/>
          <p14:tracePt t="46728" x="10426700" y="649288"/>
          <p14:tracePt t="46741" x="10467975" y="649288"/>
          <p14:tracePt t="46744" x="10494963" y="649288"/>
          <p14:tracePt t="46759" x="10509250" y="661988"/>
          <p14:tracePt t="46936" x="10494963" y="661988"/>
          <p14:tracePt t="46953" x="10453688" y="661988"/>
          <p14:tracePt t="46979" x="10191750" y="661988"/>
          <p14:tracePt t="46983" x="10067925" y="661988"/>
          <p14:tracePt t="47004" x="9805988" y="606425"/>
          <p14:tracePt t="47007" x="9667875" y="579438"/>
          <p14:tracePt t="47016" x="9544050" y="552450"/>
          <p14:tracePt t="47033" x="9296400" y="538163"/>
          <p14:tracePt t="47040" x="9158288" y="523875"/>
          <p14:tracePt t="47047" x="9005888" y="523875"/>
          <p14:tracePt t="47055" x="8855075" y="523875"/>
          <p14:tracePt t="47063" x="8770938" y="523875"/>
          <p14:tracePt t="47071" x="8675688" y="523875"/>
          <p14:tracePt t="47091" x="8509000" y="523875"/>
          <p14:tracePt t="47095" x="8482013" y="523875"/>
          <p14:tracePt t="47103" x="8455025" y="523875"/>
          <p14:tracePt t="47122" x="8440738" y="523875"/>
          <p14:tracePt t="47184" x="8426450" y="523875"/>
          <p14:tracePt t="47201" x="8385175" y="523875"/>
          <p14:tracePt t="47207" x="8343900" y="523875"/>
          <p14:tracePt t="47215" x="8316913" y="538163"/>
          <p14:tracePt t="47223" x="8288338" y="552450"/>
          <p14:tracePt t="47231" x="8247063" y="579438"/>
          <p14:tracePt t="47239" x="8205788" y="593725"/>
          <p14:tracePt t="47260" x="8164513" y="620713"/>
          <p14:tracePt t="47511" x="8150225" y="620713"/>
          <p14:tracePt t="47520" x="8150225" y="635000"/>
          <p14:tracePt t="47529" x="8150225" y="661988"/>
          <p14:tracePt t="47544" x="8150225" y="690563"/>
          <p14:tracePt t="47552" x="8150225" y="703263"/>
          <p14:tracePt t="47560" x="8178800" y="758825"/>
          <p14:tracePt t="47567" x="8220075" y="800100"/>
          <p14:tracePt t="47588" x="8220075" y="814388"/>
          <p14:tracePt t="47695" x="8234363" y="814388"/>
          <p14:tracePt t="47717" x="8234363" y="828675"/>
          <p14:tracePt t="47719" x="8247063" y="828675"/>
          <p14:tracePt t="47727" x="8261350" y="828675"/>
          <p14:tracePt t="47984" x="8275638" y="841375"/>
          <p14:tracePt t="47992" x="8288338" y="855663"/>
          <p14:tracePt t="49025" x="8302625" y="855663"/>
          <p14:tracePt t="49053" x="8370888" y="800100"/>
          <p14:tracePt t="49055" x="8385175" y="758825"/>
          <p14:tracePt t="49063" x="8413750" y="744538"/>
          <p14:tracePt t="49071" x="8426450" y="731838"/>
          <p14:tracePt t="49089" x="8467725" y="717550"/>
          <p14:tracePt t="49095" x="8467725" y="703263"/>
          <p14:tracePt t="49103" x="8496300" y="703263"/>
          <p14:tracePt t="49120" x="8509000" y="690563"/>
          <p14:tracePt t="49128" x="8523288" y="676275"/>
          <p14:tracePt t="49135" x="8537575" y="661988"/>
          <p14:tracePt t="49151" x="8550275" y="661988"/>
          <p14:tracePt t="49153" x="8578850" y="649288"/>
          <p14:tracePt t="49159" x="8591550" y="649288"/>
          <p14:tracePt t="49167" x="8605838" y="649288"/>
          <p14:tracePt t="49181" x="8620125" y="649288"/>
          <p14:tracePt t="49199" x="8688388" y="620713"/>
          <p14:tracePt t="49207" x="8702675" y="620713"/>
          <p14:tracePt t="49218" x="8716963" y="620713"/>
          <p14:tracePt t="49223" x="8729663" y="620713"/>
          <p14:tracePt t="49243" x="8758238" y="620713"/>
          <p14:tracePt t="49261" x="8799513" y="620713"/>
          <p14:tracePt t="49277" x="8882063" y="620713"/>
          <p14:tracePt t="49280" x="8923338" y="620713"/>
          <p14:tracePt t="49287" x="8991600" y="620713"/>
          <p14:tracePt t="49296" x="9061450" y="620713"/>
          <p14:tracePt t="49303" x="9117013" y="620713"/>
          <p14:tracePt t="49322" x="9226550" y="620713"/>
          <p14:tracePt t="49340" x="9282113" y="635000"/>
          <p14:tracePt t="49357" x="9323388" y="649288"/>
          <p14:tracePt t="49359" x="9323388" y="676275"/>
          <p14:tracePt t="49367" x="9323388" y="703263"/>
          <p14:tracePt t="49377" x="9350375" y="703263"/>
          <p14:tracePt t="49391" x="9378950" y="717550"/>
          <p14:tracePt t="49399" x="9405938" y="731838"/>
          <p14:tracePt t="49418" x="9432925" y="731838"/>
          <p14:tracePt t="49431" x="9447213" y="731838"/>
          <p14:tracePt t="49447" x="9461500" y="744538"/>
          <p14:tracePt t="49463" x="9475788" y="758825"/>
          <p14:tracePt t="49567" x="9488488" y="758825"/>
          <p14:tracePt t="49575" x="9502775" y="773113"/>
          <p14:tracePt t="49593" x="9517063" y="785813"/>
          <p14:tracePt t="49607" x="9529763" y="800100"/>
          <p14:tracePt t="49638" x="9529763" y="814388"/>
          <p14:tracePt t="49896" x="9529763" y="841375"/>
          <p14:tracePt t="50152" x="9558338" y="841375"/>
          <p14:tracePt t="50192" x="9571038" y="828675"/>
          <p14:tracePt t="50504" x="9571038" y="814388"/>
          <p14:tracePt t="50511" x="9571038" y="800100"/>
          <p14:tracePt t="50519" x="9571038" y="773113"/>
          <p14:tracePt t="50541" x="9544050" y="744538"/>
          <p14:tracePt t="50543" x="9517063" y="717550"/>
          <p14:tracePt t="50559" x="9488488" y="690563"/>
          <p14:tracePt t="50567" x="9475788" y="690563"/>
          <p14:tracePt t="50599" x="9447213" y="690563"/>
          <p14:tracePt t="50615" x="9432925" y="676275"/>
          <p14:tracePt t="50631" x="9420225" y="676275"/>
          <p14:tracePt t="50655" x="9405938" y="676275"/>
          <p14:tracePt t="50666" x="9391650" y="676275"/>
          <p14:tracePt t="51128" x="9378950" y="676275"/>
          <p14:tracePt t="51136" x="9337675" y="676275"/>
          <p14:tracePt t="51154" x="9047163" y="661988"/>
          <p14:tracePt t="51159" x="8826500" y="649288"/>
          <p14:tracePt t="51168" x="8399463" y="606425"/>
          <p14:tracePt t="51175" x="7902575" y="579438"/>
          <p14:tracePt t="51195" x="6964363" y="455613"/>
          <p14:tracePt t="51212" x="6219825" y="455613"/>
          <p14:tracePt t="51215" x="6013450" y="455613"/>
          <p14:tracePt t="51228" x="5889625" y="455613"/>
          <p14:tracePt t="51232" x="5792788" y="455613"/>
          <p14:tracePt t="51239" x="5722938" y="455613"/>
          <p14:tracePt t="51248" x="5681663" y="455613"/>
          <p14:tracePt t="51255" x="5640388" y="455613"/>
          <p14:tracePt t="51277" x="5586413" y="469900"/>
          <p14:tracePt t="51292" x="5502275" y="496888"/>
          <p14:tracePt t="51307" x="5448300" y="511175"/>
          <p14:tracePt t="51310" x="5351463" y="552450"/>
          <p14:tracePt t="51311" x="5227638" y="579438"/>
          <p14:tracePt t="51319" x="5157788" y="593725"/>
          <p14:tracePt t="51339" x="4868863" y="731838"/>
          <p14:tracePt t="51356" x="4689475" y="773113"/>
          <p14:tracePt t="51359" x="4633913" y="800100"/>
          <p14:tracePt t="51367" x="4606925" y="800100"/>
          <p14:tracePt t="51378" x="4551363" y="814388"/>
          <p14:tracePt t="51383" x="4524375" y="828675"/>
          <p14:tracePt t="51391" x="4510088" y="828675"/>
          <p14:tracePt t="51399" x="4495800" y="841375"/>
          <p14:tracePt t="51418" x="4483100" y="855663"/>
          <p14:tracePt t="51434" x="4440238" y="896938"/>
          <p14:tracePt t="51452" x="4330700" y="952500"/>
          <p14:tracePt t="51455" x="4289425" y="965200"/>
          <p14:tracePt t="51463" x="4262438" y="979488"/>
          <p14:tracePt t="51472" x="4219575" y="993775"/>
          <p14:tracePt t="51479" x="4206875" y="1008063"/>
          <p14:tracePt t="51500" x="4165600" y="1008063"/>
          <p14:tracePt t="51543" x="4151313" y="1020763"/>
          <p14:tracePt t="51936" x="4165600" y="1020763"/>
          <p14:tracePt t="51944" x="4192588" y="1020763"/>
          <p14:tracePt t="51952" x="4206875" y="1008063"/>
          <p14:tracePt t="51986" x="4316413" y="979488"/>
          <p14:tracePt t="51992" x="4330700" y="979488"/>
          <p14:tracePt t="51999" x="4357688" y="979488"/>
          <p14:tracePt t="52021" x="4371975" y="979488"/>
          <p14:tracePt t="52024" x="4386263" y="979488"/>
          <p14:tracePt t="52031" x="4398963" y="979488"/>
          <p14:tracePt t="52050" x="4427538" y="979488"/>
          <p14:tracePt t="52065" x="4454525" y="979488"/>
          <p14:tracePt t="52079" x="4483100" y="979488"/>
          <p14:tracePt t="52087" x="4495800" y="979488"/>
          <p14:tracePt t="52095" x="4510088" y="979488"/>
          <p14:tracePt t="52113" x="4565650" y="979488"/>
          <p14:tracePt t="52130" x="4592638" y="979488"/>
          <p14:tracePt t="52146" x="4633913" y="979488"/>
          <p14:tracePt t="52151" x="4648200" y="979488"/>
          <p14:tracePt t="52159" x="4660900" y="979488"/>
          <p14:tracePt t="52175" x="4675188" y="979488"/>
          <p14:tracePt t="52193" x="4703763" y="993775"/>
          <p14:tracePt t="52208" x="4730750" y="1008063"/>
          <p14:tracePt t="52225" x="4757738" y="1020763"/>
          <p14:tracePt t="52232" x="4772025" y="1020763"/>
          <p14:tracePt t="52240" x="4786313" y="1035050"/>
          <p14:tracePt t="52257" x="4799013" y="1049338"/>
          <p14:tracePt t="52272" x="4827588" y="1049338"/>
          <p14:tracePt t="52289" x="4854575" y="1076325"/>
          <p14:tracePt t="52297" x="4868863" y="1076325"/>
          <p14:tracePt t="52321" x="4881563" y="1090613"/>
          <p14:tracePt t="52327" x="4895850" y="1103313"/>
          <p14:tracePt t="52335" x="4895850" y="1117600"/>
          <p14:tracePt t="52352" x="4924425" y="1131888"/>
          <p14:tracePt t="52370" x="4965700" y="1158875"/>
          <p14:tracePt t="52376" x="4978400" y="1158875"/>
          <p14:tracePt t="52383" x="4992688" y="1173163"/>
          <p14:tracePt t="52400" x="5006975" y="1187450"/>
          <p14:tracePt t="52407" x="5033963" y="1200150"/>
          <p14:tracePt t="52430" x="5048250" y="1214438"/>
          <p14:tracePt t="52448" x="5060950" y="1241425"/>
          <p14:tracePt t="52456" x="5075238" y="1241425"/>
          <p14:tracePt t="52463" x="5075238" y="1255713"/>
          <p14:tracePt t="52479" x="5089525" y="1270000"/>
          <p14:tracePt t="52495" x="5102225" y="1296988"/>
          <p14:tracePt t="52511" x="5116513" y="1311275"/>
          <p14:tracePt t="52512" x="5116513" y="1323975"/>
          <p14:tracePt t="52520" x="5130800" y="1352550"/>
          <p14:tracePt t="52527" x="5130800" y="1366838"/>
          <p14:tracePt t="52535" x="5145088" y="1379538"/>
          <p14:tracePt t="52543" x="5157788" y="1393825"/>
          <p14:tracePt t="52551" x="5157788" y="1420813"/>
          <p14:tracePt t="52571" x="5157788" y="1462088"/>
          <p14:tracePt t="52587" x="5172075" y="1476375"/>
          <p14:tracePt t="52603" x="5186363" y="1517650"/>
          <p14:tracePt t="52606" x="5186363" y="1531938"/>
          <p14:tracePt t="52608" x="5186363" y="1573213"/>
          <p14:tracePt t="52623" x="5199063" y="1587500"/>
          <p14:tracePt t="52631" x="5199063" y="1614488"/>
          <p14:tracePt t="52651" x="5199063" y="1628775"/>
          <p14:tracePt t="52702" x="5199063" y="1641475"/>
          <p14:tracePt t="52704" x="5199063" y="1655763"/>
          <p14:tracePt t="52737" x="5199063" y="1670050"/>
          <p14:tracePt t="52743" x="5186363" y="1682750"/>
          <p14:tracePt t="52764" x="5172075" y="1682750"/>
          <p14:tracePt t="52780" x="5157788" y="1697038"/>
          <p14:tracePt t="52793" x="5116513" y="1738313"/>
          <p14:tracePt t="52800" x="5089525" y="1766888"/>
          <p14:tracePt t="52815" x="5060950" y="1793875"/>
          <p14:tracePt t="52823" x="5060950" y="1820863"/>
          <p14:tracePt t="52839" x="5033963" y="1820863"/>
          <p14:tracePt t="52858" x="5019675" y="1820863"/>
          <p14:tracePt t="53209" x="5006975" y="1820863"/>
          <p14:tracePt t="53216" x="4978400" y="1835150"/>
          <p14:tracePt t="53224" x="4965700" y="1835150"/>
          <p14:tracePt t="53251" x="4910138" y="1835150"/>
          <p14:tracePt t="53267" x="4868863" y="1835150"/>
          <p14:tracePt t="53272" x="4840288" y="1820863"/>
          <p14:tracePt t="53279" x="4813300" y="1808163"/>
          <p14:tracePt t="53287" x="4799013" y="1808163"/>
          <p14:tracePt t="53302" x="4786313" y="1808163"/>
          <p14:tracePt t="53311" x="4772025" y="1808163"/>
          <p14:tracePt t="53832" x="4772025" y="1793875"/>
          <p14:tracePt t="53840" x="4772025" y="1779588"/>
          <p14:tracePt t="53848" x="4799013" y="1779588"/>
          <p14:tracePt t="53856" x="4840288" y="1779588"/>
          <p14:tracePt t="53886" x="5019675" y="1711325"/>
          <p14:tracePt t="53887" x="5089525" y="1697038"/>
          <p14:tracePt t="53895" x="5130800" y="1697038"/>
          <p14:tracePt t="53903" x="5172075" y="1682750"/>
          <p14:tracePt t="53920" x="5213350" y="1655763"/>
          <p14:tracePt t="53936" x="5434013" y="1546225"/>
          <p14:tracePt t="53943" x="5530850" y="1517650"/>
          <p14:tracePt t="53951" x="5613400" y="1517650"/>
          <p14:tracePt t="53967" x="5710238" y="1490663"/>
          <p14:tracePt t="53982" x="5957888" y="1435100"/>
          <p14:tracePt t="53984" x="6069013" y="1420813"/>
          <p14:tracePt t="53998" x="6178550" y="1393825"/>
          <p14:tracePt t="54001" x="6275388" y="1393825"/>
          <p14:tracePt t="54008" x="6384925" y="1379538"/>
          <p14:tracePt t="54015" x="6454775" y="1352550"/>
          <p14:tracePt t="54023" x="6523038" y="1352550"/>
          <p14:tracePt t="54031" x="6592888" y="1323975"/>
          <p14:tracePt t="54039" x="6634163" y="1323975"/>
          <p14:tracePt t="54060" x="6716713" y="1296988"/>
          <p14:tracePt t="54063" x="6731000" y="1296988"/>
          <p14:tracePt t="54072" x="6757988" y="1282700"/>
          <p14:tracePt t="54081" x="6784975" y="1255713"/>
          <p14:tracePt t="54087" x="6799263" y="1255713"/>
          <p14:tracePt t="54107" x="6869113" y="1214438"/>
          <p14:tracePt t="54113" x="6896100" y="1200150"/>
          <p14:tracePt t="54119" x="6937375" y="1200150"/>
          <p14:tracePt t="54139" x="7046913" y="1158875"/>
          <p14:tracePt t="54154" x="7158038" y="1131888"/>
          <p14:tracePt t="54159" x="7185025" y="1117600"/>
          <p14:tracePt t="54167" x="7226300" y="1103313"/>
          <p14:tracePt t="54175" x="7240588" y="1103313"/>
          <p14:tracePt t="54199" x="7267575" y="1103313"/>
          <p14:tracePt t="54217" x="7296150" y="1090613"/>
          <p14:tracePt t="54232" x="7310438" y="1076325"/>
          <p14:tracePt t="54239" x="7337425" y="1076325"/>
          <p14:tracePt t="54247" x="7351713" y="1062038"/>
          <p14:tracePt t="54256" x="7378700" y="1049338"/>
          <p14:tracePt t="54263" x="7405688" y="1035050"/>
          <p14:tracePt t="54280" x="7434263" y="1020763"/>
          <p14:tracePt t="54296" x="7461250" y="1008063"/>
          <p14:tracePt t="54312" x="7488238" y="993775"/>
          <p14:tracePt t="54319" x="7502525" y="993775"/>
          <p14:tracePt t="54327" x="7516813" y="979488"/>
          <p14:tracePt t="54335" x="7531100" y="979488"/>
          <p14:tracePt t="54343" x="7543800" y="965200"/>
          <p14:tracePt t="54359" x="7558088" y="952500"/>
          <p14:tracePt t="54381" x="7599363" y="952500"/>
          <p14:tracePt t="54383" x="7613650" y="952500"/>
          <p14:tracePt t="54391" x="7640638" y="938213"/>
          <p14:tracePt t="54409" x="7654925" y="938213"/>
          <p14:tracePt t="54430" x="7696200" y="923925"/>
          <p14:tracePt t="54432" x="7708900" y="923925"/>
          <p14:tracePt t="54439" x="7723188" y="911225"/>
          <p14:tracePt t="54457" x="7751763" y="911225"/>
          <p14:tracePt t="54474" x="7764463" y="911225"/>
          <p14:tracePt t="54489" x="7793038" y="911225"/>
          <p14:tracePt t="54503" x="7805738" y="911225"/>
          <p14:tracePt t="54563" x="7834313" y="911225"/>
          <p14:tracePt t="54679" x="7834313" y="896938"/>
          <p14:tracePt t="54723" x="7834313" y="911225"/>
          <p14:tracePt t="54747" x="7834313" y="938213"/>
          <p14:tracePt t="54751" x="7834313" y="952500"/>
          <p14:tracePt t="54760" x="7834313" y="965200"/>
          <p14:tracePt t="54778" x="7834313" y="993775"/>
          <p14:tracePt t="54783" x="7834313" y="1020763"/>
          <p14:tracePt t="54805" x="7834313" y="1049338"/>
          <p14:tracePt t="54822" x="7834313" y="1076325"/>
          <p14:tracePt t="54884" x="7834313" y="1090613"/>
          <p14:tracePt t="54888" x="7834313" y="1076325"/>
          <p14:tracePt t="54895" x="7834313" y="1062038"/>
          <p14:tracePt t="54917" x="7834313" y="1035050"/>
          <p14:tracePt t="54920" x="7834313" y="965200"/>
          <p14:tracePt t="54927" x="7834313" y="938213"/>
          <p14:tracePt t="54949" x="7834313" y="911225"/>
          <p14:tracePt t="54983" x="7820025" y="896938"/>
          <p14:tracePt t="55001" x="7805738" y="896938"/>
          <p14:tracePt t="55007" x="7793038" y="911225"/>
          <p14:tracePt t="55047" x="7751763" y="1076325"/>
          <p14:tracePt t="55065" x="7723188" y="1144588"/>
          <p14:tracePt t="55071" x="7723188" y="1158875"/>
          <p14:tracePt t="55080" x="7723188" y="1173163"/>
          <p14:tracePt t="55157" x="7723188" y="1144588"/>
          <p14:tracePt t="55160" x="7723188" y="1117600"/>
          <p14:tracePt t="55167" x="7723188" y="1090613"/>
          <p14:tracePt t="55176" x="7723188" y="1076325"/>
          <p14:tracePt t="55190" x="7723188" y="1062038"/>
          <p14:tracePt t="55252" x="7723188" y="1076325"/>
          <p14:tracePt t="55255" x="7723188" y="1090613"/>
          <p14:tracePt t="55263" x="7723188" y="1103313"/>
          <p14:tracePt t="55272" x="7723188" y="1117600"/>
          <p14:tracePt t="55288" x="7737475" y="1173163"/>
          <p14:tracePt t="55295" x="7737475" y="1187450"/>
          <p14:tracePt t="55349" x="7751763" y="1158875"/>
          <p14:tracePt t="55365" x="7778750" y="1076325"/>
          <p14:tracePt t="55367" x="7793038" y="1035050"/>
          <p14:tracePt t="55375" x="7805738" y="1008063"/>
          <p14:tracePt t="55385" x="7820025" y="979488"/>
          <p14:tracePt t="55391" x="7834313" y="952500"/>
          <p14:tracePt t="56096" x="7834313" y="965200"/>
          <p14:tracePt t="56106" x="7834313" y="979488"/>
          <p14:tracePt t="56113" x="7834313" y="993775"/>
          <p14:tracePt t="56138" x="7834313" y="1049338"/>
          <p14:tracePt t="56143" x="7834313" y="1076325"/>
          <p14:tracePt t="56162" x="7820025" y="1103313"/>
          <p14:tracePt t="56168" x="7820025" y="1131888"/>
          <p14:tracePt t="56175" x="7820025" y="1158875"/>
          <p14:tracePt t="56194" x="7820025" y="1200150"/>
          <p14:tracePt t="56209" x="7820025" y="1214438"/>
          <p14:tracePt t="56240" x="7820025" y="1228725"/>
          <p14:tracePt t="56243" x="7820025" y="1255713"/>
          <p14:tracePt t="56261" x="7820025" y="1270000"/>
          <p14:tracePt t="56265" x="7820025" y="1296988"/>
          <p14:tracePt t="56291" x="7805738" y="1323975"/>
          <p14:tracePt t="56296" x="7805738" y="1366838"/>
          <p14:tracePt t="56303" x="7793038" y="1408113"/>
          <p14:tracePt t="56321" x="7778750" y="1449388"/>
          <p14:tracePt t="56337" x="7764463" y="1462088"/>
          <p14:tracePt t="56351" x="7764463" y="1490663"/>
          <p14:tracePt t="56370" x="7764463" y="1503363"/>
          <p14:tracePt t="56375" x="7764463" y="1517650"/>
          <p14:tracePt t="56383" x="7764463" y="1531938"/>
          <p14:tracePt t="56400" x="7764463" y="1558925"/>
          <p14:tracePt t="56417" x="7764463" y="1587500"/>
          <p14:tracePt t="56432" x="7764463" y="1614488"/>
          <p14:tracePt t="56440" x="7764463" y="1641475"/>
          <p14:tracePt t="56447" x="7764463" y="1670050"/>
          <p14:tracePt t="56464" x="7764463" y="1697038"/>
          <p14:tracePt t="56480" x="7764463" y="1725613"/>
          <p14:tracePt t="56497" x="7764463" y="1752600"/>
          <p14:tracePt t="56503" x="7778750" y="1766888"/>
          <p14:tracePt t="56527" x="7793038" y="1779588"/>
          <p14:tracePt t="56544" x="7805738" y="1793875"/>
          <p14:tracePt t="56559" x="7805738" y="1808163"/>
          <p14:tracePt t="56574" x="7820025" y="1808163"/>
          <p14:tracePt t="56591" x="7834313" y="1820863"/>
          <p14:tracePt t="56606" x="7861300" y="1876425"/>
          <p14:tracePt t="56608" x="7861300" y="1905000"/>
          <p14:tracePt t="56615" x="7888288" y="1931988"/>
          <p14:tracePt t="56623" x="7916863" y="1958975"/>
          <p14:tracePt t="56631" x="7929563" y="1987550"/>
          <p14:tracePt t="56639" x="7958138" y="2000250"/>
          <p14:tracePt t="56654" x="7972425" y="2014538"/>
          <p14:tracePt t="56669" x="7999413" y="2041525"/>
          <p14:tracePt t="56783" x="7999413" y="2055813"/>
          <p14:tracePt t="56799" x="8026400" y="2055813"/>
          <p14:tracePt t="56807" x="8040688" y="2041525"/>
          <p14:tracePt t="56832" x="8054975" y="2041525"/>
          <p14:tracePt t="56849" x="8054975" y="2028825"/>
          <p14:tracePt t="56907" x="8081963" y="2028825"/>
          <p14:tracePt t="56958" x="8096250" y="2028825"/>
          <p14:tracePt t="56992" x="8123238" y="2028825"/>
          <p14:tracePt t="57472" x="8137525" y="2014538"/>
          <p14:tracePt t="57481" x="8150225" y="2000250"/>
          <p14:tracePt t="57640" x="8164513" y="2000250"/>
          <p14:tracePt t="58313" x="8178800" y="2000250"/>
          <p14:tracePt t="58329" x="8178800" y="2014538"/>
          <p14:tracePt t="58337" x="8178800" y="2028825"/>
          <p14:tracePt t="58376" x="8178800" y="2055813"/>
          <p14:tracePt t="59688" x="8178800" y="2084388"/>
          <p14:tracePt t="59696" x="8178800" y="2125663"/>
          <p14:tracePt t="59704" x="8178800" y="2152650"/>
          <p14:tracePt t="59713" x="8178800" y="2179638"/>
          <p14:tracePt t="59737" x="8178800" y="2263775"/>
          <p14:tracePt t="59744" x="8178800" y="2290763"/>
          <p14:tracePt t="59765" x="8193088" y="2346325"/>
          <p14:tracePt t="59768" x="8193088" y="2359025"/>
          <p14:tracePt t="59775" x="8193088" y="2373313"/>
          <p14:tracePt t="59783" x="8193088" y="2400300"/>
          <p14:tracePt t="59804" x="8193088" y="2414588"/>
          <p14:tracePt t="59808" x="8193088" y="2428875"/>
          <p14:tracePt t="59815" x="8193088" y="2443163"/>
          <p14:tracePt t="59834" x="8193088" y="2484438"/>
          <p14:tracePt t="59839" x="8193088" y="2497138"/>
          <p14:tracePt t="59866" x="8193088" y="2552700"/>
          <p14:tracePt t="59882" x="8193088" y="2566988"/>
          <p14:tracePt t="59887" x="8193088" y="2593975"/>
          <p14:tracePt t="59895" x="8193088" y="2608263"/>
          <p14:tracePt t="59903" x="8193088" y="2635250"/>
          <p14:tracePt t="59911" x="8205788" y="2663825"/>
          <p14:tracePt t="59926" x="8220075" y="2690813"/>
          <p14:tracePt t="59935" x="8220075" y="2717800"/>
          <p14:tracePt t="59943" x="8234363" y="2732088"/>
          <p14:tracePt t="59959" x="8234363" y="2759075"/>
          <p14:tracePt t="59975" x="8234363" y="2801938"/>
          <p14:tracePt t="59983" x="8234363" y="2814638"/>
          <p14:tracePt t="60004" x="8247063" y="2855913"/>
          <p14:tracePt t="60020" x="8247063" y="2884488"/>
          <p14:tracePt t="60035" x="8261350" y="2884488"/>
          <p14:tracePt t="60037" x="8261350" y="2911475"/>
          <p14:tracePt t="60040" x="8261350" y="2925763"/>
          <p14:tracePt t="60083" x="8275638" y="2952750"/>
          <p14:tracePt t="60609" x="8288338" y="2952750"/>
          <p14:tracePt t="60624" x="8302625" y="2952750"/>
          <p14:tracePt t="60633" x="8302625" y="2938463"/>
          <p14:tracePt t="60675" x="8316913" y="2855913"/>
          <p14:tracePt t="60677" x="8343900" y="2814638"/>
          <p14:tracePt t="60680" x="8343900" y="2746375"/>
          <p14:tracePt t="60687" x="8358188" y="2690813"/>
          <p14:tracePt t="60707" x="8385175" y="2552700"/>
          <p14:tracePt t="60726" x="8413750" y="2428875"/>
          <p14:tracePt t="60740" x="8455025" y="2263775"/>
          <p14:tracePt t="60744" x="8467725" y="2179638"/>
          <p14:tracePt t="60752" x="8496300" y="2111375"/>
          <p14:tracePt t="60759" x="8509000" y="2028825"/>
          <p14:tracePt t="60767" x="8550275" y="1946275"/>
          <p14:tracePt t="60789" x="8634413" y="1793875"/>
          <p14:tracePt t="60806" x="8716963" y="1670050"/>
          <p14:tracePt t="60821" x="8743950" y="1628775"/>
          <p14:tracePt t="60823" x="8770938" y="1587500"/>
          <p14:tracePt t="60831" x="8785225" y="1558925"/>
          <p14:tracePt t="60839" x="8799513" y="1558925"/>
          <p14:tracePt t="60847" x="8812213" y="1546225"/>
          <p14:tracePt t="60867" x="8855075" y="1517650"/>
          <p14:tracePt t="60884" x="8896350" y="1476375"/>
          <p14:tracePt t="60899" x="8964613" y="1449388"/>
          <p14:tracePt t="60903" x="9158288" y="1408113"/>
          <p14:tracePt t="60911" x="9255125" y="1379538"/>
          <p14:tracePt t="60919" x="9364663" y="1352550"/>
          <p14:tracePt t="60927" x="9447213" y="1323975"/>
          <p14:tracePt t="60948" x="9517063" y="1296988"/>
          <p14:tracePt t="60965" x="9599613" y="1270000"/>
          <p14:tracePt t="60979" x="9599613" y="1255713"/>
          <p14:tracePt t="60991" x="9612313" y="1228725"/>
          <p14:tracePt t="61027" x="9626600" y="1228725"/>
          <p14:tracePt t="61043" x="9653588" y="1187450"/>
          <p14:tracePt t="61046" x="9653588" y="1173163"/>
          <p14:tracePt t="61071" x="9667875" y="1144588"/>
          <p14:tracePt t="61123" x="9682163" y="1117600"/>
          <p14:tracePt t="61129" x="9709150" y="1117600"/>
          <p14:tracePt t="61135" x="9737725" y="1117600"/>
          <p14:tracePt t="61143" x="9764713" y="1117600"/>
          <p14:tracePt t="61161" x="9764713" y="1103313"/>
          <p14:tracePt t="61800" x="9750425" y="1117600"/>
          <p14:tracePt t="61816" x="9737725" y="1131888"/>
          <p14:tracePt t="61858" x="9723438" y="1131888"/>
          <p14:tracePt t="61887" x="9709150" y="1144588"/>
          <p14:tracePt t="61906" x="9696450" y="1144588"/>
          <p14:tracePt t="61911" x="9682163" y="1158875"/>
          <p14:tracePt t="61999" x="9682163" y="1173163"/>
          <p14:tracePt t="62039" x="9682163" y="1200150"/>
          <p14:tracePt t="62055" x="9682163" y="1214438"/>
          <p14:tracePt t="62064" x="9682163" y="1228725"/>
          <p14:tracePt t="62082" x="9682163" y="1241425"/>
          <p14:tracePt t="62087" x="9682163" y="1255713"/>
          <p14:tracePt t="62108" x="9682163" y="1296988"/>
          <p14:tracePt t="62119" x="9682163" y="1323975"/>
          <p14:tracePt t="62140" x="9682163" y="1366838"/>
          <p14:tracePt t="62156" x="9709150" y="1393825"/>
          <p14:tracePt t="62177" x="9709150" y="1408113"/>
          <p14:tracePt t="62203" x="9709150" y="1435100"/>
          <p14:tracePt t="62220" x="9723438" y="1462088"/>
          <p14:tracePt t="62238" x="9750425" y="1490663"/>
          <p14:tracePt t="62241" x="9764713" y="1531938"/>
          <p14:tracePt t="62247" x="9779000" y="1546225"/>
          <p14:tracePt t="62267" x="9820275" y="1587500"/>
          <p14:tracePt t="62284" x="9820275" y="1628775"/>
          <p14:tracePt t="62336" x="9832975" y="1655763"/>
          <p14:tracePt t="62343" x="9847263" y="1655763"/>
          <p14:tracePt t="62362" x="9847263" y="1682750"/>
          <p14:tracePt t="62384" x="9874250" y="1711325"/>
          <p14:tracePt t="62391" x="9888538" y="1725613"/>
          <p14:tracePt t="62410" x="9902825" y="1738313"/>
          <p14:tracePt t="62427" x="9902825" y="1752600"/>
          <p14:tracePt t="62442" x="9917113" y="1779588"/>
          <p14:tracePt t="62463" x="9929813" y="1808163"/>
          <p14:tracePt t="62487" x="9944100" y="1820863"/>
          <p14:tracePt t="62495" x="9944100" y="1835150"/>
          <p14:tracePt t="62520" x="9958388" y="1849438"/>
          <p14:tracePt t="62551" x="9985375" y="1890713"/>
          <p14:tracePt t="62552" x="9999663" y="1917700"/>
          <p14:tracePt t="62560" x="10012363" y="1931988"/>
          <p14:tracePt t="62567" x="10067925" y="1958975"/>
          <p14:tracePt t="62575" x="10082213" y="1987550"/>
          <p14:tracePt t="62583" x="10094913" y="2000250"/>
          <p14:tracePt t="62601" x="10123488" y="2014538"/>
          <p14:tracePt t="62912" x="10137775" y="2014538"/>
          <p14:tracePt t="62967" x="10164763" y="2014538"/>
          <p14:tracePt t="62995" x="10191750" y="2014538"/>
          <p14:tracePt t="63313" x="10220325" y="2014538"/>
          <p14:tracePt t="63359" x="10247313" y="2000250"/>
          <p14:tracePt t="63529" x="10261600" y="2000250"/>
          <p14:tracePt t="63887" x="10261600" y="2014538"/>
          <p14:tracePt t="63905" x="10261600" y="2028825"/>
          <p14:tracePt t="63930" x="10261600" y="2055813"/>
          <p14:tracePt t="63935" x="10261600" y="2070100"/>
          <p14:tracePt t="63951" x="10261600" y="2084388"/>
          <p14:tracePt t="63973" x="10247313" y="2111375"/>
          <p14:tracePt t="63997" x="10247313" y="2125663"/>
          <p14:tracePt t="64160" x="10247313" y="2152650"/>
          <p14:tracePt t="64176" x="10247313" y="2166938"/>
          <p14:tracePt t="64184" x="10247313" y="2179638"/>
          <p14:tracePt t="64202" x="10247313" y="2208213"/>
          <p14:tracePt t="64208" x="10247313" y="2220913"/>
          <p14:tracePt t="64237" x="10247313" y="2235200"/>
          <p14:tracePt t="64247" x="10261600" y="2249488"/>
          <p14:tracePt t="64385" x="10261600" y="2263775"/>
          <p14:tracePt t="65552" x="10247313" y="2249488"/>
          <p14:tracePt t="65562" x="10247313" y="2235200"/>
          <p14:tracePt t="65585" x="10233025" y="2220913"/>
          <p14:tracePt t="65993" x="10247313" y="2220913"/>
          <p14:tracePt t="66001" x="10261600" y="2220913"/>
          <p14:tracePt t="66024" x="10274300" y="2220913"/>
          <p14:tracePt t="66057" x="10288588" y="2220913"/>
          <p14:tracePt t="66135" x="10315575" y="2220913"/>
          <p14:tracePt t="66191" x="10329863" y="2220913"/>
          <p14:tracePt t="66247" x="10344150" y="2220913"/>
          <p14:tracePt t="66287" x="10358438" y="2220913"/>
          <p14:tracePt t="66327" x="10371138" y="2220913"/>
          <p14:tracePt t="66383" x="10385425" y="2220913"/>
          <p14:tracePt t="66410" x="10399713" y="2220913"/>
          <p14:tracePt t="66415" x="10412413" y="2220913"/>
          <p14:tracePt t="66528" x="10440988" y="2220913"/>
          <p14:tracePt t="66576" x="10453688" y="2220913"/>
          <p14:tracePt t="66616" x="10467975" y="2220913"/>
          <p14:tracePt t="66624" x="10482263" y="2220913"/>
          <p14:tracePt t="66632" x="10494963" y="2208213"/>
          <p14:tracePt t="67368" x="10523538" y="2193925"/>
          <p14:tracePt t="67376" x="10523538" y="2179638"/>
          <p14:tracePt t="67385" x="10536238" y="2179638"/>
          <p14:tracePt t="68576" x="10536238" y="2166938"/>
          <p14:tracePt t="68592" x="10523538" y="2152650"/>
          <p14:tracePt t="68618" x="10494963" y="2125663"/>
          <p14:tracePt t="68632" x="10482263" y="2125663"/>
          <p14:tracePt t="68640" x="10482263" y="2111375"/>
          <p14:tracePt t="68661" x="10467975" y="2111375"/>
          <p14:tracePt t="68672" x="10440988" y="2111375"/>
          <p14:tracePt t="68688" x="10426700" y="2111375"/>
          <p14:tracePt t="68706" x="10358438" y="2111375"/>
          <p14:tracePt t="68721" x="10288588" y="2111375"/>
          <p14:tracePt t="68742" x="10220325" y="2111375"/>
          <p14:tracePt t="68751" x="10191750" y="2111375"/>
          <p14:tracePt t="68768" x="10164763" y="2111375"/>
          <p14:tracePt t="68785" x="10123488" y="2111375"/>
          <p14:tracePt t="68801" x="10094913" y="2111375"/>
          <p14:tracePt t="68807" x="10082213" y="2111375"/>
          <p14:tracePt t="68832" x="10053638" y="2111375"/>
          <p14:tracePt t="68850" x="10040938" y="2111375"/>
          <p14:tracePt t="68867" x="9985375" y="2125663"/>
          <p14:tracePt t="68871" x="9971088" y="2125663"/>
          <p14:tracePt t="68879" x="9944100" y="2138363"/>
          <p14:tracePt t="68897" x="9888538" y="2152650"/>
          <p14:tracePt t="68913" x="9820275" y="2166938"/>
          <p14:tracePt t="68929" x="9750425" y="2179638"/>
          <p14:tracePt t="68943" x="9696450" y="2220913"/>
          <p14:tracePt t="68951" x="9653588" y="2235200"/>
          <p14:tracePt t="68959" x="9626600" y="2249488"/>
          <p14:tracePt t="68977" x="9612313" y="2263775"/>
          <p14:tracePt t="68993" x="9585325" y="2263775"/>
          <p14:tracePt t="69009" x="9544050" y="2263775"/>
          <p14:tracePt t="69015" x="9517063" y="2305050"/>
          <p14:tracePt t="69023" x="9488488" y="2305050"/>
          <p14:tracePt t="69031" x="9475788" y="2332038"/>
          <p14:tracePt t="69039" x="9461500" y="2346325"/>
          <p14:tracePt t="69047" x="9432925" y="2359025"/>
          <p14:tracePt t="69055" x="9420225" y="2387600"/>
          <p14:tracePt t="69069" x="9378950" y="2414588"/>
          <p14:tracePt t="69085" x="9364663" y="2443163"/>
          <p14:tracePt t="69088" x="9337675" y="2484438"/>
          <p14:tracePt t="69101" x="9309100" y="2511425"/>
          <p14:tracePt t="69104" x="9282113" y="2525713"/>
          <p14:tracePt t="69112" x="9282113" y="2538413"/>
          <p14:tracePt t="69119" x="9255125" y="2538413"/>
          <p14:tracePt t="69127" x="9255125" y="2552700"/>
          <p14:tracePt t="69135" x="9240838" y="2566988"/>
          <p14:tracePt t="69149" x="9240838" y="2579688"/>
          <p14:tracePt t="69167" x="9212263" y="2622550"/>
          <p14:tracePt t="69176" x="9212263" y="2635250"/>
          <p14:tracePt t="69183" x="9185275" y="2649538"/>
          <p14:tracePt t="69199" x="9129713" y="2705100"/>
          <p14:tracePt t="69207" x="9075738" y="2746375"/>
          <p14:tracePt t="69228" x="8964613" y="2814638"/>
          <p14:tracePt t="69245" x="8855075" y="2884488"/>
          <p14:tracePt t="69248" x="8770938" y="2911475"/>
          <p14:tracePt t="69255" x="8716963" y="2938463"/>
          <p14:tracePt t="69264" x="8661400" y="2981325"/>
          <p14:tracePt t="69271" x="8591550" y="3022600"/>
          <p14:tracePt t="69289" x="8537575" y="3035300"/>
          <p14:tracePt t="69307" x="8467725" y="3063875"/>
          <p14:tracePt t="69335" x="8455025" y="3049588"/>
          <p14:tracePt t="69343" x="8440738" y="3049588"/>
          <p14:tracePt t="69358" x="8440738" y="3035300"/>
          <p14:tracePt t="69360" x="8440738" y="3008313"/>
          <p14:tracePt t="69367" x="8426450" y="2981325"/>
          <p14:tracePt t="69391" x="8413750" y="2925763"/>
          <p14:tracePt t="69393" x="8413750" y="2897188"/>
          <p14:tracePt t="69399" x="8413750" y="2884488"/>
          <p14:tracePt t="69420" x="8413750" y="2870200"/>
          <p14:tracePt t="69435" x="8413750" y="2855913"/>
          <p14:tracePt t="69447" x="8413750" y="2843213"/>
          <p14:tracePt t="69455" x="8440738" y="2843213"/>
          <p14:tracePt t="69463" x="8455025" y="2828925"/>
          <p14:tracePt t="69471" x="8467725" y="2814638"/>
          <p14:tracePt t="69495" x="8496300" y="2801938"/>
          <p14:tracePt t="69496" x="8523288" y="2787650"/>
          <p14:tracePt t="69503" x="8564563" y="2787650"/>
          <p14:tracePt t="69511" x="8591550" y="2787650"/>
          <p14:tracePt t="69527" x="8647113" y="2773363"/>
          <p14:tracePt t="69544" x="8799513" y="2732088"/>
          <p14:tracePt t="69559" x="8840788" y="2717800"/>
          <p14:tracePt t="69560" x="8909050" y="2717800"/>
          <p14:tracePt t="69567" x="8937625" y="2705100"/>
          <p14:tracePt t="69575" x="8964613" y="2690813"/>
          <p14:tracePt t="69583" x="8991600" y="2676525"/>
          <p14:tracePt t="69591" x="9005888" y="2676525"/>
          <p14:tracePt t="69605" x="9047163" y="2676525"/>
          <p14:tracePt t="69621" x="9061450" y="2663825"/>
          <p14:tracePt t="69623" x="9088438" y="2649538"/>
          <p14:tracePt t="69641" x="9117013" y="2649538"/>
          <p14:tracePt t="69648" x="9129713" y="2622550"/>
          <p14:tracePt t="69671" x="9144000" y="2622550"/>
          <p14:tracePt t="69687" x="9158288" y="2593975"/>
          <p14:tracePt t="69717" x="9170988" y="2579688"/>
          <p14:tracePt t="69720" x="9199563" y="2552700"/>
          <p14:tracePt t="69734" x="9199563" y="2538413"/>
          <p14:tracePt t="69736" x="9199563" y="2525713"/>
          <p14:tracePt t="69743" x="9199563" y="2497138"/>
          <p14:tracePt t="69751" x="9199563" y="2470150"/>
          <p14:tracePt t="69759" x="9199563" y="2443163"/>
          <p14:tracePt t="69767" x="9199563" y="2414588"/>
          <p14:tracePt t="69775" x="9199563" y="2400300"/>
          <p14:tracePt t="69795" x="9199563" y="2346325"/>
          <p14:tracePt t="69807" x="9199563" y="2305050"/>
          <p14:tracePt t="69828" x="9185275" y="2276475"/>
          <p14:tracePt t="69844" x="9170988" y="2235200"/>
          <p14:tracePt t="69859" x="9158288" y="2193925"/>
          <p14:tracePt t="69863" x="9144000" y="2179638"/>
          <p14:tracePt t="69887" x="9117013" y="2179638"/>
          <p14:tracePt t="69905" x="9117013" y="2166938"/>
          <p14:tracePt t="69911" x="9102725" y="2152650"/>
          <p14:tracePt t="69937" x="9075738" y="2138363"/>
          <p14:tracePt t="69943" x="9061450" y="2125663"/>
          <p14:tracePt t="69951" x="9047163" y="2125663"/>
          <p14:tracePt t="69982" x="9020175" y="2111375"/>
          <p14:tracePt t="69985" x="9005888" y="2097088"/>
          <p14:tracePt t="69991" x="8991600" y="2084388"/>
          <p14:tracePt t="70020" x="8978900" y="2084388"/>
          <p14:tracePt t="70024" x="8964613" y="2055813"/>
          <p14:tracePt t="70031" x="8950325" y="2055813"/>
          <p14:tracePt t="70064" x="8937625" y="2055813"/>
          <p14:tracePt t="70079" x="8923338" y="2055813"/>
          <p14:tracePt t="70097" x="8909050" y="2055813"/>
          <p14:tracePt t="70103" x="8896350" y="2055813"/>
          <p14:tracePt t="70111" x="8882063" y="2055813"/>
          <p14:tracePt t="70119" x="8882063" y="2041525"/>
          <p14:tracePt t="70141" x="8855075" y="2041525"/>
          <p14:tracePt t="70144" x="8826500" y="2041525"/>
          <p14:tracePt t="70170" x="8812213" y="2028825"/>
          <p14:tracePt t="70183" x="8799513" y="2028825"/>
          <p14:tracePt t="70201" x="8770938" y="2014538"/>
          <p14:tracePt t="70220" x="8758238" y="2014538"/>
          <p14:tracePt t="70235" x="8729663" y="2014538"/>
          <p14:tracePt t="70240" x="8729663" y="2000250"/>
          <p14:tracePt t="70255" x="8702675" y="2000250"/>
          <p14:tracePt t="70281" x="8675688" y="2000250"/>
          <p14:tracePt t="70299" x="8661400" y="2000250"/>
          <p14:tracePt t="70315" x="8647113" y="2000250"/>
          <p14:tracePt t="70319" x="8634413" y="2000250"/>
          <p14:tracePt t="70350" x="8605838" y="2000250"/>
          <p14:tracePt t="70569" x="8591550" y="2000250"/>
          <p14:tracePt t="70576" x="8605838" y="2000250"/>
          <p14:tracePt t="70585" x="8634413" y="2028825"/>
          <p14:tracePt t="70619" x="8702675" y="2070100"/>
          <p14:tracePt t="70623" x="8716963" y="2070100"/>
          <p14:tracePt t="70631" x="8729663" y="2084388"/>
          <p14:tracePt t="70659" x="8743950" y="2084388"/>
          <p14:tracePt t="70675" x="8770938" y="2097088"/>
          <p14:tracePt t="70696" x="8785225" y="2097088"/>
          <p14:tracePt t="70703" x="8799513" y="2097088"/>
          <p14:tracePt t="70712" x="8812213" y="2097088"/>
          <p14:tracePt t="70719" x="8826500" y="2111375"/>
          <p14:tracePt t="70735" x="8840788" y="2111375"/>
          <p14:tracePt t="70752" x="8867775" y="2111375"/>
          <p14:tracePt t="70783" x="8882063" y="2111375"/>
          <p14:tracePt t="70800" x="8909050" y="2125663"/>
          <p14:tracePt t="70817" x="8923338" y="2138363"/>
          <p14:tracePt t="70839" x="8937625" y="2138363"/>
          <p14:tracePt t="70862" x="8950325" y="2138363"/>
          <p14:tracePt t="70866" x="8964613" y="2152650"/>
          <p14:tracePt t="70911" x="8978900" y="2152650"/>
          <p14:tracePt t="70927" x="8991600" y="2179638"/>
          <p14:tracePt t="70976" x="8991600" y="2193925"/>
          <p14:tracePt t="70992" x="9005888" y="2208213"/>
          <p14:tracePt t="70999" x="9020175" y="2220913"/>
          <p14:tracePt t="71026" x="9032875" y="2263775"/>
          <p14:tracePt t="71058" x="9047163" y="2276475"/>
          <p14:tracePt t="71063" x="9047163" y="2290763"/>
          <p14:tracePt t="71071" x="9047163" y="2305050"/>
          <p14:tracePt t="71087" x="9061450" y="2317750"/>
          <p14:tracePt t="71119" x="9061450" y="2332038"/>
          <p14:tracePt t="71138" x="9075738" y="2346325"/>
          <p14:tracePt t="71143" x="9075738" y="2359025"/>
          <p14:tracePt t="71170" x="9075738" y="2387600"/>
          <p14:tracePt t="71183" x="9075738" y="2400300"/>
          <p14:tracePt t="71200" x="9075738" y="2428875"/>
          <p14:tracePt t="71207" x="9075738" y="2443163"/>
          <p14:tracePt t="71229" x="9075738" y="2497138"/>
          <p14:tracePt t="71245" x="9061450" y="2525713"/>
          <p14:tracePt t="71259" x="9047163" y="2552700"/>
          <p14:tracePt t="71265" x="9047163" y="2566988"/>
          <p14:tracePt t="71271" x="9032875" y="2608263"/>
          <p14:tracePt t="71287" x="9032875" y="2622550"/>
          <p14:tracePt t="71296" x="9032875" y="2635250"/>
          <p14:tracePt t="71303" x="9020175" y="2663825"/>
          <p14:tracePt t="71311" x="9005888" y="2676525"/>
          <p14:tracePt t="71320" x="9005888" y="2690813"/>
          <p14:tracePt t="71337" x="8991600" y="2705100"/>
          <p14:tracePt t="71356" x="8978900" y="2717800"/>
          <p14:tracePt t="71367" x="8964613" y="2732088"/>
          <p14:tracePt t="71390" x="8937625" y="2732088"/>
          <p14:tracePt t="71399" x="8923338" y="2759075"/>
          <p14:tracePt t="71415" x="8909050" y="2773363"/>
          <p14:tracePt t="71433" x="8882063" y="2787650"/>
          <p14:tracePt t="71447" x="8840788" y="2814638"/>
          <p14:tracePt t="71455" x="8826500" y="2814638"/>
          <p14:tracePt t="71463" x="8812213" y="2828925"/>
          <p14:tracePt t="71471" x="8799513" y="2828925"/>
          <p14:tracePt t="71479" x="8799513" y="2843213"/>
          <p14:tracePt t="71494" x="8770938" y="2843213"/>
          <p14:tracePt t="71509" x="8743950" y="2855913"/>
          <p14:tracePt t="71529" x="8729663" y="2855913"/>
          <p14:tracePt t="71535" x="8729663" y="2870200"/>
          <p14:tracePt t="71558" x="8702675" y="2870200"/>
          <p14:tracePt t="71589" x="8688388" y="2870200"/>
          <p14:tracePt t="71606" x="8647113" y="2884488"/>
          <p14:tracePt t="71639" x="8634413" y="2884488"/>
          <p14:tracePt t="71656" x="8620125" y="2884488"/>
          <p14:tracePt t="71663" x="8605838" y="2884488"/>
          <p14:tracePt t="71687" x="8578850" y="2884488"/>
          <p14:tracePt t="71719" x="8550275" y="2884488"/>
          <p14:tracePt t="71735" x="8537575" y="2855913"/>
          <p14:tracePt t="71748" x="8523288" y="2843213"/>
          <p14:tracePt t="71767" x="8509000" y="2843213"/>
          <p14:tracePt t="71927" x="8509000" y="2828925"/>
          <p14:tracePt t="71975" x="8523288" y="2828925"/>
          <p14:tracePt t="71992" x="8537575" y="2814638"/>
          <p14:tracePt t="72007" x="8578850" y="2814638"/>
          <p14:tracePt t="72023" x="8605838" y="2814638"/>
          <p14:tracePt t="72032" x="8605838" y="2801938"/>
          <p14:tracePt t="72039" x="8620125" y="2801938"/>
          <p14:tracePt t="72048" x="8647113" y="2801938"/>
          <p14:tracePt t="72055" x="8661400" y="2801938"/>
          <p14:tracePt t="72064" x="8675688" y="2801938"/>
          <p14:tracePt t="72073" x="8688388" y="2801938"/>
          <p14:tracePt t="72080" x="8702675" y="2801938"/>
          <p14:tracePt t="72099" x="8729663" y="2801938"/>
          <p14:tracePt t="72115" x="8758238" y="2801938"/>
          <p14:tracePt t="72131" x="8770938" y="2801938"/>
          <p14:tracePt t="72137" x="8785225" y="2801938"/>
          <p14:tracePt t="72143" x="8799513" y="2801938"/>
          <p14:tracePt t="72164" x="8826500" y="2801938"/>
          <p14:tracePt t="72213" x="8855075" y="2787650"/>
          <p14:tracePt t="72232" x="8882063" y="2787650"/>
          <p14:tracePt t="72239" x="8882063" y="2773363"/>
          <p14:tracePt t="72263" x="8896350" y="2759075"/>
          <p14:tracePt t="74536" x="8896350" y="2746375"/>
          <p14:tracePt t="74544" x="8896350" y="2717800"/>
          <p14:tracePt t="74552" x="8896350" y="2705100"/>
          <p14:tracePt t="74583" x="8923338" y="2649538"/>
          <p14:tracePt t="74936" x="8923338" y="2635250"/>
          <p14:tracePt t="74945" x="8923338" y="2608263"/>
          <p14:tracePt t="74977" x="8964613" y="2566988"/>
          <p14:tracePt t="74997" x="8964613" y="2552700"/>
          <p14:tracePt t="75001" x="8978900" y="2525713"/>
          <p14:tracePt t="75087" x="8991600" y="2511425"/>
          <p14:tracePt t="75249" x="9005888" y="2497138"/>
          <p14:tracePt t="75264" x="9005888" y="2484438"/>
          <p14:tracePt t="75272" x="9005888" y="2470150"/>
          <p14:tracePt t="75280" x="9005888" y="2455863"/>
          <p14:tracePt t="75318" x="8991600" y="2400300"/>
          <p14:tracePt t="75347" x="8964613" y="2373313"/>
          <p14:tracePt t="75365" x="8964613" y="2359025"/>
          <p14:tracePt t="75399" x="8964613" y="2346325"/>
          <p14:tracePt t="75444" x="8964613" y="2332038"/>
          <p14:tracePt t="75461" x="8964613" y="2317750"/>
          <p14:tracePt t="75753" x="8950325" y="2305050"/>
          <p14:tracePt t="75761" x="8937625" y="2305050"/>
          <p14:tracePt t="75768" x="8937625" y="2332038"/>
          <p14:tracePt t="75777" x="8937625" y="2346325"/>
          <p14:tracePt t="75821" x="8909050" y="2400300"/>
          <p14:tracePt t="75825" x="8909050" y="2443163"/>
          <p14:tracePt t="75843" x="8909050" y="2455863"/>
          <p14:tracePt t="75847" x="8896350" y="2470150"/>
          <p14:tracePt t="75855" x="8882063" y="2497138"/>
          <p14:tracePt t="75877" x="8855075" y="2538413"/>
          <p14:tracePt t="75879" x="8840788" y="2566988"/>
          <p14:tracePt t="75887" x="8826500" y="2579688"/>
          <p14:tracePt t="75904" x="8812213" y="2593975"/>
          <p14:tracePt t="75921" x="8799513" y="2608263"/>
          <p14:tracePt t="75935" x="8785225" y="2635250"/>
          <p14:tracePt t="75951" x="8770938" y="2649538"/>
          <p14:tracePt t="76152" x="8770938" y="2622550"/>
          <p14:tracePt t="76161" x="8785225" y="2593975"/>
          <p14:tracePt t="76195" x="8799513" y="2455863"/>
          <p14:tracePt t="76200" x="8799513" y="2428875"/>
          <p14:tracePt t="76207" x="8812213" y="2387600"/>
          <p14:tracePt t="76215" x="8826500" y="2373313"/>
          <p14:tracePt t="76336" x="8826500" y="2400300"/>
          <p14:tracePt t="76344" x="8826500" y="2428875"/>
          <p14:tracePt t="76353" x="8826500" y="2484438"/>
          <p14:tracePt t="76400" x="8812213" y="2538413"/>
          <p14:tracePt t="76401" x="8799513" y="2593975"/>
          <p14:tracePt t="76407" x="8799513" y="2608263"/>
          <p14:tracePt t="76479" x="8785225" y="2608263"/>
          <p14:tracePt t="76487" x="8785225" y="2593975"/>
          <p14:tracePt t="76495" x="8785225" y="2566988"/>
          <p14:tracePt t="76503" x="8785225" y="2538413"/>
          <p14:tracePt t="76524" x="8799513" y="2470150"/>
          <p14:tracePt t="76528" x="8812213" y="2443163"/>
          <p14:tracePt t="76535" x="8812213" y="2428875"/>
          <p14:tracePt t="76552" x="8812213" y="2414588"/>
          <p14:tracePt t="76647" x="8799513" y="2455863"/>
          <p14:tracePt t="76669" x="8799513" y="2579688"/>
          <p14:tracePt t="76671" x="8758238" y="2649538"/>
          <p14:tracePt t="76679" x="8743950" y="2690813"/>
          <p14:tracePt t="76699" x="8743950" y="2717800"/>
          <p14:tracePt t="76703" x="8729663" y="2717800"/>
          <p14:tracePt t="76791" x="8729663" y="2663825"/>
          <p14:tracePt t="76799" x="8743950" y="2635250"/>
          <p14:tracePt t="76807" x="8743950" y="2593975"/>
          <p14:tracePt t="76827" x="8770938" y="2497138"/>
          <p14:tracePt t="76831" x="8770938" y="2470150"/>
          <p14:tracePt t="76839" x="8770938" y="2443163"/>
          <p14:tracePt t="76856" x="8785225" y="2428875"/>
          <p14:tracePt t="76936" x="8785225" y="2443163"/>
          <p14:tracePt t="76943" x="8785225" y="2470150"/>
          <p14:tracePt t="76951" x="8785225" y="2538413"/>
          <p14:tracePt t="76970" x="8758238" y="2663825"/>
          <p14:tracePt t="76975" x="8758238" y="2690813"/>
          <p14:tracePt t="76983" x="8758238" y="2705100"/>
          <p14:tracePt t="77087" x="8758238" y="2690813"/>
          <p14:tracePt t="77095" x="8758238" y="2649538"/>
          <p14:tracePt t="77113" x="8758238" y="2593975"/>
          <p14:tracePt t="77119" x="8770938" y="2552700"/>
          <p14:tracePt t="77127" x="8785225" y="2525713"/>
          <p14:tracePt t="77135" x="8785225" y="2497138"/>
          <p14:tracePt t="77224" x="8785225" y="2511425"/>
          <p14:tracePt t="77231" x="8785225" y="2538413"/>
          <p14:tracePt t="77239" x="8785225" y="2552700"/>
          <p14:tracePt t="77247" x="8785225" y="2579688"/>
          <p14:tracePt t="77255" x="8785225" y="2593975"/>
          <p14:tracePt t="77362" x="8785225" y="2579688"/>
          <p14:tracePt t="77375" x="8785225" y="2552700"/>
          <p14:tracePt t="77393" x="8799513" y="2484438"/>
          <p14:tracePt t="77487" x="8799513" y="2511425"/>
          <p14:tracePt t="77495" x="8799513" y="2525713"/>
          <p14:tracePt t="77516" x="8799513" y="2552700"/>
          <p14:tracePt t="77519" x="8799513" y="2579688"/>
          <p14:tracePt t="77704" x="8785225" y="2608263"/>
          <p14:tracePt t="77713" x="8785225" y="2622550"/>
          <p14:tracePt t="77721" x="8785225" y="2635250"/>
          <p14:tracePt t="77746" x="8770938" y="2663825"/>
          <p14:tracePt t="79520" x="8758238" y="2622550"/>
          <p14:tracePt t="79529" x="8758238" y="2593975"/>
          <p14:tracePt t="79537" x="8758238" y="2579688"/>
          <p14:tracePt t="79544" x="8758238" y="2552700"/>
          <p14:tracePt t="79568" x="8743950" y="2525713"/>
          <p14:tracePt t="79655" x="8729663" y="2525713"/>
          <p14:tracePt t="79695" x="8729663" y="2538413"/>
          <p14:tracePt t="79721" x="8729663" y="2552700"/>
          <p14:tracePt t="79840" x="8729663" y="2566988"/>
          <p14:tracePt t="79864" x="8743950" y="2552700"/>
          <p14:tracePt t="79872" x="8743950" y="2538413"/>
          <p14:tracePt t="79880" x="8743950" y="2525713"/>
          <p14:tracePt t="79895" x="8743950" y="2497138"/>
          <p14:tracePt t="79896" x="8743950" y="2484438"/>
          <p14:tracePt t="79903" x="8743950" y="2470150"/>
          <p14:tracePt t="79991" x="8743950" y="2497138"/>
          <p14:tracePt t="79999" x="8743950" y="2538413"/>
          <p14:tracePt t="80021" x="8743950" y="2566988"/>
          <p14:tracePt t="80024" x="8743950" y="2622550"/>
          <p14:tracePt t="80447" x="8743950" y="2608263"/>
          <p14:tracePt t="80455" x="8743950" y="2566988"/>
          <p14:tracePt t="80463" x="8743950" y="2511425"/>
          <p14:tracePt t="80471" x="8743950" y="2470150"/>
          <p14:tracePt t="80480" x="8743950" y="2414588"/>
          <p14:tracePt t="80494" x="8743950" y="2387600"/>
          <p14:tracePt t="80496" x="8743950" y="2346325"/>
          <p14:tracePt t="80503" x="8743950" y="2305050"/>
          <p14:tracePt t="80524" x="8743950" y="2263775"/>
          <p14:tracePt t="80528" x="8743950" y="2152650"/>
          <p14:tracePt t="80535" x="8743950" y="2084388"/>
          <p14:tracePt t="80554" x="8743950" y="2000250"/>
          <p14:tracePt t="80559" x="8743950" y="1958975"/>
          <p14:tracePt t="80567" x="8729663" y="1876425"/>
          <p14:tracePt t="80585" x="8716963" y="1779588"/>
          <p14:tracePt t="80601" x="8702675" y="1725613"/>
          <p14:tracePt t="80609" x="8702675" y="1711325"/>
          <p14:tracePt t="80615" x="8702675" y="1670050"/>
          <p14:tracePt t="80632" x="8675688" y="1628775"/>
          <p14:tracePt t="80650" x="8675688" y="1600200"/>
          <p14:tracePt t="80666" x="8675688" y="1573213"/>
          <p14:tracePt t="80671" x="8675688" y="1558925"/>
          <p14:tracePt t="80679" x="8675688" y="1546225"/>
          <p14:tracePt t="80687" x="8675688" y="1531938"/>
          <p14:tracePt t="80695" x="8675688" y="1503363"/>
          <p14:tracePt t="80712" x="8675688" y="1476375"/>
          <p14:tracePt t="80855" x="8675688" y="1490663"/>
          <p14:tracePt t="80875" x="8675688" y="1517650"/>
          <p14:tracePt t="80879" x="8675688" y="1531938"/>
          <p14:tracePt t="81025" x="8675688" y="1517650"/>
          <p14:tracePt t="81033" x="8675688" y="1503363"/>
          <p14:tracePt t="81136" x="8688388" y="1503363"/>
          <p14:tracePt t="81265" x="8688388" y="1517650"/>
          <p14:tracePt t="81273" x="8702675" y="1531938"/>
          <p14:tracePt t="81299" x="8743950" y="1558925"/>
          <p14:tracePt t="81303" x="8770938" y="1600200"/>
          <p14:tracePt t="81312" x="8799513" y="1614488"/>
          <p14:tracePt t="81321" x="8826500" y="1628775"/>
          <p14:tracePt t="81328" x="8855075" y="1670050"/>
          <p14:tracePt t="81347" x="8909050" y="1766888"/>
          <p14:tracePt t="81363" x="8950325" y="1820863"/>
          <p14:tracePt t="81367" x="8978900" y="1849438"/>
          <p14:tracePt t="81376" x="8991600" y="1876425"/>
          <p14:tracePt t="81397" x="9020175" y="1946275"/>
          <p14:tracePt t="81399" x="9032875" y="1973263"/>
          <p14:tracePt t="81407" x="9032875" y="1987550"/>
          <p14:tracePt t="81428" x="9032875" y="2070100"/>
          <p14:tracePt t="81456" x="9032875" y="2125663"/>
          <p14:tracePt t="81459" x="9032875" y="2193925"/>
          <p14:tracePt t="81463" x="9032875" y="2220913"/>
          <p14:tracePt t="81471" x="9032875" y="2249488"/>
          <p14:tracePt t="81479" x="9032875" y="2276475"/>
          <p14:tracePt t="81487" x="9020175" y="2305050"/>
          <p14:tracePt t="81495" x="9005888" y="2332038"/>
          <p14:tracePt t="81503" x="9005888" y="2346325"/>
          <p14:tracePt t="81520" x="8978900" y="2373313"/>
          <p14:tracePt t="81527" x="8978900" y="2387600"/>
          <p14:tracePt t="81534" x="8978900" y="2414588"/>
          <p14:tracePt t="81551" x="8978900" y="2428875"/>
          <p14:tracePt t="81570" x="8978900" y="2443163"/>
          <p14:tracePt t="81712" x="8978900" y="2455863"/>
          <p14:tracePt t="81729" x="8991600" y="2455863"/>
          <p14:tracePt t="81752" x="9047163" y="2455863"/>
          <p14:tracePt t="81767" x="9075738" y="2455863"/>
          <p14:tracePt t="81789" x="9117013" y="2455863"/>
          <p14:tracePt t="81805" x="9129713" y="2455863"/>
          <p14:tracePt t="81807" x="9158288" y="2455863"/>
          <p14:tracePt t="81837" x="9170988" y="2455863"/>
          <p14:tracePt t="81853" x="9185275" y="2455863"/>
          <p14:tracePt t="81856" x="9199563" y="2455863"/>
          <p14:tracePt t="81873" x="9212263" y="2455863"/>
          <p14:tracePt t="81879" x="9226550" y="2455863"/>
          <p14:tracePt t="81895" x="9240838" y="2455863"/>
          <p14:tracePt t="81913" x="9255125" y="2455863"/>
          <p14:tracePt t="81931" x="9282113" y="2455863"/>
          <p14:tracePt t="81948" x="9309100" y="2455863"/>
          <p14:tracePt t="81951" x="9323388" y="2455863"/>
          <p14:tracePt t="81959" x="9337675" y="2455863"/>
          <p14:tracePt t="81976" x="9350375" y="2455863"/>
          <p14:tracePt t="81992" x="9378950" y="2428875"/>
          <p14:tracePt t="82128" x="9391650" y="2428875"/>
          <p14:tracePt t="82136" x="9405938" y="2428875"/>
          <p14:tracePt t="82169" x="9432925" y="2428875"/>
          <p14:tracePt t="82328" x="9447213" y="2428875"/>
          <p14:tracePt t="82336" x="9461500" y="2428875"/>
          <p14:tracePt t="82379" x="9475788" y="2428875"/>
          <p14:tracePt t="82551" x="9461500" y="2443163"/>
          <p14:tracePt t="82560" x="9447213" y="2443163"/>
          <p14:tracePt t="82800" x="9461500" y="2443163"/>
          <p14:tracePt t="82816" x="9475788" y="2443163"/>
          <p14:tracePt t="82976" x="9461500" y="2443163"/>
          <p14:tracePt t="82985" x="9447213" y="2443163"/>
          <p14:tracePt t="83010" x="9405938" y="2443163"/>
          <p14:tracePt t="83015" x="9391650" y="2443163"/>
          <p14:tracePt t="83023" x="9378950" y="2428875"/>
          <p14:tracePt t="83048" x="9350375" y="2428875"/>
          <p14:tracePt t="83833" x="9323388" y="2428875"/>
          <p14:tracePt t="83840" x="9309100" y="2443163"/>
          <p14:tracePt t="83904" x="9296400" y="2455863"/>
          <p14:tracePt t="83927" x="9296400" y="2470150"/>
          <p14:tracePt t="84032" x="9309100" y="2470150"/>
          <p14:tracePt t="84048" x="9323388" y="2470150"/>
          <p14:tracePt t="84065" x="9337675" y="2470150"/>
          <p14:tracePt t="84296" x="9337675" y="2497138"/>
          <p14:tracePt t="84331" x="9309100" y="2525713"/>
          <p14:tracePt t="84335" x="9296400" y="2525713"/>
          <p14:tracePt t="84355" x="9240838" y="2579688"/>
          <p14:tracePt t="84359" x="9212263" y="2608263"/>
          <p14:tracePt t="84367" x="9185275" y="2622550"/>
          <p14:tracePt t="84391" x="9158288" y="2635250"/>
          <p14:tracePt t="84429" x="9158288" y="2649538"/>
          <p14:tracePt t="84478" x="9158288" y="2676525"/>
          <p14:tracePt t="84487" x="9158288" y="2690813"/>
          <p14:tracePt t="84513" x="9170988" y="2717800"/>
          <p14:tracePt t="84519" x="9185275" y="2717800"/>
          <p14:tracePt t="84527" x="9199563" y="2732088"/>
          <p14:tracePt t="84541" x="9199563" y="2746375"/>
          <p14:tracePt t="84559" x="9226550" y="2801938"/>
          <p14:tracePt t="84567" x="9226550" y="2814638"/>
          <p14:tracePt t="84575" x="9240838" y="2828925"/>
          <p14:tracePt t="84590" x="9240838" y="2843213"/>
          <p14:tracePt t="84607" x="9255125" y="2843213"/>
          <p14:tracePt t="84639" x="9255125" y="2855913"/>
          <p14:tracePt t="84656" x="9267825" y="2870200"/>
          <p14:tracePt t="84671" x="9296400" y="2870200"/>
          <p14:tracePt t="84702" x="9309100" y="2884488"/>
          <p14:tracePt t="84718" x="9337675" y="2897188"/>
          <p14:tracePt t="84720" x="9350375" y="2897188"/>
          <p14:tracePt t="84727" x="9350375" y="2925763"/>
          <p14:tracePt t="84735" x="9378950" y="2925763"/>
          <p14:tracePt t="84765" x="9405938" y="2925763"/>
          <p14:tracePt t="84784" x="9420225" y="2925763"/>
          <p14:tracePt t="84801" x="9447213" y="2938463"/>
          <p14:tracePt t="84815" x="9461500" y="2938463"/>
          <p14:tracePt t="84830" x="9475788" y="2938463"/>
          <p14:tracePt t="84846" x="9502775" y="2952750"/>
          <p14:tracePt t="84860" x="9517063" y="2952750"/>
          <p14:tracePt t="84863" x="9529763" y="2952750"/>
          <p14:tracePt t="84871" x="9544050" y="2952750"/>
          <p14:tracePt t="84895" x="9558338" y="2952750"/>
          <p14:tracePt t="84910" x="9571038" y="2952750"/>
          <p14:tracePt t="84927" x="9599613" y="2952750"/>
          <p14:tracePt t="84940" x="9612313" y="2952750"/>
          <p14:tracePt t="84942" x="9626600" y="2952750"/>
          <p14:tracePt t="84944" x="9640888" y="2952750"/>
          <p14:tracePt t="84951" x="9653588" y="2952750"/>
          <p14:tracePt t="84959" x="9667875" y="2952750"/>
          <p14:tracePt t="84974" x="9709150" y="2952750"/>
          <p14:tracePt t="84989" x="9723438" y="2952750"/>
          <p14:tracePt t="85009" x="9750425" y="2952750"/>
          <p14:tracePt t="85038" x="9764713" y="2952750"/>
          <p14:tracePt t="85039" x="9779000" y="2952750"/>
          <p14:tracePt t="85071" x="9820275" y="2952750"/>
          <p14:tracePt t="85079" x="9847263" y="2952750"/>
          <p14:tracePt t="85104" x="9861550" y="2952750"/>
          <p14:tracePt t="85121" x="9874250" y="2952750"/>
          <p14:tracePt t="85127" x="9888538" y="2952750"/>
          <p14:tracePt t="85137" x="9902825" y="2952750"/>
          <p14:tracePt t="85154" x="9917113" y="2952750"/>
          <p14:tracePt t="85181" x="9929813" y="2952750"/>
          <p14:tracePt t="85183" x="9944100" y="2938463"/>
          <p14:tracePt t="85212" x="9971088" y="2925763"/>
          <p14:tracePt t="85242" x="9999663" y="2925763"/>
          <p14:tracePt t="85247" x="10012363" y="2911475"/>
          <p14:tracePt t="85263" x="10026650" y="2911475"/>
          <p14:tracePt t="85296" x="10040938" y="2911475"/>
          <p14:tracePt t="85321" x="10082213" y="2897188"/>
          <p14:tracePt t="85339" x="10109200" y="2884488"/>
          <p14:tracePt t="85344" x="10109200" y="2870200"/>
          <p14:tracePt t="85351" x="10123488" y="2870200"/>
          <p14:tracePt t="85372" x="10137775" y="2843213"/>
          <p14:tracePt t="85375" x="10150475" y="2828925"/>
          <p14:tracePt t="85383" x="10164763" y="2787650"/>
          <p14:tracePt t="85401" x="10179050" y="2773363"/>
          <p14:tracePt t="85432" x="10191750" y="2746375"/>
          <p14:tracePt t="85434" x="10261600" y="2663825"/>
          <p14:tracePt t="85440" x="10261600" y="2649538"/>
          <p14:tracePt t="85447" x="10261600" y="2622550"/>
          <p14:tracePt t="85463" x="10261600" y="2608263"/>
          <p14:tracePt t="85480" x="10261600" y="2566988"/>
          <p14:tracePt t="85497" x="10261600" y="2552700"/>
          <p14:tracePt t="85511" x="10261600" y="2538413"/>
          <p14:tracePt t="85530" x="10261600" y="2511425"/>
          <p14:tracePt t="85543" x="10261600" y="2484438"/>
          <p14:tracePt t="85560" x="10247313" y="2484438"/>
          <p14:tracePt t="85575" x="10247313" y="2470150"/>
          <p14:tracePt t="85593" x="10247313" y="2455863"/>
          <p14:tracePt t="85599" x="10233025" y="2443163"/>
          <p14:tracePt t="85607" x="10233025" y="2428875"/>
          <p14:tracePt t="85622" x="10220325" y="2428875"/>
          <p14:tracePt t="85640" x="10206038" y="2414588"/>
          <p14:tracePt t="85656" x="10191750" y="2400300"/>
          <p14:tracePt t="85671" x="10191750" y="2387600"/>
          <p14:tracePt t="85687" x="10179050" y="2387600"/>
          <p14:tracePt t="85704" x="10150475" y="2373313"/>
          <p14:tracePt t="85736" x="10123488" y="2373313"/>
          <p14:tracePt t="85757" x="10094913" y="2346325"/>
          <p14:tracePt t="85759" x="10067925" y="2346325"/>
          <p14:tracePt t="85767" x="10053638" y="2346325"/>
          <p14:tracePt t="85789" x="10040938" y="2346325"/>
          <p14:tracePt t="85817" x="10026650" y="2346325"/>
          <p14:tracePt t="85887" x="9999663" y="2346325"/>
          <p14:tracePt t="86145" x="9985375" y="2346325"/>
          <p14:tracePt t="86153" x="9971088" y="2346325"/>
          <p14:tracePt t="87416" x="9971088" y="2359025"/>
          <p14:tracePt t="87424" x="9971088" y="2373313"/>
          <p14:tracePt t="87431" x="9971088" y="2387600"/>
          <p14:tracePt t="87440" x="9999663" y="2400300"/>
          <p14:tracePt t="87468" x="9999663" y="2414588"/>
          <p14:tracePt t="87469" x="10026650" y="2428875"/>
          <p14:tracePt t="87473" x="10026650" y="2455863"/>
          <p14:tracePt t="87507" x="10026650" y="2484438"/>
          <p14:tracePt t="87656" x="10012363" y="2484438"/>
          <p14:tracePt t="87664" x="9999663" y="2455863"/>
          <p14:tracePt t="87692" x="9958388" y="2414588"/>
          <p14:tracePt t="88456" x="9958388" y="2443163"/>
          <p14:tracePt t="89216" x="9929813" y="2443163"/>
          <p14:tracePt t="89250" x="9902825" y="2484438"/>
          <p14:tracePt t="89256" x="9874250" y="2497138"/>
          <p14:tracePt t="89273" x="9847263" y="2538413"/>
          <p14:tracePt t="89279" x="9805988" y="2552700"/>
          <p14:tracePt t="89287" x="9779000" y="2579688"/>
          <p14:tracePt t="89295" x="9737725" y="2593975"/>
          <p14:tracePt t="89314" x="9626600" y="2690813"/>
          <p14:tracePt t="89333" x="9461500" y="2801938"/>
          <p14:tracePt t="89336" x="9337675" y="2855913"/>
          <p14:tracePt t="89343" x="9255125" y="2897188"/>
          <p14:tracePt t="89362" x="8991600" y="3022600"/>
          <p14:tracePt t="89384" x="8661400" y="3132138"/>
          <p14:tracePt t="89391" x="8578850" y="3146425"/>
          <p14:tracePt t="89400" x="8509000" y="3173413"/>
          <p14:tracePt t="89408" x="8440738" y="3187700"/>
          <p14:tracePt t="89429" x="8385175" y="3201988"/>
          <p14:tracePt t="89445" x="8370888" y="3201988"/>
          <p14:tracePt t="89460" x="8358188" y="3201988"/>
          <p14:tracePt t="89540" x="8329613" y="3201988"/>
          <p14:tracePt t="89573" x="8316913" y="3187700"/>
          <p14:tracePt t="89576" x="8302625" y="3187700"/>
          <p14:tracePt t="89711" x="8288338" y="3173413"/>
          <p14:tracePt t="89733" x="8288338" y="3146425"/>
          <p14:tracePt t="89736" x="8288338" y="3132138"/>
          <p14:tracePt t="89743" x="8288338" y="3117850"/>
          <p14:tracePt t="89751" x="8275638" y="3090863"/>
          <p14:tracePt t="89767" x="8275638" y="3035300"/>
          <p14:tracePt t="89775" x="8275638" y="3022600"/>
          <p14:tracePt t="89795" x="8275638" y="2981325"/>
          <p14:tracePt t="89846" x="8275638" y="2967038"/>
          <p14:tracePt t="90128" x="8247063" y="2967038"/>
          <p14:tracePt t="90178" x="8234363" y="2967038"/>
          <p14:tracePt t="90400" x="8205788" y="2967038"/>
          <p14:tracePt t="90435" x="8193088" y="2967038"/>
          <p14:tracePt t="90439" x="8178800" y="2967038"/>
          <p14:tracePt t="90447" x="8164513" y="2967038"/>
          <p14:tracePt t="90469" x="8137525" y="2967038"/>
          <p14:tracePt t="90792" x="8123238" y="2967038"/>
          <p14:tracePt t="91024" x="8123238" y="2952750"/>
          <p14:tracePt t="91033" x="8123238" y="2938463"/>
          <p14:tracePt t="91075" x="8164513" y="2938463"/>
          <p14:tracePt t="91079" x="8178800" y="2938463"/>
          <p14:tracePt t="91101" x="8193088" y="2938463"/>
          <p14:tracePt t="91116" x="8205788" y="2938463"/>
          <p14:tracePt t="91119" x="8220075" y="2938463"/>
          <p14:tracePt t="91136" x="8247063" y="2938463"/>
          <p14:tracePt t="91151" x="8261350" y="2938463"/>
          <p14:tracePt t="91170" x="8275638" y="2938463"/>
          <p14:tracePt t="91183" x="8302625" y="2938463"/>
          <p14:tracePt t="91213" x="8316913" y="2938463"/>
          <p14:tracePt t="91229" x="8329613" y="2938463"/>
          <p14:tracePt t="91233" x="8358188" y="2938463"/>
          <p14:tracePt t="91259" x="8370888" y="2938463"/>
          <p14:tracePt t="91276" x="8385175" y="2938463"/>
          <p14:tracePt t="91279" x="8399463" y="2938463"/>
          <p14:tracePt t="91296" x="8413750" y="2938463"/>
          <p14:tracePt t="91423" x="8426450" y="2938463"/>
          <p14:tracePt t="91464" x="8413750" y="2938463"/>
          <p14:tracePt t="91472" x="8399463" y="2938463"/>
          <p14:tracePt t="91491" x="8370888" y="2952750"/>
          <p14:tracePt t="91495" x="8343900" y="2952750"/>
          <p14:tracePt t="91503" x="8329613" y="2952750"/>
          <p14:tracePt t="91519" x="8302625" y="2952750"/>
          <p14:tracePt t="91527" x="8288338" y="2952750"/>
          <p14:tracePt t="91548" x="8247063" y="2952750"/>
          <p14:tracePt t="91551" x="8220075" y="2952750"/>
          <p14:tracePt t="91559" x="8193088" y="2952750"/>
          <p14:tracePt t="91583" x="8164513" y="2952750"/>
          <p14:tracePt t="91609" x="8150225" y="2952750"/>
          <p14:tracePt t="91627" x="8137525" y="2952750"/>
          <p14:tracePt t="91642" x="8123238" y="2952750"/>
          <p14:tracePt t="92296" x="8137525" y="2952750"/>
          <p14:tracePt t="92407" x="8150225" y="2952750"/>
          <p14:tracePt t="92464" x="8164513" y="2952750"/>
          <p14:tracePt t="92487" x="8178800" y="2952750"/>
          <p14:tracePt t="93576" x="8178800" y="2938463"/>
          <p14:tracePt t="93656" x="8164513" y="2938463"/>
          <p14:tracePt t="93704" x="8150225" y="2938463"/>
          <p14:tracePt t="93712" x="8137525" y="2938463"/>
          <p14:tracePt t="93729" x="8108950" y="2938463"/>
          <p14:tracePt t="93736" x="8096250" y="2938463"/>
          <p14:tracePt t="93743" x="8081963" y="2938463"/>
          <p14:tracePt t="94136" x="8096250" y="2938463"/>
          <p14:tracePt t="94145" x="8108950" y="2938463"/>
          <p14:tracePt t="94152" x="8123238" y="2938463"/>
          <p14:tracePt t="94190" x="8150225" y="2938463"/>
          <p14:tracePt t="94193" x="8178800" y="2938463"/>
          <p14:tracePt t="94231" x="8205788" y="2938463"/>
          <p14:tracePt t="94262" x="8220075" y="2938463"/>
          <p14:tracePt t="94294" x="8234363" y="2938463"/>
          <p14:tracePt t="94343" x="8247063" y="2938463"/>
          <p14:tracePt t="94728" x="8234363" y="2938463"/>
          <p14:tracePt t="94736" x="8220075" y="2938463"/>
          <p14:tracePt t="94772" x="8205788" y="2938463"/>
          <p14:tracePt t="94790" x="8193088" y="2938463"/>
          <p14:tracePt t="94792" x="8164513" y="2938463"/>
          <p14:tracePt t="94835" x="8150225" y="2938463"/>
          <p14:tracePt t="94840" x="8137525" y="2938463"/>
          <p14:tracePt t="94847" x="8123238" y="2938463"/>
          <p14:tracePt t="94868" x="8108950" y="2938463"/>
          <p14:tracePt t="94884" x="8096250" y="2938463"/>
          <p14:tracePt t="94904" x="8067675" y="2938463"/>
          <p14:tracePt t="94948" x="8040688" y="2938463"/>
          <p14:tracePt t="95080" x="8026400" y="2938463"/>
          <p14:tracePt t="95088" x="8013700" y="2938463"/>
          <p14:tracePt t="95120" x="7999413" y="2938463"/>
          <p14:tracePt t="95360" x="7985125" y="2925763"/>
          <p14:tracePt t="95396" x="8013700" y="2911475"/>
          <p14:tracePt t="95399" x="8040688" y="2911475"/>
          <p14:tracePt t="95430" x="8067675" y="2911475"/>
          <p14:tracePt t="95432" x="8081963" y="2911475"/>
          <p14:tracePt t="95439" x="8096250" y="2911475"/>
          <p14:tracePt t="95458" x="8137525" y="2911475"/>
          <p14:tracePt t="95474" x="8164513" y="2911475"/>
          <p14:tracePt t="95487" x="8193088" y="2911475"/>
          <p14:tracePt t="95505" x="8205788" y="2911475"/>
          <p14:tracePt t="95539" x="8220075" y="2911475"/>
          <p14:tracePt t="95554" x="8234363" y="2911475"/>
          <p14:tracePt t="95559" x="8247063" y="2911475"/>
          <p14:tracePt t="95583" x="8261350" y="2911475"/>
          <p14:tracePt t="95602" x="8275638" y="2911475"/>
          <p14:tracePt t="95618" x="8288338" y="2911475"/>
          <p14:tracePt t="96032" x="8275638" y="2911475"/>
          <p14:tracePt t="96048" x="8261350" y="2925763"/>
          <p14:tracePt t="96087" x="8247063" y="2925763"/>
          <p14:tracePt t="96117" x="8220075" y="2925763"/>
          <p14:tracePt t="96127" x="8205788" y="2925763"/>
          <p14:tracePt t="96146" x="8193088" y="2925763"/>
          <p14:tracePt t="96151" x="8178800" y="2925763"/>
          <p14:tracePt t="96159" x="8164513" y="2925763"/>
          <p14:tracePt t="96176" x="8150225" y="2925763"/>
          <p14:tracePt t="96204" x="8137525" y="2925763"/>
          <p14:tracePt t="96234" x="8123238" y="2925763"/>
          <p14:tracePt t="96258" x="8096250" y="2925763"/>
          <p14:tracePt t="96335" x="8081963" y="2925763"/>
          <p14:tracePt t="96536" x="8096250" y="2911475"/>
          <p14:tracePt t="96544" x="8108950" y="2911475"/>
          <p14:tracePt t="96553" x="8123238" y="2911475"/>
          <p14:tracePt t="96592" x="8150225" y="2911475"/>
          <p14:tracePt t="96594" x="8193088" y="2911475"/>
          <p14:tracePt t="96634" x="8205788" y="2911475"/>
          <p14:tracePt t="96650" x="8220075" y="2911475"/>
          <p14:tracePt t="96663" x="8234363" y="2911475"/>
          <p14:tracePt t="96680" x="8247063" y="2911475"/>
          <p14:tracePt t="96716" x="8261350" y="2911475"/>
          <p14:tracePt t="96743" x="8288338" y="2911475"/>
          <p14:tracePt t="96840" x="8302625" y="2911475"/>
          <p14:tracePt t="97639" x="8288338" y="2911475"/>
          <p14:tracePt t="97647" x="8275638" y="2911475"/>
          <p14:tracePt t="97656" x="8261350" y="2911475"/>
          <p14:tracePt t="97675" x="8220075" y="2911475"/>
          <p14:tracePt t="97680" x="8205788" y="2911475"/>
          <p14:tracePt t="97687" x="8193088" y="2911475"/>
          <p14:tracePt t="97823" x="8178800" y="2911475"/>
          <p14:tracePt t="97895" x="8164513" y="2911475"/>
          <p14:tracePt t="97912" x="8150225" y="2911475"/>
          <p14:tracePt t="97927" x="8137525" y="2911475"/>
          <p14:tracePt t="98344" x="8150225" y="2911475"/>
          <p14:tracePt t="98361" x="8164513" y="2911475"/>
          <p14:tracePt t="98398" x="8178800" y="2911475"/>
          <p14:tracePt t="98415" x="8193088" y="2911475"/>
          <p14:tracePt t="98424" x="8205788" y="2911475"/>
          <p14:tracePt t="98441" x="8220075" y="2911475"/>
          <p14:tracePt t="98469" x="8247063" y="2911475"/>
          <p14:tracePt t="98485" x="8261350" y="2911475"/>
          <p14:tracePt t="98501" x="8275638" y="2911475"/>
          <p14:tracePt t="98504" x="8302625" y="2911475"/>
          <p14:tracePt t="98532" x="8329613" y="2911475"/>
          <p14:tracePt t="98549" x="8358188" y="2911475"/>
          <p14:tracePt t="98564" x="8370888" y="2911475"/>
          <p14:tracePt t="98720" x="8385175" y="2911475"/>
          <p14:tracePt t="98757" x="8413750" y="2911475"/>
          <p14:tracePt t="98767" x="8440738" y="2911475"/>
          <p14:tracePt t="98776" x="8440738" y="2884488"/>
          <p14:tracePt t="98789" x="8455025" y="2884488"/>
          <p14:tracePt t="98793" x="8455025" y="2870200"/>
          <p14:tracePt t="98819" x="8467725" y="2855913"/>
          <p14:tracePt t="98837" x="8482013" y="2828925"/>
          <p14:tracePt t="98851" x="8482013" y="2814638"/>
          <p14:tracePt t="99855" x="8482013" y="2801938"/>
          <p14:tracePt t="99863" x="8482013" y="2787650"/>
          <p14:tracePt t="99872" x="8496300" y="2773363"/>
          <p14:tracePt t="99880" x="8509000" y="2746375"/>
          <p14:tracePt t="99900" x="8523288" y="2705100"/>
          <p14:tracePt t="99903" x="8523288" y="2690813"/>
          <p14:tracePt t="99911" x="8523288" y="2676525"/>
          <p14:tracePt t="99951" x="8523288" y="2649538"/>
          <p14:tracePt t="100128" x="8523288" y="2635250"/>
          <p14:tracePt t="100144" x="8509000" y="2635250"/>
          <p14:tracePt t="100296" x="8509000" y="2622550"/>
          <p14:tracePt t="100303" x="8496300" y="2622550"/>
          <p14:tracePt t="100325" x="8467725" y="2608263"/>
          <p14:tracePt t="100336" x="8440738" y="2593975"/>
          <p14:tracePt t="100375" x="8426450" y="2579688"/>
          <p14:tracePt t="100419" x="8426450" y="2566988"/>
          <p14:tracePt t="101056" x="8426450" y="2579688"/>
          <p14:tracePt t="101064" x="8440738" y="2593975"/>
          <p14:tracePt t="101099" x="8496300" y="2663825"/>
          <p14:tracePt t="101120" x="8509000" y="2676525"/>
          <p14:tracePt t="101166" x="8523288" y="2690813"/>
          <p14:tracePt t="101175" x="8523288" y="2705100"/>
          <p14:tracePt t="101207" x="8523288" y="2732088"/>
          <p14:tracePt t="101224" x="8523288" y="2746375"/>
          <p14:tracePt t="101231" x="8523288" y="2759075"/>
          <p14:tracePt t="101247" x="8523288" y="2773363"/>
          <p14:tracePt t="101273" x="8523288" y="2801938"/>
          <p14:tracePt t="101289" x="8523288" y="2814638"/>
          <p14:tracePt t="101303" x="8523288" y="2828925"/>
          <p14:tracePt t="101312" x="8523288" y="2855913"/>
          <p14:tracePt t="101336" x="8523288" y="2884488"/>
          <p14:tracePt t="101371" x="8523288" y="2897188"/>
          <p14:tracePt t="101399" x="8523288" y="2911475"/>
          <p14:tracePt t="101444" x="8523288" y="2938463"/>
          <p14:tracePt t="101492" x="8509000" y="2952750"/>
          <p14:tracePt t="101592" x="8496300" y="2952750"/>
          <p14:tracePt t="102705" x="8509000" y="2952750"/>
          <p14:tracePt t="102713" x="8523288" y="2952750"/>
          <p14:tracePt t="102721" x="8537575" y="2952750"/>
          <p14:tracePt t="102750" x="8605838" y="2925763"/>
          <p14:tracePt t="102752" x="8620125" y="2925763"/>
          <p14:tracePt t="102765" x="8634413" y="2911475"/>
          <p14:tracePt t="102769" x="8661400" y="2897188"/>
          <p14:tracePt t="102787" x="8688388" y="2870200"/>
          <p14:tracePt t="102791" x="8702675" y="2870200"/>
          <p14:tracePt t="102799" x="8716963" y="2843213"/>
          <p14:tracePt t="102807" x="8729663" y="2843213"/>
          <p14:tracePt t="102829" x="8729663" y="2828925"/>
          <p14:tracePt t="102831" x="8743950" y="2814638"/>
          <p14:tracePt t="102851" x="8770938" y="2787650"/>
          <p14:tracePt t="102855" x="8770938" y="2773363"/>
          <p14:tracePt t="102871" x="8799513" y="2759075"/>
          <p14:tracePt t="102879" x="8799513" y="2746375"/>
          <p14:tracePt t="102895" x="8812213" y="2732088"/>
          <p14:tracePt t="102903" x="8826500" y="2717800"/>
          <p14:tracePt t="102940" x="8840788" y="2705100"/>
          <p14:tracePt t="102959" x="8840788" y="2690813"/>
          <p14:tracePt t="102976" x="8855075" y="2676525"/>
          <p14:tracePt t="102999" x="8867775" y="2663825"/>
          <p14:tracePt t="103020" x="8882063" y="2635250"/>
          <p14:tracePt t="103025" x="8882063" y="2622550"/>
          <p14:tracePt t="103049" x="8909050" y="2608263"/>
          <p14:tracePt t="103067" x="8909050" y="2593975"/>
          <p14:tracePt t="103083" x="8923338" y="2552700"/>
          <p14:tracePt t="103095" x="8937625" y="2525713"/>
          <p14:tracePt t="103111" x="8937625" y="2511425"/>
          <p14:tracePt t="103119" x="8950325" y="2497138"/>
          <p14:tracePt t="103126" x="8950325" y="2470150"/>
          <p14:tracePt t="103144" x="8950325" y="2455863"/>
          <p14:tracePt t="103159" x="8950325" y="2428875"/>
          <p14:tracePt t="103178" x="8950325" y="2400300"/>
          <p14:tracePt t="103183" x="8950325" y="2387600"/>
          <p14:tracePt t="103190" x="8950325" y="2359025"/>
          <p14:tracePt t="103199" x="8950325" y="2346325"/>
          <p14:tracePt t="103206" x="8950325" y="2317750"/>
          <p14:tracePt t="103224" x="8937625" y="2290763"/>
          <p14:tracePt t="103239" x="8923338" y="2249488"/>
          <p14:tracePt t="103255" x="8896350" y="2235200"/>
          <p14:tracePt t="103263" x="8882063" y="2220913"/>
          <p14:tracePt t="103271" x="8882063" y="2208213"/>
          <p14:tracePt t="103287" x="8867775" y="2193925"/>
          <p14:tracePt t="103303" x="8867775" y="2179638"/>
          <p14:tracePt t="103320" x="8855075" y="2166938"/>
          <p14:tracePt t="103327" x="8855075" y="2152650"/>
          <p14:tracePt t="103352" x="8840788" y="2125663"/>
          <p14:tracePt t="103370" x="8840788" y="2111375"/>
          <p14:tracePt t="103375" x="8840788" y="2097088"/>
          <p14:tracePt t="103401" x="8840788" y="2084388"/>
          <p14:tracePt t="103432" x="8840788" y="2055813"/>
          <p14:tracePt t="103453" x="8826500" y="2055813"/>
          <p14:tracePt t="103455" x="8826500" y="2028825"/>
          <p14:tracePt t="103479" x="8812213" y="2014538"/>
          <p14:tracePt t="103487" x="8812213" y="2000250"/>
          <p14:tracePt t="103512" x="8812213" y="1987550"/>
          <p14:tracePt t="103519" x="8812213" y="1973263"/>
          <p14:tracePt t="103527" x="8799513" y="1958975"/>
          <p14:tracePt t="103558" x="8799513" y="1931988"/>
          <p14:tracePt t="103559" x="8785225" y="1931988"/>
          <p14:tracePt t="103589" x="8785225" y="1905000"/>
          <p14:tracePt t="103591" x="8785225" y="1890713"/>
          <p14:tracePt t="103599" x="8785225" y="1876425"/>
          <p14:tracePt t="103650" x="8785225" y="1849438"/>
          <p14:tracePt t="103895" x="8785225" y="1876425"/>
          <p14:tracePt t="103920" x="8799513" y="1876425"/>
          <p14:tracePt t="103942" x="8799513" y="1890713"/>
          <p14:tracePt t="103944" x="8812213" y="1905000"/>
          <p14:tracePt t="103971" x="8826500" y="1905000"/>
          <p14:tracePt t="103988" x="8826500" y="1931988"/>
          <p14:tracePt t="103991" x="8840788" y="1946275"/>
          <p14:tracePt t="103999" x="8855075" y="1958975"/>
          <p14:tracePt t="104034" x="8867775" y="1973263"/>
          <p14:tracePt t="104052" x="8867775" y="1987550"/>
          <p14:tracePt t="104055" x="8867775" y="2000250"/>
          <p14:tracePt t="104083" x="8882063" y="2028825"/>
          <p14:tracePt t="104095" x="8896350" y="2041525"/>
          <p14:tracePt t="104103" x="8896350" y="2055813"/>
          <p14:tracePt t="104111" x="8909050" y="2070100"/>
          <p14:tracePt t="104127" x="8923338" y="2084388"/>
          <p14:tracePt t="104146" x="8937625" y="2097088"/>
          <p14:tracePt t="104161" x="8937625" y="2125663"/>
          <p14:tracePt t="104175" x="8937625" y="2152650"/>
          <p14:tracePt t="104183" x="8950325" y="2166938"/>
          <p14:tracePt t="104191" x="8950325" y="2193925"/>
          <p14:tracePt t="104198" x="8964613" y="2220913"/>
          <p14:tracePt t="104206" x="8964613" y="2235200"/>
          <p14:tracePt t="104222" x="8964613" y="2263775"/>
          <p14:tracePt t="104240" x="8978900" y="2290763"/>
          <p14:tracePt t="104241" x="8978900" y="2317750"/>
          <p14:tracePt t="104255" x="8978900" y="2332038"/>
          <p14:tracePt t="104257" x="8978900" y="2359025"/>
          <p14:tracePt t="104264" x="8978900" y="2373313"/>
          <p14:tracePt t="104271" x="8978900" y="2400300"/>
          <p14:tracePt t="104287" x="8978900" y="2414588"/>
          <p14:tracePt t="104302" x="8978900" y="2428875"/>
          <p14:tracePt t="104311" x="8978900" y="2443163"/>
          <p14:tracePt t="104319" x="8978900" y="2455863"/>
          <p14:tracePt t="104336" x="8978900" y="2470150"/>
          <p14:tracePt t="104366" x="8978900" y="2497138"/>
          <p14:tracePt t="104387" x="8978900" y="2538413"/>
          <p14:tracePt t="104411" x="8978900" y="2552700"/>
          <p14:tracePt t="104430" x="8950325" y="2579688"/>
          <p14:tracePt t="104443" x="8923338" y="2608263"/>
          <p14:tracePt t="104449" x="8923338" y="2635250"/>
          <p14:tracePt t="104455" x="8896350" y="2649538"/>
          <p14:tracePt t="104477" x="8867775" y="2676525"/>
          <p14:tracePt t="104491" x="8855075" y="2690813"/>
          <p14:tracePt t="104494" x="8840788" y="2717800"/>
          <p14:tracePt t="104495" x="8826500" y="2746375"/>
          <p14:tracePt t="104510" x="8812213" y="2773363"/>
          <p14:tracePt t="104512" x="8799513" y="2787650"/>
          <p14:tracePt t="104519" x="8785225" y="2814638"/>
          <p14:tracePt t="104527" x="8770938" y="2843213"/>
          <p14:tracePt t="104536" x="8758238" y="2855913"/>
          <p14:tracePt t="104557" x="8758238" y="2870200"/>
          <p14:tracePt t="104573" x="8743950" y="2897188"/>
          <p14:tracePt t="104587" x="8729663" y="2897188"/>
          <p14:tracePt t="104590" x="8716963" y="2925763"/>
          <p14:tracePt t="104599" x="8702675" y="2925763"/>
          <p14:tracePt t="104607" x="8688388" y="2952750"/>
          <p14:tracePt t="104631" x="8675688" y="2952750"/>
          <p14:tracePt t="104649" x="8661400" y="2981325"/>
          <p14:tracePt t="104669" x="8647113" y="2981325"/>
          <p14:tracePt t="105024" x="8634413" y="2981325"/>
          <p14:tracePt t="105033" x="8605838" y="2981325"/>
          <p14:tracePt t="105084" x="8578850" y="2994025"/>
          <p14:tracePt t="105087" x="8564563" y="2994025"/>
          <p14:tracePt t="105095" x="8550275" y="2994025"/>
          <p14:tracePt t="105112" x="8523288" y="2994025"/>
          <p14:tracePt t="105289" x="8496300" y="2994025"/>
          <p14:tracePt t="109000" x="8496300" y="2981325"/>
          <p14:tracePt t="109008" x="8523288" y="2981325"/>
          <p14:tracePt t="109016" x="8550275" y="2981325"/>
          <p14:tracePt t="109049" x="8620125" y="2981325"/>
          <p14:tracePt t="109085" x="8647113" y="2981325"/>
          <p14:tracePt t="109116" x="8675688" y="2981325"/>
          <p14:tracePt t="109119" x="8688388" y="2981325"/>
          <p14:tracePt t="109127" x="8702675" y="2981325"/>
          <p14:tracePt t="109147" x="8729663" y="2981325"/>
          <p14:tracePt t="109151" x="8743950" y="2981325"/>
          <p14:tracePt t="109180" x="8770938" y="2981325"/>
          <p14:tracePt t="109191" x="8799513" y="2981325"/>
          <p14:tracePt t="109256" x="8826500" y="2967038"/>
          <p14:tracePt t="109271" x="8840788" y="2952750"/>
          <p14:tracePt t="109351" x="8840788" y="2938463"/>
          <p14:tracePt t="109359" x="8855075" y="2925763"/>
          <p14:tracePt t="109391" x="8855075" y="2911475"/>
          <p14:tracePt t="109415" x="8855075" y="2897188"/>
          <p14:tracePt t="109428" x="8855075" y="2884488"/>
          <p14:tracePt t="109431" x="8867775" y="2843213"/>
          <p14:tracePt t="109455" x="8867775" y="2828925"/>
          <p14:tracePt t="109479" x="8867775" y="2801938"/>
          <p14:tracePt t="109494" x="8867775" y="2787650"/>
          <p14:tracePt t="109496" x="8867775" y="2773363"/>
          <p14:tracePt t="109503" x="8867775" y="2746375"/>
          <p14:tracePt t="109511" x="8867775" y="2717800"/>
          <p14:tracePt t="109518" x="8867775" y="2705100"/>
          <p14:tracePt t="109527" x="8867775" y="2663825"/>
          <p14:tracePt t="109535" x="8867775" y="2635250"/>
          <p14:tracePt t="109543" x="8867775" y="2593975"/>
          <p14:tracePt t="109551" x="8855075" y="2552700"/>
          <p14:tracePt t="109572" x="8826500" y="2497138"/>
          <p14:tracePt t="109587" x="8826500" y="2387600"/>
          <p14:tracePt t="109592" x="8812213" y="2346325"/>
          <p14:tracePt t="109600" x="8812213" y="2290763"/>
          <p14:tracePt t="109620" x="8785225" y="2220913"/>
          <p14:tracePt t="109623" x="8785225" y="2193925"/>
          <p14:tracePt t="109631" x="8785225" y="2166938"/>
          <p14:tracePt t="109649" x="8785225" y="2125663"/>
          <p14:tracePt t="109701" x="8785225" y="2097088"/>
          <p14:tracePt t="109702" x="8785225" y="2084388"/>
          <p14:tracePt t="109711" x="8785225" y="2070100"/>
          <p14:tracePt t="109719" x="8812213" y="2070100"/>
          <p14:tracePt t="109735" x="8826500" y="2070100"/>
          <p14:tracePt t="109736" x="8840788" y="2055813"/>
          <p14:tracePt t="109743" x="8855075" y="2055813"/>
          <p14:tracePt t="109761" x="8882063" y="2041525"/>
          <p14:tracePt t="109779" x="8909050" y="2014538"/>
          <p14:tracePt t="109793" x="8950325" y="2000250"/>
          <p14:tracePt t="109799" x="8964613" y="1987550"/>
          <p14:tracePt t="109807" x="8964613" y="1973263"/>
          <p14:tracePt t="109815" x="8978900" y="1946275"/>
          <p14:tracePt t="109823" x="8991600" y="1946275"/>
          <p14:tracePt t="109841" x="9005888" y="1917700"/>
          <p14:tracePt t="109858" x="9020175" y="1890713"/>
          <p14:tracePt t="109888" x="9047163" y="1876425"/>
          <p14:tracePt t="109903" x="9061450" y="1862138"/>
          <p14:tracePt t="109937" x="9075738" y="1862138"/>
          <p14:tracePt t="109953" x="9088438" y="1862138"/>
          <p14:tracePt t="109960" x="9102725" y="1862138"/>
          <p14:tracePt t="109967" x="9117013" y="1862138"/>
          <p14:tracePt t="109983" x="9129713" y="1849438"/>
          <p14:tracePt t="109991" x="9144000" y="1849438"/>
          <p14:tracePt t="109999" x="9158288" y="1849438"/>
          <p14:tracePt t="110013" x="9170988" y="1849438"/>
          <p14:tracePt t="110015" x="9185275" y="1849438"/>
          <p14:tracePt t="110031" x="9199563" y="1835150"/>
          <p14:tracePt t="110048" x="9226550" y="1835150"/>
          <p14:tracePt t="110055" x="9226550" y="1820863"/>
          <p14:tracePt t="110063" x="9255125" y="1820863"/>
          <p14:tracePt t="110071" x="9255125" y="1793875"/>
          <p14:tracePt t="110079" x="9282113" y="1793875"/>
          <p14:tracePt t="110103" x="9296400" y="1793875"/>
          <p14:tracePt t="110131" x="9323388" y="1793875"/>
          <p14:tracePt t="110135" x="9337675" y="1779588"/>
          <p14:tracePt t="110143" x="9350375" y="1779588"/>
          <p14:tracePt t="110174" x="9364663" y="1779588"/>
          <p14:tracePt t="110176" x="9378950" y="1766888"/>
          <p14:tracePt t="110183" x="9391650" y="1766888"/>
          <p14:tracePt t="110191" x="9405938" y="1766888"/>
          <p14:tracePt t="110209" x="9420225" y="1766888"/>
          <p14:tracePt t="110215" x="9447213" y="1766888"/>
          <p14:tracePt t="110223" x="9461500" y="1766888"/>
          <p14:tracePt t="110240" x="9488488" y="1766888"/>
          <p14:tracePt t="110247" x="9502775" y="1766888"/>
          <p14:tracePt t="110273" x="9529763" y="1766888"/>
          <p14:tracePt t="110279" x="9544050" y="1752600"/>
          <p14:tracePt t="110287" x="9558338" y="1752600"/>
          <p14:tracePt t="110327" x="9571038" y="1752600"/>
          <p14:tracePt t="110347" x="9571038" y="1738313"/>
          <p14:tracePt t="110382" x="9599613" y="1738313"/>
          <p14:tracePt t="110411" x="9612313" y="1725613"/>
          <p14:tracePt t="110416" x="9626600" y="1725613"/>
          <p14:tracePt t="110423" x="9626600" y="1711325"/>
          <p14:tracePt t="110441" x="9653588" y="1711325"/>
          <p14:tracePt t="110458" x="9682163" y="1697038"/>
          <p14:tracePt t="110489" x="9696450" y="1697038"/>
          <p14:tracePt t="110537" x="9723438" y="1697038"/>
          <p14:tracePt t="110832" x="9737725" y="1697038"/>
          <p14:tracePt t="110856" x="9750425" y="1697038"/>
          <p14:tracePt t="110887" x="9779000" y="1697038"/>
          <p14:tracePt t="110908" x="9779000" y="1725613"/>
          <p14:tracePt t="110920" x="9779000" y="1738313"/>
          <p14:tracePt t="110927" x="9791700" y="1752600"/>
          <p14:tracePt t="110952" x="9791700" y="1766888"/>
          <p14:tracePt t="110967" x="9805988" y="1766888"/>
          <p14:tracePt t="110991" x="9805988" y="1793875"/>
          <p14:tracePt t="110999" x="9805988" y="1808163"/>
          <p14:tracePt t="111016" x="9832975" y="1849438"/>
          <p14:tracePt t="111032" x="9832975" y="1862138"/>
          <p14:tracePt t="111048" x="9861550" y="1890713"/>
          <p14:tracePt t="111055" x="9861550" y="1905000"/>
          <p14:tracePt t="111063" x="9861550" y="1917700"/>
          <p14:tracePt t="111080" x="9874250" y="1946275"/>
          <p14:tracePt t="111097" x="9874250" y="1958975"/>
          <p14:tracePt t="111112" x="9874250" y="1987550"/>
          <p14:tracePt t="111127" x="9874250" y="2000250"/>
          <p14:tracePt t="111175" x="9874250" y="2028825"/>
          <p14:tracePt t="111203" x="9874250" y="2055813"/>
          <p14:tracePt t="111250" x="9874250" y="2070100"/>
          <p14:tracePt t="111360" x="9874250" y="2055813"/>
          <p14:tracePt t="111397" x="9861550" y="2000250"/>
          <p14:tracePt t="111520" x="9847263" y="1987550"/>
          <p14:tracePt t="111557" x="9847263" y="2000250"/>
          <p14:tracePt t="111600" x="9847263" y="2014538"/>
          <p14:tracePt t="111680" x="9847263" y="2028825"/>
          <p14:tracePt t="111744" x="9847263" y="2014538"/>
          <p14:tracePt t="111903" x="9847263" y="2041525"/>
          <p14:tracePt t="113296" x="9847263" y="2055813"/>
          <p14:tracePt t="113304" x="9847263" y="2070100"/>
          <p14:tracePt t="113312" x="9847263" y="2084388"/>
          <p14:tracePt t="113320" x="9847263" y="2097088"/>
          <p14:tracePt t="113345" x="9861550" y="2125663"/>
          <p14:tracePt t="113366" x="9861550" y="2138363"/>
          <p14:tracePt t="113369" x="9874250" y="2166938"/>
          <p14:tracePt t="113375" x="9874250" y="2179638"/>
          <p14:tracePt t="113383" x="9874250" y="2208213"/>
          <p14:tracePt t="113399" x="9874250" y="2235200"/>
          <p14:tracePt t="113415" x="9874250" y="2276475"/>
          <p14:tracePt t="113439" x="9874250" y="2305050"/>
          <p14:tracePt t="113464" x="9874250" y="2317750"/>
          <p14:tracePt t="113471" x="9874250" y="2332038"/>
          <p14:tracePt t="113478" x="9874250" y="2346325"/>
          <p14:tracePt t="113494" x="9874250" y="2359025"/>
          <p14:tracePt t="113510" x="9874250" y="2373313"/>
          <p14:tracePt t="113526" x="9874250" y="2400300"/>
          <p14:tracePt t="113555" x="9874250" y="2414588"/>
          <p14:tracePt t="113572" x="9874250" y="2428875"/>
          <p14:tracePt t="113588" x="9874250" y="2443163"/>
          <p14:tracePt t="113604" x="9888538" y="2470150"/>
          <p14:tracePt t="113607" x="9888538" y="2484438"/>
          <p14:tracePt t="113615" x="9888538" y="2497138"/>
          <p14:tracePt t="113656" x="9902825" y="2525713"/>
          <p14:tracePt t="113700" x="9917113" y="2538413"/>
          <p14:tracePt t="114391" x="9929813" y="2538413"/>
          <p14:tracePt t="114416" x="9944100" y="2538413"/>
          <p14:tracePt t="114441" x="9958388" y="2525713"/>
          <p14:tracePt t="114447" x="9985375" y="2497138"/>
          <p14:tracePt t="114465" x="10040938" y="2400300"/>
          <p14:tracePt t="114483" x="10053638" y="2276475"/>
          <p14:tracePt t="114498" x="10094913" y="2138363"/>
          <p14:tracePt t="114504" x="10109200" y="2125663"/>
          <p14:tracePt t="114511" x="10109200" y="2084388"/>
          <p14:tracePt t="114519" x="10109200" y="2055813"/>
          <p14:tracePt t="114527" x="10109200" y="2014538"/>
          <p14:tracePt t="114545" x="10109200" y="1987550"/>
          <p14:tracePt t="114562" x="10109200" y="1958975"/>
          <p14:tracePt t="114578" x="10082213" y="1946275"/>
          <p14:tracePt t="114591" x="10082213" y="1931988"/>
          <p14:tracePt t="114608" x="10067925" y="1931988"/>
          <p14:tracePt t="114626" x="10040938" y="1917700"/>
          <p14:tracePt t="114643" x="10012363" y="1876425"/>
          <p14:tracePt t="114649" x="10012363" y="1849438"/>
          <p14:tracePt t="114655" x="9999663" y="1820863"/>
          <p14:tracePt t="114674" x="9985375" y="1779588"/>
          <p14:tracePt t="114688" x="9971088" y="1766888"/>
          <p14:tracePt t="114857" x="9971088" y="1779588"/>
          <p14:tracePt t="114898" x="9971088" y="1793875"/>
          <p14:tracePt t="114927" x="9971088" y="1820863"/>
          <p14:tracePt t="114978" x="9985375" y="1835150"/>
          <p14:tracePt t="114991" x="9985375" y="1849438"/>
          <p14:tracePt t="115012" x="9985375" y="1862138"/>
          <p14:tracePt t="115015" x="9985375" y="1876425"/>
          <p14:tracePt t="115023" x="9999663" y="1890713"/>
          <p14:tracePt t="115057" x="9999663" y="1946275"/>
          <p14:tracePt t="115072" x="10012363" y="1958975"/>
          <p14:tracePt t="115079" x="10012363" y="1973263"/>
          <p14:tracePt t="115087" x="10012363" y="2000250"/>
          <p14:tracePt t="115095" x="10026650" y="2014538"/>
          <p14:tracePt t="115103" x="10026650" y="2041525"/>
          <p14:tracePt t="115118" x="10026650" y="2070100"/>
          <p14:tracePt t="115122" x="10026650" y="2097088"/>
          <p14:tracePt t="115127" x="10026650" y="2125663"/>
          <p14:tracePt t="115134" x="10026650" y="2138363"/>
          <p14:tracePt t="115149" x="10026650" y="2152650"/>
          <p14:tracePt t="115154" x="10026650" y="2166938"/>
          <p14:tracePt t="115159" x="10040938" y="2193925"/>
          <p14:tracePt t="115167" x="10040938" y="2208213"/>
          <p14:tracePt t="115180" x="10040938" y="2220913"/>
          <p14:tracePt t="115199" x="10053638" y="2276475"/>
          <p14:tracePt t="115211" x="10053638" y="2290763"/>
          <p14:tracePt t="115223" x="10053638" y="2317750"/>
          <p14:tracePt t="115243" x="10053638" y="2332038"/>
          <p14:tracePt t="115247" x="10053638" y="2359025"/>
          <p14:tracePt t="115262" x="10053638" y="2373313"/>
          <p14:tracePt t="115263" x="10053638" y="2387600"/>
          <p14:tracePt t="115271" x="10053638" y="2414588"/>
          <p14:tracePt t="115292" x="10026650" y="2443163"/>
          <p14:tracePt t="115295" x="10026650" y="2470150"/>
          <p14:tracePt t="115303" x="10026650" y="2484438"/>
          <p14:tracePt t="115324" x="10012363" y="2511425"/>
          <p14:tracePt t="115341" x="9999663" y="2538413"/>
          <p14:tracePt t="115356" x="9999663" y="2566988"/>
          <p14:tracePt t="115704" x="9999663" y="2579688"/>
          <p14:tracePt t="115712" x="10012363" y="2579688"/>
          <p14:tracePt t="115721" x="10026650" y="2579688"/>
          <p14:tracePt t="115747" x="10053638" y="2538413"/>
          <p14:tracePt t="115751" x="10053638" y="2511425"/>
          <p14:tracePt t="115769" x="10053638" y="2497138"/>
          <p14:tracePt t="115787" x="10053638" y="2443163"/>
          <p14:tracePt t="115791" x="10053638" y="2428875"/>
          <p14:tracePt t="115798" x="10053638" y="2414588"/>
          <p14:tracePt t="115821" x="10040938" y="2359025"/>
          <p14:tracePt t="115823" x="10026650" y="2346325"/>
          <p14:tracePt t="115831" x="10012363" y="2317750"/>
          <p14:tracePt t="115862" x="9999663" y="2317750"/>
          <p14:tracePt t="116023" x="9999663" y="2332038"/>
          <p14:tracePt t="116031" x="9999663" y="2346325"/>
          <p14:tracePt t="116039" x="9999663" y="2359025"/>
          <p14:tracePt t="116061" x="9999663" y="2387600"/>
          <p14:tracePt t="116064" x="10012363" y="2387600"/>
          <p14:tracePt t="116072" x="10012363" y="2400300"/>
          <p14:tracePt t="116088" x="10040938" y="2443163"/>
          <p14:tracePt t="116105" x="10053638" y="2455863"/>
          <p14:tracePt t="116119" x="10053638" y="2470150"/>
          <p14:tracePt t="116121" x="10067925" y="2484438"/>
          <p14:tracePt t="116127" x="10082213" y="2497138"/>
          <p14:tracePt t="116135" x="10082213" y="2511425"/>
          <p14:tracePt t="116143" x="10094913" y="2525713"/>
          <p14:tracePt t="116183" x="10094913" y="2538413"/>
          <p14:tracePt t="116376" x="10094913" y="2525713"/>
          <p14:tracePt t="116409" x="10094913" y="2455863"/>
          <p14:tracePt t="116415" x="10094913" y="2428875"/>
          <p14:tracePt t="116439" x="10094913" y="2373313"/>
          <p14:tracePt t="116447" x="10094913" y="2359025"/>
          <p14:tracePt t="116511" x="10082213" y="2359025"/>
          <p14:tracePt t="116532" x="10067925" y="2359025"/>
          <p14:tracePt t="116535" x="10053638" y="2359025"/>
          <p14:tracePt t="116543" x="10040938" y="2387600"/>
          <p14:tracePt t="116565" x="10040938" y="2443163"/>
          <p14:tracePt t="116567" x="10040938" y="2455863"/>
          <p14:tracePt t="116574" x="10026650" y="2470150"/>
          <p14:tracePt t="116595" x="10026650" y="2497138"/>
          <p14:tracePt t="116679" x="10026650" y="2484438"/>
          <p14:tracePt t="116687" x="10026650" y="2470150"/>
          <p14:tracePt t="116705" x="10026650" y="2455863"/>
          <p14:tracePt t="116719" x="10012363" y="2443163"/>
          <p14:tracePt t="117536" x="9999663" y="2443163"/>
          <p14:tracePt t="117552" x="9999663" y="2455863"/>
          <p14:tracePt t="117560" x="9999663" y="2470150"/>
          <p14:tracePt t="117597" x="9999663" y="2511425"/>
          <p14:tracePt t="117600" x="9985375" y="2538413"/>
          <p14:tracePt t="117607" x="9985375" y="2566988"/>
          <p14:tracePt t="117623" x="9971088" y="2579688"/>
          <p14:tracePt t="117631" x="9971088" y="2593975"/>
          <p14:tracePt t="117638" x="9971088" y="2608263"/>
          <p14:tracePt t="117654" x="9971088" y="2635250"/>
          <p14:tracePt t="117657" x="9971088" y="2663825"/>
          <p14:tracePt t="117663" x="9958388" y="2690813"/>
          <p14:tracePt t="117671" x="9944100" y="2705100"/>
          <p14:tracePt t="117686" x="9944100" y="2732088"/>
          <p14:tracePt t="117715" x="9917113" y="2787650"/>
          <p14:tracePt t="117717" x="9902825" y="2801938"/>
          <p14:tracePt t="117720" x="9902825" y="2814638"/>
          <p14:tracePt t="117728" x="9888538" y="2828925"/>
          <p14:tracePt t="117735" x="9874250" y="2843213"/>
          <p14:tracePt t="117743" x="9874250" y="2870200"/>
          <p14:tracePt t="117763" x="9874250" y="2911475"/>
          <p14:tracePt t="117779" x="9847263" y="2952750"/>
          <p14:tracePt t="117781" x="9847263" y="2994025"/>
          <p14:tracePt t="117783" x="9805988" y="3063875"/>
          <p14:tracePt t="117791" x="9779000" y="3132138"/>
          <p14:tracePt t="117799" x="9750425" y="3160713"/>
          <p14:tracePt t="117807" x="9737725" y="3173413"/>
          <p14:tracePt t="117827" x="9709150" y="3228975"/>
          <p14:tracePt t="117843" x="9682163" y="3243263"/>
          <p14:tracePt t="117845" x="9667875" y="3270250"/>
          <p14:tracePt t="117847" x="9653588" y="3311525"/>
          <p14:tracePt t="117855" x="9653588" y="3325813"/>
          <p14:tracePt t="117863" x="9640888" y="3340100"/>
          <p14:tracePt t="117871" x="9640888" y="3367088"/>
          <p14:tracePt t="117891" x="9599613" y="3408363"/>
          <p14:tracePt t="117909" x="9599613" y="3435350"/>
          <p14:tracePt t="117911" x="9585325" y="3449638"/>
          <p14:tracePt t="117919" x="9585325" y="3463925"/>
          <p14:tracePt t="117955" x="9585325" y="3476625"/>
          <p14:tracePt t="117972" x="9585325" y="3490913"/>
          <p14:tracePt t="117989" x="9585325" y="3517900"/>
          <p14:tracePt t="117991" x="9585325" y="3532188"/>
          <p14:tracePt t="118019" x="9599613" y="3573463"/>
          <p14:tracePt t="118036" x="9626600" y="3587750"/>
          <p14:tracePt t="118066" x="9640888" y="3587750"/>
          <p14:tracePt t="118083" x="9653588" y="3587750"/>
          <p14:tracePt t="118087" x="9667875" y="3587750"/>
          <p14:tracePt t="118095" x="9682163" y="3587750"/>
          <p14:tracePt t="118103" x="9682163" y="3573463"/>
          <p14:tracePt t="118111" x="9696450" y="3546475"/>
          <p14:tracePt t="118129" x="9709150" y="3505200"/>
          <p14:tracePt t="118148" x="9723438" y="3449638"/>
          <p14:tracePt t="118164" x="9750425" y="3394075"/>
          <p14:tracePt t="118167" x="9791700" y="3340100"/>
          <p14:tracePt t="118175" x="9805988" y="3284538"/>
          <p14:tracePt t="118183" x="9832975" y="3243263"/>
          <p14:tracePt t="118191" x="9832975" y="3201988"/>
          <p14:tracePt t="118209" x="9847263" y="3173413"/>
          <p14:tracePt t="118215" x="9847263" y="3146425"/>
          <p14:tracePt t="118223" x="9847263" y="3117850"/>
          <p14:tracePt t="118241" x="9847263" y="3090863"/>
          <p14:tracePt t="118257" x="9847263" y="3049588"/>
          <p14:tracePt t="118263" x="9847263" y="3035300"/>
          <p14:tracePt t="118271" x="9832975" y="3022600"/>
          <p14:tracePt t="118287" x="9805988" y="2994025"/>
          <p14:tracePt t="118305" x="9764713" y="2967038"/>
          <p14:tracePt t="118320" x="9723438" y="2925763"/>
          <p14:tracePt t="118335" x="9667875" y="2897188"/>
          <p14:tracePt t="118343" x="9653588" y="2870200"/>
          <p14:tracePt t="118351" x="9640888" y="2843213"/>
          <p14:tracePt t="118367" x="9612313" y="2828925"/>
          <p14:tracePt t="118388" x="9599613" y="2801938"/>
          <p14:tracePt t="118399" x="9585325" y="2787650"/>
          <p14:tracePt t="118417" x="9571038" y="2773363"/>
          <p14:tracePt t="118432" x="9558338" y="2773363"/>
          <p14:tracePt t="118447" x="9529763" y="2773363"/>
          <p14:tracePt t="118463" x="9517063" y="2773363"/>
          <p14:tracePt t="118482" x="9488488" y="2773363"/>
          <p14:tracePt t="118495" x="9475788" y="2773363"/>
          <p14:tracePt t="118512" x="9447213" y="2773363"/>
          <p14:tracePt t="118541" x="9432925" y="2773363"/>
          <p14:tracePt t="118543" x="9405938" y="2773363"/>
          <p14:tracePt t="118551" x="9391650" y="2773363"/>
          <p14:tracePt t="118559" x="9378950" y="2773363"/>
          <p14:tracePt t="118567" x="9350375" y="2773363"/>
          <p14:tracePt t="118589" x="9337675" y="2773363"/>
          <p14:tracePt t="118593" x="9323388" y="2773363"/>
          <p14:tracePt t="118599" x="9309100" y="2773363"/>
          <p14:tracePt t="118619" x="9296400" y="2787650"/>
          <p14:tracePt t="118638" x="9240838" y="2843213"/>
          <p14:tracePt t="118651" x="9212263" y="2855913"/>
          <p14:tracePt t="118657" x="9199563" y="2855913"/>
          <p14:tracePt t="118703" x="9170988" y="2870200"/>
          <p14:tracePt t="118729" x="9158288" y="2884488"/>
          <p14:tracePt t="118746" x="9144000" y="2897188"/>
          <p14:tracePt t="118763" x="9129713" y="2911475"/>
          <p14:tracePt t="118783" x="9117013" y="2911475"/>
          <p14:tracePt t="118809" x="9102725" y="2938463"/>
          <p14:tracePt t="118827" x="9088438" y="2952750"/>
          <p14:tracePt t="118843" x="9075738" y="2967038"/>
          <p14:tracePt t="118849" x="9075738" y="2981325"/>
          <p14:tracePt t="118855" x="9061450" y="2981325"/>
          <p14:tracePt t="118873" x="9061450" y="3008313"/>
          <p14:tracePt t="118879" x="9061450" y="3022600"/>
          <p14:tracePt t="118887" x="9047163" y="3035300"/>
          <p14:tracePt t="118905" x="9047163" y="3049588"/>
          <p14:tracePt t="118911" x="9047163" y="3076575"/>
          <p14:tracePt t="118937" x="9047163" y="3105150"/>
          <p14:tracePt t="118943" x="9047163" y="3117850"/>
          <p14:tracePt t="118950" x="9047163" y="3132138"/>
          <p14:tracePt t="118968" x="9047163" y="3160713"/>
          <p14:tracePt t="118984" x="9047163" y="3173413"/>
          <p14:tracePt t="118999" x="9047163" y="3201988"/>
          <p14:tracePt t="119031" x="9047163" y="3214688"/>
          <p14:tracePt t="119052" x="9047163" y="3228975"/>
          <p14:tracePt t="119063" x="9047163" y="3243263"/>
          <p14:tracePt t="119079" x="9047163" y="3255963"/>
          <p14:tracePt t="119081" x="9047163" y="3270250"/>
          <p14:tracePt t="119103" x="9047163" y="3297238"/>
          <p14:tracePt t="119128" x="9047163" y="3311525"/>
          <p14:tracePt t="119144" x="9047163" y="3325813"/>
          <p14:tracePt t="119159" x="9047163" y="3340100"/>
          <p14:tracePt t="119180" x="9047163" y="3352800"/>
          <p14:tracePt t="119183" x="9047163" y="3367088"/>
          <p14:tracePt t="119207" x="9061450" y="3381375"/>
          <p14:tracePt t="119224" x="9075738" y="3381375"/>
          <p14:tracePt t="119240" x="9088438" y="3408363"/>
          <p14:tracePt t="119247" x="9102725" y="3408363"/>
          <p14:tracePt t="119271" x="9117013" y="3422650"/>
          <p14:tracePt t="119287" x="9117013" y="3435350"/>
          <p14:tracePt t="119300" x="9129713" y="3435350"/>
          <p14:tracePt t="119303" x="9158288" y="3449638"/>
          <p14:tracePt t="119319" x="9170988" y="3463925"/>
          <p14:tracePt t="119335" x="9185275" y="3463925"/>
          <p14:tracePt t="119350" x="9199563" y="3476625"/>
          <p14:tracePt t="119384" x="9212263" y="3490913"/>
          <p14:tracePt t="119387" x="9226550" y="3490913"/>
          <p14:tracePt t="119447" x="9240838" y="3505200"/>
          <p14:tracePt t="119527" x="9240838" y="3517900"/>
          <p14:tracePt t="119544" x="9240838" y="3532188"/>
          <p14:tracePt t="119561" x="9226550" y="3532188"/>
          <p14:tracePt t="119567" x="9199563" y="3532188"/>
          <p14:tracePt t="119575" x="9185275" y="3532188"/>
          <p14:tracePt t="119583" x="9158288" y="3532188"/>
          <p14:tracePt t="119594" x="9129713" y="3532188"/>
          <p14:tracePt t="119599" x="9102725" y="3532188"/>
          <p14:tracePt t="119607" x="9075738" y="3532188"/>
          <p14:tracePt t="119615" x="9020175" y="3517900"/>
          <p14:tracePt t="119635" x="8978900" y="3505200"/>
          <p14:tracePt t="119639" x="8950325" y="3490913"/>
          <p14:tracePt t="119647" x="8923338" y="3490913"/>
          <p14:tracePt t="119665" x="8896350" y="3476625"/>
          <p14:tracePt t="119682" x="8867775" y="3449638"/>
          <p14:tracePt t="119687" x="8840788" y="3435350"/>
          <p14:tracePt t="119695" x="8812213" y="3408363"/>
          <p14:tracePt t="119711" x="8799513" y="3394075"/>
          <p14:tracePt t="119714" x="8758238" y="3367088"/>
          <p14:tracePt t="119719" x="8729663" y="3367088"/>
          <p14:tracePt t="119740" x="8716963" y="3340100"/>
          <p14:tracePt t="119742" x="8702675" y="3340100"/>
          <p14:tracePt t="119745" x="8688388" y="3325813"/>
          <p14:tracePt t="119751" x="8675688" y="3311525"/>
          <p14:tracePt t="119771" x="8661400" y="3297238"/>
          <p14:tracePt t="119788" x="8634413" y="3270250"/>
          <p14:tracePt t="119804" x="8620125" y="3255963"/>
          <p14:tracePt t="119807" x="8620125" y="3228975"/>
          <p14:tracePt t="119815" x="8605838" y="3214688"/>
          <p14:tracePt t="119825" x="8605838" y="3201988"/>
          <p14:tracePt t="119831" x="8591550" y="3201988"/>
          <p14:tracePt t="119852" x="8578850" y="3173413"/>
          <p14:tracePt t="119911" x="8578850" y="3160713"/>
          <p14:tracePt t="119919" x="8564563" y="3146425"/>
          <p14:tracePt t="119938" x="8550275" y="3132138"/>
          <p14:tracePt t="119963" x="8550275" y="3117850"/>
          <p14:tracePt t="119981" x="8537575" y="3117850"/>
          <p14:tracePt t="119995" x="8537575" y="3105150"/>
          <p14:tracePt t="120016" x="8537575" y="3090863"/>
          <p14:tracePt t="120074" x="8537575" y="3076575"/>
          <p14:tracePt t="121344" x="8537575" y="3063875"/>
          <p14:tracePt t="121352" x="8537575" y="3035300"/>
          <p14:tracePt t="121360" x="8537575" y="3008313"/>
          <p14:tracePt t="121368" x="8537575" y="2994025"/>
          <p14:tracePt t="121375" x="8537575" y="2967038"/>
          <p14:tracePt t="121402" x="8537575" y="2897188"/>
          <p14:tracePt t="121551" x="8550275" y="2897188"/>
          <p14:tracePt t="121720" x="8550275" y="2870200"/>
          <p14:tracePt t="121839" x="8550275" y="2884488"/>
          <p14:tracePt t="121868" x="8550275" y="2897188"/>
          <p14:tracePt t="121872" x="8550275" y="2911475"/>
          <p14:tracePt t="122040" x="8550275" y="2897188"/>
          <p14:tracePt t="125232" x="8564563" y="2897188"/>
          <p14:tracePt t="125248" x="8578850" y="2897188"/>
          <p14:tracePt t="125281" x="8605838" y="2911475"/>
          <p14:tracePt t="125299" x="8620125" y="2925763"/>
          <p14:tracePt t="125332" x="8634413" y="2938463"/>
          <p14:tracePt t="125784" x="8647113" y="2938463"/>
          <p14:tracePt t="125792" x="8647113" y="2952750"/>
          <p14:tracePt t="125801" x="8647113" y="2967038"/>
          <p14:tracePt t="125809" x="8647113" y="2981325"/>
          <p14:tracePt t="125843" x="8661400" y="3022600"/>
          <p14:tracePt t="126144" x="8675688" y="3035300"/>
          <p14:tracePt t="126151" x="8688388" y="3049588"/>
          <p14:tracePt t="126172" x="8729663" y="3105150"/>
          <p14:tracePt t="126176" x="8758238" y="3105150"/>
          <p14:tracePt t="126183" x="8758238" y="3117850"/>
          <p14:tracePt t="126191" x="8770938" y="3132138"/>
          <p14:tracePt t="126230" x="8785225" y="3132138"/>
          <p14:tracePt t="126239" x="8785225" y="3146425"/>
          <p14:tracePt t="126258" x="8785225" y="3173413"/>
          <p14:tracePt t="126277" x="8799513" y="3187700"/>
          <p14:tracePt t="126291" x="8826500" y="3214688"/>
          <p14:tracePt t="126296" x="8826500" y="3243263"/>
          <p14:tracePt t="126303" x="8855075" y="3270250"/>
          <p14:tracePt t="126323" x="8882063" y="3311525"/>
          <p14:tracePt t="126340" x="8896350" y="3352800"/>
          <p14:tracePt t="126354" x="8937625" y="3422650"/>
          <p14:tracePt t="126359" x="8937625" y="3435350"/>
          <p14:tracePt t="126367" x="8937625" y="3449638"/>
          <p14:tracePt t="126376" x="8950325" y="3463925"/>
          <p14:tracePt t="126434" x="8964613" y="3476625"/>
          <p14:tracePt t="126439" x="8978900" y="3476625"/>
          <p14:tracePt t="126447" x="8991600" y="3490913"/>
          <p14:tracePt t="126464" x="9088438" y="3505200"/>
          <p14:tracePt t="126482" x="9226550" y="3546475"/>
          <p14:tracePt t="126498" x="9337675" y="3573463"/>
          <p14:tracePt t="126503" x="9391650" y="3587750"/>
          <p14:tracePt t="126511" x="9432925" y="3587750"/>
          <p14:tracePt t="126519" x="9475788" y="3587750"/>
          <p14:tracePt t="126527" x="9488488" y="3587750"/>
          <p14:tracePt t="126576" x="9529763" y="3587750"/>
          <p14:tracePt t="126592" x="9558338" y="3560763"/>
          <p14:tracePt t="126600" x="9571038" y="3532188"/>
          <p14:tracePt t="126607" x="9585325" y="3517900"/>
          <p14:tracePt t="126615" x="9612313" y="3490913"/>
          <p14:tracePt t="126622" x="9640888" y="3476625"/>
          <p14:tracePt t="126639" x="9667875" y="3449638"/>
          <p14:tracePt t="126647" x="9667875" y="3422650"/>
          <p14:tracePt t="126654" x="9696450" y="3422650"/>
          <p14:tracePt t="126669" x="9709150" y="3394075"/>
          <p14:tracePt t="126686" x="9723438" y="3381375"/>
          <p14:tracePt t="126687" x="9723438" y="3367088"/>
          <p14:tracePt t="126695" x="9737725" y="3340100"/>
          <p14:tracePt t="126703" x="9750425" y="3340100"/>
          <p14:tracePt t="126711" x="9764713" y="3325813"/>
          <p14:tracePt t="126731" x="9764713" y="3311525"/>
          <p14:tracePt t="126733" x="9779000" y="3297238"/>
          <p14:tracePt t="126748" x="9805988" y="3255963"/>
          <p14:tracePt t="126751" x="9832975" y="3228975"/>
          <p14:tracePt t="126764" x="9832975" y="3214688"/>
          <p14:tracePt t="126767" x="9861550" y="3187700"/>
          <p14:tracePt t="126775" x="9861550" y="3160713"/>
          <p14:tracePt t="126783" x="9902825" y="3132138"/>
          <p14:tracePt t="126791" x="9917113" y="3105150"/>
          <p14:tracePt t="126811" x="9944100" y="3076575"/>
          <p14:tracePt t="126815" x="9958388" y="3022600"/>
          <p14:tracePt t="126830" x="9971088" y="2994025"/>
          <p14:tracePt t="126843" x="9999663" y="2925763"/>
          <p14:tracePt t="126848" x="9999663" y="2911475"/>
          <p14:tracePt t="126856" x="9999663" y="2897188"/>
          <p14:tracePt t="126887" x="9999663" y="2884488"/>
          <p14:tracePt t="127712" x="9999663" y="2855913"/>
          <p14:tracePt t="127720" x="9999663" y="2843213"/>
          <p14:tracePt t="127728" x="9999663" y="2828925"/>
          <p14:tracePt t="127736" x="9999663" y="2814638"/>
          <p14:tracePt t="127771" x="9985375" y="2801938"/>
          <p14:tracePt t="128280" x="9985375" y="2787650"/>
          <p14:tracePt t="128288" x="9971088" y="2773363"/>
          <p14:tracePt t="128296" x="9958388" y="2759075"/>
          <p14:tracePt t="128334" x="9958388" y="2746375"/>
          <p14:tracePt t="128336" x="9958388" y="2676525"/>
          <p14:tracePt t="128343" x="9944100" y="2663825"/>
          <p14:tracePt t="128362" x="9944100" y="2635250"/>
          <p14:tracePt t="128384" x="9929813" y="2593975"/>
          <p14:tracePt t="128391" x="9929813" y="2579688"/>
          <p14:tracePt t="128410" x="9929813" y="2566988"/>
          <p14:tracePt t="128423" x="9929813" y="2552700"/>
          <p14:tracePt t="128458" x="9929813" y="2538413"/>
          <p14:tracePt t="128489" x="9929813" y="2511425"/>
          <p14:tracePt t="128510" x="9929813" y="2497138"/>
          <p14:tracePt t="128539" x="9929813" y="2484438"/>
          <p14:tracePt t="128554" x="9929813" y="2470150"/>
          <p14:tracePt t="129656" x="9929813" y="2443163"/>
          <p14:tracePt t="129664" x="9929813" y="2414588"/>
          <p14:tracePt t="129673" x="9929813" y="2387600"/>
          <p14:tracePt t="129696" x="9971088" y="2290763"/>
          <p14:tracePt t="129720" x="9971088" y="2249488"/>
          <p14:tracePt t="129722" x="9985375" y="2208213"/>
          <p14:tracePt t="129727" x="9985375" y="2166938"/>
          <p14:tracePt t="129736" x="9985375" y="2125663"/>
          <p14:tracePt t="129752" x="9985375" y="2055813"/>
          <p14:tracePt t="129759" x="9999663" y="2028825"/>
          <p14:tracePt t="129779" x="9999663" y="1987550"/>
          <p14:tracePt t="129796" x="10012363" y="1946275"/>
          <p14:tracePt t="129811" x="10026650" y="1917700"/>
          <p14:tracePt t="129816" x="10026650" y="1905000"/>
          <p14:tracePt t="129823" x="10040938" y="1890713"/>
          <p14:tracePt t="129841" x="10053638" y="1862138"/>
          <p14:tracePt t="129858" x="10053638" y="1820863"/>
          <p14:tracePt t="129873" x="10053638" y="1793875"/>
          <p14:tracePt t="130040" x="10067925" y="1793875"/>
          <p14:tracePt t="130080" x="10067925" y="1849438"/>
          <p14:tracePt t="130087" x="10067925" y="1876425"/>
          <p14:tracePt t="130095" x="10067925" y="1917700"/>
          <p14:tracePt t="130114" x="10067925" y="1987550"/>
          <p14:tracePt t="130119" x="10067925" y="2014538"/>
          <p14:tracePt t="130127" x="10053638" y="2041525"/>
          <p14:tracePt t="130146" x="10053638" y="2055813"/>
          <p14:tracePt t="130223" x="10053638" y="2041525"/>
          <p14:tracePt t="130254" x="10053638" y="2028825"/>
          <p14:tracePt t="130256" x="10053638" y="2014538"/>
          <p14:tracePt t="130263" x="10053638" y="2000250"/>
          <p14:tracePt t="130271" x="10053638" y="1987550"/>
          <p14:tracePt t="130367" x="10040938" y="1987550"/>
          <p14:tracePt t="130375" x="10040938" y="2000250"/>
          <p14:tracePt t="130397" x="10040938" y="2014538"/>
          <p14:tracePt t="130415" x="10040938" y="2028825"/>
          <p14:tracePt t="130535" x="10026650" y="2028825"/>
          <p14:tracePt t="130555" x="10012363" y="2055813"/>
          <p14:tracePt t="130559" x="10012363" y="2084388"/>
          <p14:tracePt t="130567" x="9985375" y="2111375"/>
          <p14:tracePt t="130590" x="9929813" y="2263775"/>
          <p14:tracePt t="130599" x="9917113" y="2317750"/>
          <p14:tracePt t="130618" x="9888538" y="2443163"/>
          <p14:tracePt t="130634" x="9874250" y="2552700"/>
          <p14:tracePt t="130639" x="9847263" y="2622550"/>
          <p14:tracePt t="130646" x="9847263" y="2676525"/>
          <p14:tracePt t="130655" x="9847263" y="2717800"/>
          <p14:tracePt t="130663" x="9847263" y="2773363"/>
          <p14:tracePt t="130671" x="9847263" y="2814638"/>
          <p14:tracePt t="130678" x="9847263" y="2855913"/>
          <p14:tracePt t="130693" x="9847263" y="2884488"/>
          <p14:tracePt t="130709" x="9847263" y="2925763"/>
          <p14:tracePt t="130712" x="9847263" y="2938463"/>
          <p14:tracePt t="130719" x="9847263" y="2952750"/>
          <p14:tracePt t="130726" x="9847263" y="2967038"/>
          <p14:tracePt t="130742" x="9847263" y="3008313"/>
          <p14:tracePt t="130745" x="9832975" y="3035300"/>
          <p14:tracePt t="130751" x="9820275" y="3063875"/>
          <p14:tracePt t="130773" x="9820275" y="3117850"/>
          <p14:tracePt t="130802" x="9805988" y="3201988"/>
          <p14:tracePt t="130805" x="9791700" y="3214688"/>
          <p14:tracePt t="130808" x="9791700" y="3243263"/>
          <p14:tracePt t="130815" x="9779000" y="3284538"/>
          <p14:tracePt t="130825" x="9764713" y="3311525"/>
          <p14:tracePt t="130831" x="9764713" y="3325813"/>
          <p14:tracePt t="130852" x="9750425" y="3367088"/>
          <p14:tracePt t="130867" x="9737725" y="3408363"/>
          <p14:tracePt t="130885" x="9723438" y="3449638"/>
          <p14:tracePt t="130895" x="9723438" y="3463925"/>
          <p14:tracePt t="130903" x="9723438" y="3476625"/>
          <p14:tracePt t="130911" x="9723438" y="3505200"/>
          <p14:tracePt t="130932" x="9709150" y="3505200"/>
          <p14:tracePt t="130947" x="9709150" y="3532188"/>
          <p14:tracePt t="130981" x="9696450" y="3546475"/>
          <p14:tracePt t="131007" x="9696450" y="3560763"/>
          <p14:tracePt t="131039" x="9682163" y="3560763"/>
          <p14:tracePt t="131059" x="9667875" y="3587750"/>
          <p14:tracePt t="131064" x="9653588" y="3587750"/>
          <p14:tracePt t="131091" x="9640888" y="3602038"/>
          <p14:tracePt t="131108" x="9626600" y="3602038"/>
          <p14:tracePt t="131123" x="9599613" y="3602038"/>
          <p14:tracePt t="131135" x="9585325" y="3602038"/>
          <p14:tracePt t="131155" x="9558338" y="3602038"/>
          <p14:tracePt t="131171" x="9544050" y="3602038"/>
          <p14:tracePt t="131188" x="9529763" y="3602038"/>
          <p14:tracePt t="131204" x="9517063" y="3602038"/>
          <p14:tracePt t="131208" x="9502775" y="3602038"/>
          <p14:tracePt t="131223" x="9475788" y="3602038"/>
          <p14:tracePt t="131249" x="9447213" y="3602038"/>
          <p14:tracePt t="131267" x="9420225" y="3602038"/>
          <p14:tracePt t="131283" x="9378950" y="3602038"/>
          <p14:tracePt t="131288" x="9364663" y="3602038"/>
          <p14:tracePt t="131295" x="9350375" y="3602038"/>
          <p14:tracePt t="131313" x="9323388" y="3602038"/>
          <p14:tracePt t="131331" x="9296400" y="3602038"/>
          <p14:tracePt t="131349" x="9267825" y="3602038"/>
          <p14:tracePt t="131359" x="9255125" y="3602038"/>
          <p14:tracePt t="131560" x="9267825" y="3614738"/>
          <p14:tracePt t="131568" x="9296400" y="3614738"/>
          <p14:tracePt t="131575" x="9323388" y="3614738"/>
          <p14:tracePt t="131584" x="9378950" y="3614738"/>
          <p14:tracePt t="131606" x="9488488" y="3629025"/>
          <p14:tracePt t="131608" x="9529763" y="3629025"/>
          <p14:tracePt t="131615" x="9558338" y="3629025"/>
          <p14:tracePt t="131633" x="9612313" y="3629025"/>
          <p14:tracePt t="131650" x="9653588" y="3629025"/>
          <p14:tracePt t="131666" x="9667875" y="3629025"/>
          <p14:tracePt t="131671" x="9682163" y="3614738"/>
          <p14:tracePt t="131984" x="9667875" y="3614738"/>
          <p14:tracePt t="131992" x="9653588" y="3614738"/>
          <p14:tracePt t="132017" x="9626600" y="3602038"/>
          <p14:tracePt t="132023" x="9626600" y="3587750"/>
          <p14:tracePt t="132031" x="9612313" y="3587750"/>
          <p14:tracePt t="132050" x="9585325" y="3560763"/>
          <p14:tracePt t="132054" x="9571038" y="3532188"/>
          <p14:tracePt t="132062" x="9571038" y="3517900"/>
          <p14:tracePt t="132078" x="9558338" y="3505200"/>
          <p14:tracePt t="132079" x="9544050" y="3490913"/>
          <p14:tracePt t="132086" x="9529763" y="3463925"/>
          <p14:tracePt t="132108" x="9502775" y="3422650"/>
          <p14:tracePt t="132111" x="9488488" y="3408363"/>
          <p14:tracePt t="132119" x="9475788" y="3381375"/>
          <p14:tracePt t="132129" x="9461500" y="3381375"/>
          <p14:tracePt t="132135" x="9461500" y="3352800"/>
          <p14:tracePt t="132154" x="9447213" y="3340100"/>
          <p14:tracePt t="132528" x="9461500" y="3340100"/>
          <p14:tracePt t="132536" x="9475788" y="3340100"/>
          <p14:tracePt t="132592" x="9502775" y="3352800"/>
          <p14:tracePt t="132594" x="9517063" y="3352800"/>
          <p14:tracePt t="132599" x="9544050" y="3381375"/>
          <p14:tracePt t="132619" x="9571038" y="3408363"/>
          <p14:tracePt t="132695" x="9585325" y="3408363"/>
          <p14:tracePt t="133056" x="9599613" y="3435350"/>
          <p14:tracePt t="133101" x="9612313" y="3476625"/>
          <p14:tracePt t="133111" x="9612313" y="3490913"/>
          <p14:tracePt t="133131" x="9612313" y="3505200"/>
          <p14:tracePt t="133136" x="9612313" y="3532188"/>
          <p14:tracePt t="133143" x="9612313" y="3546475"/>
          <p14:tracePt t="133161" x="9612313" y="3560763"/>
          <p14:tracePt t="133211" x="9626600" y="3587750"/>
          <p14:tracePt t="134136" x="9626600" y="3614738"/>
          <p14:tracePt t="134144" x="9626600" y="3643313"/>
          <p14:tracePt t="134178" x="9612313" y="3656013"/>
          <p14:tracePt t="134184" x="9612313" y="3670300"/>
          <p14:tracePt t="134209" x="9612313" y="3684588"/>
          <p14:tracePt t="134227" x="9612313" y="3711575"/>
          <p14:tracePt t="134240" x="9612313" y="3725863"/>
          <p14:tracePt t="134247" x="9599613" y="3740150"/>
          <p14:tracePt t="134255" x="9585325" y="3752850"/>
          <p14:tracePt t="134274" x="9585325" y="3767138"/>
          <p14:tracePt t="134307" x="9585325" y="3794125"/>
          <p14:tracePt t="134325" x="9585325" y="3822700"/>
          <p14:tracePt t="134357" x="9585325" y="3835400"/>
          <p14:tracePt t="134361" x="9585325" y="3849688"/>
          <p14:tracePt t="134390" x="9585325" y="3863975"/>
          <p14:tracePt t="134399" x="9585325" y="3876675"/>
          <p14:tracePt t="134419" x="9585325" y="3905250"/>
          <p14:tracePt t="134431" x="9585325" y="3919538"/>
          <p14:tracePt t="134448" x="9585325" y="3946525"/>
          <p14:tracePt t="134494" x="9585325" y="3973513"/>
          <p14:tracePt t="134496" x="9585325" y="4002088"/>
          <p14:tracePt t="134503" x="9585325" y="4014788"/>
          <p14:tracePt t="134528" x="9585325" y="4043363"/>
          <p14:tracePt t="134545" x="9585325" y="4070350"/>
          <p14:tracePt t="134575" x="9585325" y="4084638"/>
          <p14:tracePt t="134592" x="9571038" y="4111625"/>
          <p14:tracePt t="134622" x="9571038" y="4140200"/>
          <p14:tracePt t="134625" x="9558338" y="4140200"/>
          <p14:tracePt t="134644" x="9558338" y="4167188"/>
          <p14:tracePt t="134647" x="9558338" y="4181475"/>
          <p14:tracePt t="134654" x="9544050" y="4208463"/>
          <p14:tracePt t="134677" x="9544050" y="4235450"/>
          <p14:tracePt t="134679" x="9529763" y="4264025"/>
          <p14:tracePt t="134687" x="9529763" y="4278313"/>
          <p14:tracePt t="134704" x="9517063" y="4319588"/>
          <p14:tracePt t="134720" x="9488488" y="4346575"/>
          <p14:tracePt t="134736" x="9488488" y="4360863"/>
          <p14:tracePt t="134751" x="9488488" y="4373563"/>
          <p14:tracePt t="134771" x="9475788" y="4414838"/>
          <p14:tracePt t="134791" x="9475788" y="4429125"/>
          <p14:tracePt t="134798" x="9475788" y="4443413"/>
          <p14:tracePt t="134864" x="9475788" y="4457700"/>
          <p14:tracePt t="135152" x="9475788" y="4484688"/>
          <p14:tracePt t="135184" x="9475788" y="4498975"/>
          <p14:tracePt t="135192" x="9475788" y="4511675"/>
          <p14:tracePt t="135215" x="9488488" y="4540250"/>
          <p14:tracePt t="135242" x="9502775" y="4552950"/>
          <p14:tracePt t="135290" x="9502775" y="4567238"/>
          <p14:tracePt t="135295" x="9517063" y="4581525"/>
          <p14:tracePt t="135303" x="9517063" y="4594225"/>
          <p14:tracePt t="135354" x="9529763" y="4608513"/>
          <p14:tracePt t="135372" x="9544050" y="4622800"/>
          <p14:tracePt t="135375" x="9544050" y="4637088"/>
          <p14:tracePt t="135391" x="9544050" y="4664075"/>
          <p14:tracePt t="135419" x="9558338" y="4691063"/>
          <p14:tracePt t="135469" x="9558338" y="4705350"/>
          <p14:tracePt t="135487" x="9558338" y="4719638"/>
          <p14:tracePt t="135515" x="9558338" y="4732338"/>
          <p14:tracePt t="135519" x="9558338" y="4746625"/>
          <p14:tracePt t="135639" x="9585325" y="4746625"/>
          <p14:tracePt t="135674" x="9599613" y="4732338"/>
          <p14:tracePt t="135680" x="9612313" y="4719638"/>
          <p14:tracePt t="135688" x="9626600" y="4705350"/>
          <p14:tracePt t="135710" x="9640888" y="4664075"/>
          <p14:tracePt t="135711" x="9653588" y="4649788"/>
          <p14:tracePt t="135735" x="9653588" y="4637088"/>
          <p14:tracePt t="135767" x="9653588" y="4622800"/>
          <p14:tracePt t="135796" x="9653588" y="4608513"/>
          <p14:tracePt t="135798" x="9653588" y="4594225"/>
          <p14:tracePt t="135828" x="9653588" y="4581525"/>
          <p14:tracePt t="135847" x="9653588" y="4567238"/>
          <p14:tracePt t="135887" x="9653588" y="4540250"/>
          <p14:tracePt t="136822" x="9653588" y="4511675"/>
          <p14:tracePt t="136826" x="9640888" y="4498975"/>
          <p14:tracePt t="136831" x="9626600" y="4484688"/>
          <p14:tracePt t="136855" x="9612313" y="4484688"/>
          <p14:tracePt t="136857" x="9599613" y="4457700"/>
          <p14:tracePt t="136884" x="9585325" y="4443413"/>
          <p14:tracePt t="136901" x="9585325" y="4429125"/>
          <p14:tracePt t="138216" x="9585325" y="4443413"/>
          <p14:tracePt t="138241" x="9585325" y="4457700"/>
          <p14:tracePt t="138248" x="9585325" y="4470400"/>
          <p14:tracePt t="138255" x="9585325" y="4484688"/>
          <p14:tracePt t="138283" x="9585325" y="4498975"/>
          <p14:tracePt t="138289" x="9585325" y="4511675"/>
          <p14:tracePt t="138295" x="9585325" y="4525963"/>
          <p14:tracePt t="138314" x="9585325" y="4552950"/>
          <p14:tracePt t="138332" x="9571038" y="4567238"/>
          <p14:tracePt t="138347" x="9558338" y="4594225"/>
          <p14:tracePt t="138353" x="9558338" y="4608513"/>
          <p14:tracePt t="138359" x="9544050" y="4608513"/>
          <p14:tracePt t="138383" x="9529763" y="4622800"/>
          <p14:tracePt t="138624" x="9529763" y="4637088"/>
          <p14:tracePt t="139256" x="9529763" y="4622800"/>
          <p14:tracePt t="139431" x="9529763" y="4608513"/>
          <p14:tracePt t="139451" x="9529763" y="4594225"/>
          <p14:tracePt t="139454" x="9529763" y="4581525"/>
          <p14:tracePt t="139463" x="9529763" y="4567238"/>
          <p14:tracePt t="139498" x="9544050" y="4567238"/>
          <p14:tracePt t="139515" x="9558338" y="4552950"/>
          <p14:tracePt t="139519" x="9571038" y="4552950"/>
          <p14:tracePt t="139543" x="9571038" y="4540250"/>
          <p14:tracePt t="139563" x="9585325" y="4525963"/>
          <p14:tracePt t="139578" x="9599613" y="4511675"/>
          <p14:tracePt t="139596" x="9612313" y="4498975"/>
          <p14:tracePt t="139607" x="9612313" y="4470400"/>
          <p14:tracePt t="139615" x="9612313" y="4457700"/>
          <p14:tracePt t="139631" x="9612313" y="4429125"/>
          <p14:tracePt t="139676" x="9612313" y="4402138"/>
          <p14:tracePt t="139691" x="9612313" y="4387850"/>
          <p14:tracePt t="139696" x="9612313" y="4373563"/>
          <p14:tracePt t="139721" x="9612313" y="4346575"/>
          <p14:tracePt t="139741" x="9599613" y="4332288"/>
          <p14:tracePt t="139744" x="9599613" y="4319588"/>
          <p14:tracePt t="139751" x="9585325" y="4319588"/>
          <p14:tracePt t="139769" x="9585325" y="4305300"/>
          <p14:tracePt t="139775" x="9571038" y="4291013"/>
          <p14:tracePt t="139782" x="9571038" y="4278313"/>
          <p14:tracePt t="139800" x="9558338" y="4264025"/>
          <p14:tracePt t="139818" x="9544050" y="4264025"/>
          <p14:tracePt t="139831" x="9544050" y="4249738"/>
          <p14:tracePt t="139839" x="9529763" y="4249738"/>
          <p14:tracePt t="139847" x="9517063" y="4235450"/>
          <p14:tracePt t="139878" x="9502775" y="4235450"/>
          <p14:tracePt t="139896" x="9488488" y="4208463"/>
          <p14:tracePt t="139912" x="9475788" y="4208463"/>
          <p14:tracePt t="139920" x="9461500" y="4208463"/>
          <p14:tracePt t="139939" x="9461500" y="4194175"/>
          <p14:tracePt t="139942" x="9447213" y="4194175"/>
          <p14:tracePt t="139958" x="9432925" y="4181475"/>
          <p14:tracePt t="139967" x="9420225" y="4167188"/>
          <p14:tracePt t="140207" x="9405938" y="4167188"/>
          <p14:tracePt t="140215" x="9378950" y="4167188"/>
          <p14:tracePt t="140243" x="9350375" y="4167188"/>
          <p14:tracePt t="140776" x="9337675" y="4167188"/>
          <p14:tracePt t="140784" x="9309100" y="4167188"/>
          <p14:tracePt t="140792" x="9282113" y="4167188"/>
          <p14:tracePt t="140825" x="9158288" y="4194175"/>
          <p14:tracePt t="140845" x="9144000" y="4194175"/>
          <p14:tracePt t="140848" x="9117013" y="4208463"/>
          <p14:tracePt t="140921" x="9088438" y="4222750"/>
          <p14:tracePt t="140938" x="9075738" y="4235450"/>
          <p14:tracePt t="140943" x="9061450" y="4235450"/>
          <p14:tracePt t="140950" x="9047163" y="4235450"/>
          <p14:tracePt t="140959" x="9047163" y="4264025"/>
          <p14:tracePt t="140985" x="9032875" y="4305300"/>
          <p14:tracePt t="141000" x="9005888" y="4319588"/>
          <p14:tracePt t="141017" x="8991600" y="4332288"/>
          <p14:tracePt t="141023" x="8978900" y="4346575"/>
          <p14:tracePt t="141068" x="8964613" y="4360863"/>
          <p14:tracePt t="141098" x="8950325" y="4402138"/>
          <p14:tracePt t="141119" x="8950325" y="4414838"/>
          <p14:tracePt t="141127" x="8950325" y="4429125"/>
          <p14:tracePt t="141143" x="8950325" y="4443413"/>
          <p14:tracePt t="141164" x="8950325" y="4470400"/>
          <p14:tracePt t="141191" x="8950325" y="4498975"/>
          <p14:tracePt t="141207" x="8964613" y="4511675"/>
          <p14:tracePt t="141231" x="8964613" y="4525963"/>
          <p14:tracePt t="141239" x="8978900" y="4540250"/>
          <p14:tracePt t="141258" x="8991600" y="4567238"/>
          <p14:tracePt t="141271" x="9005888" y="4581525"/>
          <p14:tracePt t="141287" x="9005888" y="4594225"/>
          <p14:tracePt t="141304" x="9032875" y="4622800"/>
          <p14:tracePt t="141320" x="9032875" y="4649788"/>
          <p14:tracePt t="141327" x="9047163" y="4649788"/>
          <p14:tracePt t="141334" x="9047163" y="4664075"/>
          <p14:tracePt t="141343" x="9061450" y="4664075"/>
          <p14:tracePt t="141350" x="9075738" y="4664075"/>
          <p14:tracePt t="141367" x="9088438" y="4678363"/>
          <p14:tracePt t="141386" x="9102725" y="4691063"/>
          <p14:tracePt t="141391" x="9117013" y="4691063"/>
          <p14:tracePt t="141398" x="9129713" y="4705350"/>
          <p14:tracePt t="141423" x="9144000" y="4719638"/>
          <p14:tracePt t="141443" x="9170988" y="4732338"/>
          <p14:tracePt t="141459" x="9170988" y="4746625"/>
          <p14:tracePt t="141475" x="9185275" y="4746625"/>
          <p14:tracePt t="141477" x="9199563" y="4760913"/>
          <p14:tracePt t="141487" x="9212263" y="4760913"/>
          <p14:tracePt t="141503" x="9226550" y="4760913"/>
          <p14:tracePt t="141523" x="9240838" y="4760913"/>
          <p14:tracePt t="141557" x="9255125" y="4760913"/>
          <p14:tracePt t="141572" x="9282113" y="4760913"/>
          <p14:tracePt t="141578" x="9296400" y="4773613"/>
          <p14:tracePt t="141583" x="9309100" y="4787900"/>
          <p14:tracePt t="141604" x="9350375" y="4787900"/>
          <p14:tracePt t="141619" x="9364663" y="4787900"/>
          <p14:tracePt t="141635" x="9391650" y="4802188"/>
          <p14:tracePt t="141638" x="9420225" y="4829175"/>
          <p14:tracePt t="141640" x="9447213" y="4857750"/>
          <p14:tracePt t="141663" x="9475788" y="4857750"/>
          <p14:tracePt t="141699" x="9488488" y="4857750"/>
          <p14:tracePt t="141703" x="9502775" y="4857750"/>
          <p14:tracePt t="141731" x="9529763" y="4857750"/>
          <p14:tracePt t="141748" x="9544050" y="4857750"/>
          <p14:tracePt t="141751" x="9571038" y="4857750"/>
          <p14:tracePt t="141777" x="9599613" y="4857750"/>
          <p14:tracePt t="141794" x="9640888" y="4843463"/>
          <p14:tracePt t="141809" x="9653588" y="4843463"/>
          <p14:tracePt t="141823" x="9682163" y="4829175"/>
          <p14:tracePt t="141857" x="9709150" y="4802188"/>
          <p14:tracePt t="141874" x="9723438" y="4773613"/>
          <p14:tracePt t="141889" x="9737725" y="4719638"/>
          <p14:tracePt t="141895" x="9737725" y="4705350"/>
          <p14:tracePt t="141903" x="9737725" y="4678363"/>
          <p14:tracePt t="141911" x="9737725" y="4649788"/>
          <p14:tracePt t="141918" x="9737725" y="4622800"/>
          <p14:tracePt t="141937" x="9737725" y="4552950"/>
          <p14:tracePt t="141943" x="9737725" y="4540250"/>
          <p14:tracePt t="141950" x="9737725" y="4525963"/>
          <p14:tracePt t="141968" x="9737725" y="4498975"/>
          <p14:tracePt t="141975" x="9737725" y="4484688"/>
          <p14:tracePt t="141982" x="9723438" y="4470400"/>
          <p14:tracePt t="142001" x="9709150" y="4457700"/>
          <p14:tracePt t="142007" x="9709150" y="4443413"/>
          <p14:tracePt t="142027" x="9709150" y="4429125"/>
          <p14:tracePt t="142030" x="9696450" y="4429125"/>
          <p14:tracePt t="142033" x="9696450" y="4414838"/>
          <p14:tracePt t="142061" x="9682163" y="4387850"/>
          <p14:tracePt t="142063" x="9667875" y="4387850"/>
          <p14:tracePt t="142070" x="9653588" y="4387850"/>
          <p14:tracePt t="142091" x="9640888" y="4373563"/>
          <p14:tracePt t="142095" x="9626600" y="4373563"/>
          <p14:tracePt t="142103" x="9612313" y="4360863"/>
          <p14:tracePt t="142111" x="9612313" y="4346575"/>
          <p14:tracePt t="142119" x="9599613" y="4346575"/>
          <p14:tracePt t="142139" x="9585325" y="4319588"/>
          <p14:tracePt t="142143" x="9571038" y="4319588"/>
          <p14:tracePt t="142150" x="9558338" y="4305300"/>
          <p14:tracePt t="142169" x="9529763" y="4305300"/>
          <p14:tracePt t="142183" x="9529763" y="4291013"/>
          <p14:tracePt t="142199" x="9502775" y="4278313"/>
          <p14:tracePt t="142217" x="9488488" y="4264025"/>
          <p14:tracePt t="142231" x="9475788" y="4249738"/>
          <p14:tracePt t="142247" x="9461500" y="4249738"/>
          <p14:tracePt t="142264" x="9447213" y="4249738"/>
          <p14:tracePt t="142287" x="9432925" y="4249738"/>
          <p14:tracePt t="142310" x="9420225" y="4249738"/>
          <p14:tracePt t="142330" x="9378950" y="4235450"/>
          <p14:tracePt t="142345" x="9378950" y="4222750"/>
          <p14:tracePt t="142361" x="9350375" y="4222750"/>
          <p14:tracePt t="142383" x="9337675" y="4222750"/>
          <p14:tracePt t="142425" x="9309100" y="4222750"/>
          <p14:tracePt t="142441" x="9296400" y="4222750"/>
          <p14:tracePt t="142447" x="9282113" y="4222750"/>
          <p14:tracePt t="142455" x="9267825" y="4222750"/>
          <p14:tracePt t="142463" x="9255125" y="4222750"/>
          <p14:tracePt t="142471" x="9240838" y="4222750"/>
          <p14:tracePt t="142487" x="9212263" y="4222750"/>
          <p14:tracePt t="142504" x="9199563" y="4222750"/>
          <p14:tracePt t="142521" x="9185275" y="4222750"/>
          <p14:tracePt t="142552" x="9170988" y="4222750"/>
          <p14:tracePt t="142569" x="9170988" y="4235450"/>
          <p14:tracePt t="142585" x="9158288" y="4235450"/>
          <p14:tracePt t="142617" x="9144000" y="4249738"/>
          <p14:tracePt t="142633" x="9129713" y="4264025"/>
          <p14:tracePt t="142649" x="9129713" y="4278313"/>
          <p14:tracePt t="142655" x="9129713" y="4291013"/>
          <p14:tracePt t="142679" x="9129713" y="4319588"/>
          <p14:tracePt t="142698" x="9117013" y="4360863"/>
          <p14:tracePt t="142703" x="9117013" y="4373563"/>
          <p14:tracePt t="142711" x="9117013" y="4387850"/>
          <p14:tracePt t="142728" x="9117013" y="4414838"/>
          <p14:tracePt t="142735" x="9117013" y="4429125"/>
          <p14:tracePt t="142743" x="9117013" y="4443413"/>
          <p14:tracePt t="142773" x="9117013" y="4498975"/>
          <p14:tracePt t="142791" x="9144000" y="4525963"/>
          <p14:tracePt t="142799" x="9158288" y="4540250"/>
          <p14:tracePt t="142807" x="9158288" y="4552950"/>
          <p14:tracePt t="142815" x="9170988" y="4567238"/>
          <p14:tracePt t="142835" x="9170988" y="4581525"/>
          <p14:tracePt t="142847" x="9170988" y="4594225"/>
          <p14:tracePt t="142867" x="9185275" y="4608513"/>
          <p14:tracePt t="142884" x="9185275" y="4622800"/>
          <p14:tracePt t="142895" x="9199563" y="4622800"/>
          <p14:tracePt t="142915" x="9212263" y="4649788"/>
          <p14:tracePt t="142931" x="9212263" y="4664075"/>
          <p14:tracePt t="142948" x="9226550" y="4678363"/>
          <p14:tracePt t="142959" x="9240838" y="4691063"/>
          <p14:tracePt t="142969" x="9255125" y="4705350"/>
          <p14:tracePt t="142995" x="9267825" y="4719638"/>
          <p14:tracePt t="143007" x="9267825" y="4732338"/>
          <p14:tracePt t="143026" x="9282113" y="4760913"/>
          <p14:tracePt t="143043" x="9296400" y="4760913"/>
          <p14:tracePt t="143059" x="9296400" y="4773613"/>
          <p14:tracePt t="143063" x="9309100" y="4787900"/>
          <p14:tracePt t="143071" x="9323388" y="4802188"/>
          <p14:tracePt t="143105" x="9323388" y="4829175"/>
          <p14:tracePt t="143121" x="9337675" y="4829175"/>
          <p14:tracePt t="143139" x="9337675" y="4857750"/>
          <p14:tracePt t="143151" x="9364663" y="4870450"/>
          <p14:tracePt t="143203" x="9378950" y="4884738"/>
          <p14:tracePt t="143263" x="9391650" y="4884738"/>
          <p14:tracePt t="143408" x="9405938" y="4884738"/>
          <p14:tracePt t="143416" x="9420225" y="4884738"/>
          <p14:tracePt t="143423" x="9432925" y="4870450"/>
          <p14:tracePt t="143444" x="9447213" y="4857750"/>
          <p14:tracePt t="143448" x="9475788" y="4857750"/>
          <p14:tracePt t="143456" x="9475788" y="4829175"/>
          <p14:tracePt t="143471" x="9488488" y="4829175"/>
          <p14:tracePt t="143489" x="9488488" y="4816475"/>
          <p14:tracePt t="143520" x="9488488" y="4802188"/>
          <p14:tracePt t="143527" x="9488488" y="4787900"/>
          <p14:tracePt t="143534" x="9488488" y="4773613"/>
          <p14:tracePt t="143565" x="9488488" y="4760913"/>
          <p14:tracePt t="143583" x="9488488" y="4746625"/>
          <p14:tracePt t="143601" x="9488488" y="4732338"/>
          <p14:tracePt t="144264" x="9502775" y="4705350"/>
          <p14:tracePt t="144273" x="9517063" y="4705350"/>
          <p14:tracePt t="144299" x="9558338" y="4719638"/>
          <p14:tracePt t="144303" x="9558338" y="4732338"/>
          <p14:tracePt t="144311" x="9571038" y="4732338"/>
          <p14:tracePt t="144327" x="9571038" y="4746625"/>
          <p14:tracePt t="145317" x="9599613" y="4760913"/>
          <p14:tracePt t="145319" x="9626600" y="4787900"/>
          <p14:tracePt t="145327" x="9640888" y="4787900"/>
          <p14:tracePt t="145335" x="9653588" y="4802188"/>
          <p14:tracePt t="145391" x="9682163" y="4802188"/>
          <p14:tracePt t="145427" x="9682163" y="4829175"/>
          <p14:tracePt t="145472" x="9682163" y="4857750"/>
          <p14:tracePt t="145506" x="9682163" y="4870450"/>
          <p14:tracePt t="145539" x="9682163" y="4884738"/>
          <p14:tracePt t="145551" x="9682163" y="4899025"/>
          <p14:tracePt t="145573" x="9682163" y="4911725"/>
          <p14:tracePt t="145575" x="9682163" y="4926013"/>
          <p14:tracePt t="145599" x="9682163" y="4953000"/>
          <p14:tracePt t="145631" x="9682163" y="4967288"/>
          <p14:tracePt t="145676" x="9682163" y="4981575"/>
          <p14:tracePt t="145693" x="9682163" y="4995863"/>
          <p14:tracePt t="145726" x="9682163" y="5008563"/>
          <p14:tracePt t="145751" x="9682163" y="5022850"/>
          <p14:tracePt t="145774" x="9682163" y="5037138"/>
          <p14:tracePt t="145804" x="9682163" y="5049838"/>
          <p14:tracePt t="145850" x="9682163" y="5078413"/>
          <p14:tracePt t="145887" x="9682163" y="5091113"/>
          <p14:tracePt t="145919" x="9667875" y="5105400"/>
          <p14:tracePt t="145951" x="9667875" y="5119688"/>
          <p14:tracePt t="145991" x="9667875" y="5132388"/>
          <p14:tracePt t="146007" x="9640888" y="5160963"/>
          <p14:tracePt t="146057" x="9640888" y="5175250"/>
          <p14:tracePt t="146135" x="9640888" y="5202238"/>
          <p14:tracePt t="146144" x="9626600" y="5216525"/>
          <p14:tracePt t="146169" x="9612313" y="5216525"/>
          <p14:tracePt t="146176" x="9612313" y="5243513"/>
          <p14:tracePt t="146228" x="9599613" y="5243513"/>
          <p14:tracePt t="146303" x="9585325" y="5270500"/>
          <p14:tracePt t="146326" x="9585325" y="5299075"/>
          <p14:tracePt t="146335" x="9585325" y="5311775"/>
          <p14:tracePt t="146356" x="9571038" y="5311775"/>
          <p14:tracePt t="146359" x="9571038" y="5340350"/>
          <p14:tracePt t="146432" x="9558338" y="5354638"/>
          <p14:tracePt t="146448" x="9529763" y="5381625"/>
          <p14:tracePt t="146455" x="9517063" y="5381625"/>
          <p14:tracePt t="146462" x="9502775" y="5395913"/>
          <p14:tracePt t="146471" x="9488488" y="5395913"/>
          <p14:tracePt t="146478" x="9475788" y="5408613"/>
          <p14:tracePt t="146492" x="9461500" y="5422900"/>
          <p14:tracePt t="146509" x="9447213" y="5422900"/>
          <p14:tracePt t="146511" x="9432925" y="5449888"/>
          <p14:tracePt t="146920" x="9405938" y="5464175"/>
          <p14:tracePt t="146936" x="9391650" y="5464175"/>
          <p14:tracePt t="146968" x="9212263" y="5464175"/>
          <p14:tracePt t="146976" x="9170988" y="5464175"/>
          <p14:tracePt t="146984" x="9129713" y="5464175"/>
          <p14:tracePt t="147004" x="9061450" y="5464175"/>
          <p14:tracePt t="147021" x="9020175" y="5491163"/>
          <p14:tracePt t="147023" x="9005888" y="5491163"/>
          <p14:tracePt t="147037" x="8991600" y="5491163"/>
          <p14:tracePt t="147040" x="8964613" y="5505450"/>
          <p14:tracePt t="147047" x="8950325" y="5519738"/>
          <p14:tracePt t="147055" x="8937625" y="5534025"/>
          <p14:tracePt t="147070" x="8909050" y="5561013"/>
          <p14:tracePt t="147084" x="8867775" y="5561013"/>
          <p14:tracePt t="147087" x="8826500" y="5588000"/>
          <p14:tracePt t="147102" x="8812213" y="5588000"/>
          <p14:tracePt t="147104" x="8799513" y="5629275"/>
          <p14:tracePt t="147111" x="8770938" y="5629275"/>
          <p14:tracePt t="147119" x="8758238" y="5643563"/>
          <p14:tracePt t="147127" x="8743950" y="5657850"/>
          <p14:tracePt t="147134" x="8743950" y="5670550"/>
          <p14:tracePt t="147150" x="8729663" y="5670550"/>
          <p14:tracePt t="147167" x="8716963" y="5684838"/>
          <p14:tracePt t="147168" x="8702675" y="5684838"/>
          <p14:tracePt t="147196" x="8702675" y="5699125"/>
          <p14:tracePt t="147213" x="8675688" y="5713413"/>
          <p14:tracePt t="147239" x="8661400" y="5726113"/>
          <p14:tracePt t="147262" x="8661400" y="5740400"/>
          <p14:tracePt t="147263" x="8661400" y="5767388"/>
          <p14:tracePt t="147290" x="8647113" y="5781675"/>
          <p14:tracePt t="147310" x="8647113" y="5808663"/>
          <p14:tracePt t="147325" x="8634413" y="5849938"/>
          <p14:tracePt t="147328" x="8634413" y="5864225"/>
          <p14:tracePt t="147335" x="8634413" y="5878513"/>
          <p14:tracePt t="147344" x="8620125" y="5892800"/>
          <p14:tracePt t="147351" x="8620125" y="5905500"/>
          <p14:tracePt t="147390" x="8620125" y="5946775"/>
          <p14:tracePt t="147394" x="8620125" y="5988050"/>
          <p14:tracePt t="147399" x="8605838" y="6002338"/>
          <p14:tracePt t="147407" x="8605838" y="6016625"/>
          <p14:tracePt t="147415" x="8591550" y="6029325"/>
          <p14:tracePt t="147436" x="8578850" y="6099175"/>
          <p14:tracePt t="147452" x="8578850" y="6140450"/>
          <p14:tracePt t="147468" x="8564563" y="6181725"/>
          <p14:tracePt t="147471" x="8564563" y="6196013"/>
          <p14:tracePt t="147479" x="8564563" y="6223000"/>
          <p14:tracePt t="147489" x="8564563" y="6237288"/>
          <p14:tracePt t="147494" x="8564563" y="6251575"/>
          <p14:tracePt t="147514" x="8564563" y="6278563"/>
          <p14:tracePt t="147532" x="8564563" y="6305550"/>
          <p14:tracePt t="147562" x="8564563" y="6334125"/>
          <p14:tracePt t="147564" x="8564563" y="6346825"/>
          <p14:tracePt t="147568" x="8578850" y="6346825"/>
          <p14:tracePt t="147597" x="8578850" y="6375400"/>
          <p14:tracePt t="147600" x="8605838" y="6388100"/>
          <p14:tracePt t="147607" x="8605838" y="6402388"/>
          <p14:tracePt t="147629" x="8634413" y="6416675"/>
          <p14:tracePt t="147645" x="8634413" y="6457950"/>
          <p14:tracePt t="147648" x="8661400" y="6472238"/>
          <p14:tracePt t="147655" x="8661400" y="6484938"/>
          <p14:tracePt t="147674" x="8675688" y="6526213"/>
          <p14:tracePt t="147692" x="8688388" y="6554788"/>
          <p14:tracePt t="147708" x="8702675" y="6567488"/>
          <p14:tracePt t="147712" x="8716963" y="6581775"/>
          <p14:tracePt t="147719" x="8716963" y="6596063"/>
          <p14:tracePt t="147740" x="8729663" y="6596063"/>
          <p14:tracePt t="147757" x="8729663" y="6610350"/>
          <p14:tracePt t="147772" x="8743950" y="6637338"/>
          <p14:tracePt t="147776" x="8758238" y="6651625"/>
          <p14:tracePt t="147783" x="8770938" y="6678613"/>
          <p14:tracePt t="147791" x="8770938" y="6692900"/>
          <p14:tracePt t="147798" x="8785225" y="6692900"/>
          <p14:tracePt t="147807" x="8799513" y="6705600"/>
          <p14:tracePt t="147815" x="8812213" y="6719888"/>
          <p14:tracePt t="147832" x="8840788" y="6719888"/>
          <p14:tracePt t="147839" x="8840788" y="6734175"/>
          <p14:tracePt t="147846" x="8867775" y="6746875"/>
          <p14:tracePt t="147865" x="8882063" y="6761163"/>
          <p14:tracePt t="147881" x="8909050" y="6775450"/>
          <p14:tracePt t="147888" x="8923338" y="6789738"/>
          <p14:tracePt t="147895" x="8937625" y="6789738"/>
          <p14:tracePt t="147911" x="8978900" y="6789738"/>
          <p14:tracePt t="147927" x="9032875" y="6802438"/>
          <p14:tracePt t="147944" x="9075738" y="6816725"/>
          <p14:tracePt t="147951" x="9088438" y="6816725"/>
          <p14:tracePt t="147958" x="9102725" y="6816725"/>
          <p14:tracePt t="147967" x="9129713" y="6816725"/>
          <p14:tracePt t="147991" x="9158288" y="6816725"/>
          <p14:tracePt t="148009" x="9185275" y="6816725"/>
          <p14:tracePt t="148025" x="9199563" y="6816725"/>
          <p14:tracePt t="148044" x="9226550" y="6816725"/>
          <p14:tracePt t="148047" x="9240838" y="6816725"/>
          <p14:tracePt t="148054" x="9267825" y="6816725"/>
          <p14:tracePt t="148063" x="9296400" y="6816725"/>
          <p14:tracePt t="148070" x="9309100" y="6816725"/>
          <p14:tracePt t="148086" x="9337675" y="6816725"/>
          <p14:tracePt t="148087" x="9378950" y="6816725"/>
          <p14:tracePt t="148102" x="9432925" y="6816725"/>
          <p14:tracePt t="148111" x="9447213" y="6816725"/>
          <p14:tracePt t="148119" x="9475788" y="6802438"/>
          <p14:tracePt t="148134" x="9488488" y="6802438"/>
          <p14:tracePt t="148151" x="9502775" y="6802438"/>
          <p14:tracePt t="148164" x="9529763" y="6789738"/>
          <p14:tracePt t="148167" x="9544050" y="6775450"/>
          <p14:tracePt t="148175" x="9571038" y="6775450"/>
          <p14:tracePt t="148183" x="9571038" y="6761163"/>
          <p14:tracePt t="148196" x="9585325" y="6761163"/>
          <p14:tracePt t="148213" x="9612313" y="6734175"/>
          <p14:tracePt t="148215" x="9640888" y="6734175"/>
          <p14:tracePt t="148230" x="9667875" y="6705600"/>
          <p14:tracePt t="148239" x="9667875" y="6692900"/>
          <p14:tracePt t="148247" x="9682163" y="6678613"/>
          <p14:tracePt t="148254" x="9709150" y="6664325"/>
          <p14:tracePt t="148274" x="9737725" y="6651625"/>
          <p14:tracePt t="148291" x="9764713" y="6610350"/>
          <p14:tracePt t="148295" x="9779000" y="6596063"/>
          <p14:tracePt t="148303" x="9791700" y="6567488"/>
          <p14:tracePt t="148321" x="9820275" y="6526213"/>
          <p14:tracePt t="148339" x="9832975" y="6513513"/>
          <p14:tracePt t="148352" x="9847263" y="6457950"/>
          <p14:tracePt t="148359" x="9847263" y="6443663"/>
          <p14:tracePt t="148367" x="9861550" y="6416675"/>
          <p14:tracePt t="148375" x="9861550" y="6402388"/>
          <p14:tracePt t="148383" x="9861550" y="6375400"/>
          <p14:tracePt t="148402" x="9888538" y="6292850"/>
          <p14:tracePt t="148419" x="9888538" y="6237288"/>
          <p14:tracePt t="148434" x="9888538" y="6196013"/>
          <p14:tracePt t="148439" x="9888538" y="6154738"/>
          <p14:tracePt t="148447" x="9888538" y="6113463"/>
          <p14:tracePt t="148454" x="9874250" y="6084888"/>
          <p14:tracePt t="148463" x="9861550" y="6057900"/>
          <p14:tracePt t="148482" x="9861550" y="6002338"/>
          <p14:tracePt t="148487" x="9847263" y="5961063"/>
          <p14:tracePt t="148494" x="9832975" y="5946775"/>
          <p14:tracePt t="148512" x="9820275" y="5919788"/>
          <p14:tracePt t="148519" x="9805988" y="5892800"/>
          <p14:tracePt t="148526" x="9791700" y="5878513"/>
          <p14:tracePt t="148543" x="9750425" y="5822950"/>
          <p14:tracePt t="148560" x="9709150" y="5767388"/>
          <p14:tracePt t="148568" x="9696450" y="5740400"/>
          <p14:tracePt t="148575" x="9667875" y="5713413"/>
          <p14:tracePt t="148592" x="9626600" y="5670550"/>
          <p14:tracePt t="148609" x="9571038" y="5616575"/>
          <p14:tracePt t="148623" x="9488488" y="5534025"/>
          <p14:tracePt t="148631" x="9447213" y="5491163"/>
          <p14:tracePt t="148639" x="9391650" y="5422900"/>
          <p14:tracePt t="148647" x="9378950" y="5381625"/>
          <p14:tracePt t="148654" x="9350375" y="5326063"/>
          <p14:tracePt t="148672" x="9267825" y="5284788"/>
          <p14:tracePt t="148689" x="9212263" y="5229225"/>
          <p14:tracePt t="148695" x="9185275" y="5202238"/>
          <p14:tracePt t="148703" x="9129713" y="5175250"/>
          <p14:tracePt t="148718" x="9102725" y="5175250"/>
          <p14:tracePt t="148720" x="9075738" y="5160963"/>
          <p14:tracePt t="148727" x="9047163" y="5146675"/>
          <p14:tracePt t="148734" x="9020175" y="5146675"/>
          <p14:tracePt t="148749" x="8978900" y="5146675"/>
          <p14:tracePt t="148763" x="8950325" y="5132388"/>
          <p14:tracePt t="148768" x="8909050" y="5132388"/>
          <p14:tracePt t="148775" x="8896350" y="5132388"/>
          <p14:tracePt t="148783" x="8855075" y="5132388"/>
          <p14:tracePt t="148798" x="8826500" y="5132388"/>
          <p14:tracePt t="148812" x="8770938" y="5175250"/>
          <p14:tracePt t="148815" x="8729663" y="5202238"/>
          <p14:tracePt t="148830" x="8702675" y="5216525"/>
          <p14:tracePt t="148833" x="8688388" y="5243513"/>
          <p14:tracePt t="148840" x="8661400" y="5257800"/>
          <p14:tracePt t="148847" x="8634413" y="5284788"/>
          <p14:tracePt t="148863" x="8605838" y="5311775"/>
          <p14:tracePt t="148883" x="8578850" y="5326063"/>
          <p14:tracePt t="148895" x="8578850" y="5354638"/>
          <p14:tracePt t="148909" x="8564563" y="5367338"/>
          <p14:tracePt t="148926" x="8550275" y="5408613"/>
          <p14:tracePt t="148935" x="8537575" y="5422900"/>
          <p14:tracePt t="148942" x="8523288" y="5449888"/>
          <p14:tracePt t="148957" x="8509000" y="5478463"/>
          <p14:tracePt t="148972" x="8467725" y="5534025"/>
          <p14:tracePt t="148975" x="8455025" y="5546725"/>
          <p14:tracePt t="148988" x="8455025" y="5575300"/>
          <p14:tracePt t="148992" x="8455025" y="5602288"/>
          <p14:tracePt t="148999" x="8455025" y="5629275"/>
          <p14:tracePt t="149007" x="8455025" y="5657850"/>
          <p14:tracePt t="149015" x="8455025" y="5670550"/>
          <p14:tracePt t="149023" x="8455025" y="5684838"/>
          <p14:tracePt t="149030" x="8455025" y="5726113"/>
          <p14:tracePt t="149050" x="8496300" y="5808663"/>
          <p14:tracePt t="149069" x="8523288" y="5878513"/>
          <p14:tracePt t="149082" x="8550275" y="5905500"/>
          <p14:tracePt t="149088" x="8564563" y="5934075"/>
          <p14:tracePt t="149095" x="8591550" y="5961063"/>
          <p14:tracePt t="149115" x="8634413" y="6002338"/>
          <p14:tracePt t="149132" x="8675688" y="6057900"/>
          <p14:tracePt t="149135" x="8688388" y="6084888"/>
          <p14:tracePt t="149143" x="8716963" y="6113463"/>
          <p14:tracePt t="149163" x="8770938" y="6181725"/>
          <p14:tracePt t="149167" x="8785225" y="6208713"/>
          <p14:tracePt t="149174" x="8812213" y="6223000"/>
          <p14:tracePt t="149183" x="8855075" y="6251575"/>
          <p14:tracePt t="149191" x="8867775" y="6264275"/>
          <p14:tracePt t="149199" x="8896350" y="6305550"/>
          <p14:tracePt t="149207" x="8923338" y="6334125"/>
          <p14:tracePt t="149226" x="8964613" y="6388100"/>
          <p14:tracePt t="149240" x="9005888" y="6416675"/>
          <p14:tracePt t="149259" x="9032875" y="6430963"/>
          <p14:tracePt t="149263" x="9061450" y="6443663"/>
          <p14:tracePt t="149279" x="9075738" y="6457950"/>
          <p14:tracePt t="149287" x="9102725" y="6472238"/>
          <p14:tracePt t="149304" x="9117013" y="6484938"/>
          <p14:tracePt t="149322" x="9158288" y="6513513"/>
          <p14:tracePt t="149339" x="9170988" y="6526213"/>
          <p14:tracePt t="149344" x="9185275" y="6540500"/>
          <p14:tracePt t="149351" x="9199563" y="6554788"/>
          <p14:tracePt t="149358" x="9212263" y="6554788"/>
          <p14:tracePt t="149367" x="9226550" y="6567488"/>
          <p14:tracePt t="149390" x="9240838" y="6581775"/>
          <p14:tracePt t="149392" x="9267825" y="6581775"/>
          <p14:tracePt t="149434" x="9267825" y="6596063"/>
          <p14:tracePt t="149481" x="9296400" y="6596063"/>
          <p14:tracePt t="149498" x="9309100" y="6596063"/>
          <p14:tracePt t="149504" x="9337675" y="6596063"/>
          <p14:tracePt t="149511" x="9350375" y="6596063"/>
          <p14:tracePt t="149528" x="9420225" y="6581775"/>
          <p14:tracePt t="149547" x="9488488" y="6540500"/>
          <p14:tracePt t="149562" x="9544050" y="6513513"/>
          <p14:tracePt t="149568" x="9558338" y="6499225"/>
          <p14:tracePt t="149575" x="9571038" y="6484938"/>
          <p14:tracePt t="149592" x="9599613" y="6472238"/>
          <p14:tracePt t="149609" x="9626600" y="6457950"/>
          <p14:tracePt t="149625" x="9653588" y="6443663"/>
          <p14:tracePt t="149631" x="9667875" y="6430963"/>
          <p14:tracePt t="149639" x="9696450" y="6430963"/>
          <p14:tracePt t="149646" x="9696450" y="6416675"/>
          <p14:tracePt t="149654" x="9709150" y="6402388"/>
          <p14:tracePt t="149672" x="9737725" y="6388100"/>
          <p14:tracePt t="149690" x="9764713" y="6375400"/>
          <p14:tracePt t="149706" x="9791700" y="6361113"/>
          <p14:tracePt t="149710" x="9805988" y="6334125"/>
          <p14:tracePt t="149719" x="9820275" y="6334125"/>
          <p14:tracePt t="149740" x="9847263" y="6305550"/>
          <p14:tracePt t="149743" x="9861550" y="6305550"/>
          <p14:tracePt t="149751" x="9861550" y="6292850"/>
          <p14:tracePt t="149769" x="9874250" y="6264275"/>
          <p14:tracePt t="149800" x="9888538" y="6251575"/>
          <p14:tracePt t="150672" x="9874250" y="6251575"/>
          <p14:tracePt t="150680" x="9832975" y="6251575"/>
          <p14:tracePt t="150688" x="9764713" y="6251575"/>
          <p14:tracePt t="150720" x="9517063" y="6264275"/>
          <p14:tracePt t="150735" x="9350375" y="6264275"/>
          <p14:tracePt t="150736" x="9255125" y="6264275"/>
          <p14:tracePt t="150756" x="9020175" y="6208713"/>
          <p14:tracePt t="150759" x="8909050" y="6196013"/>
          <p14:tracePt t="150767" x="8799513" y="6167438"/>
          <p14:tracePt t="150788" x="8550275" y="6113463"/>
          <p14:tracePt t="150791" x="8455025" y="6084888"/>
          <p14:tracePt t="150799" x="8343900" y="6057900"/>
          <p14:tracePt t="150816" x="8150225" y="6016625"/>
          <p14:tracePt t="150846" x="7985125" y="5961063"/>
          <p14:tracePt t="150849" x="7888288" y="5946775"/>
          <p14:tracePt t="150855" x="7834313" y="5934075"/>
          <p14:tracePt t="150863" x="7778750" y="5934075"/>
          <p14:tracePt t="150883" x="7626350" y="5934075"/>
          <p14:tracePt t="150887" x="7558088" y="5919788"/>
          <p14:tracePt t="150894" x="7475538" y="5905500"/>
          <p14:tracePt t="150913" x="7199313" y="5905500"/>
          <p14:tracePt t="150919" x="7102475" y="5905500"/>
          <p14:tracePt t="150941" x="6992938" y="5905500"/>
          <p14:tracePt t="150944" x="6784975" y="5878513"/>
          <p14:tracePt t="150950" x="6689725" y="5837238"/>
          <p14:tracePt t="150973" x="6592888" y="5808663"/>
          <p14:tracePt t="150977" x="6413500" y="5767388"/>
          <p14:tracePt t="150983" x="6316663" y="5754688"/>
          <p14:tracePt t="151002" x="6219825" y="5726113"/>
          <p14:tracePt t="151021" x="6122988" y="5684838"/>
          <p14:tracePt t="151038" x="6040438" y="5670550"/>
          <p14:tracePt t="151039" x="5972175" y="5657850"/>
          <p14:tracePt t="151047" x="5930900" y="5629275"/>
          <p14:tracePt t="151055" x="5889625" y="5616575"/>
          <p14:tracePt t="151063" x="5819775" y="5575300"/>
          <p14:tracePt t="151070" x="5751513" y="5534025"/>
          <p14:tracePt t="151078" x="5695950" y="5491163"/>
          <p14:tracePt t="151099" x="5640388" y="5449888"/>
          <p14:tracePt t="151102" x="5572125" y="5437188"/>
          <p14:tracePt t="151104" x="5502275" y="5381625"/>
          <p14:tracePt t="151111" x="5434013" y="5326063"/>
          <p14:tracePt t="151131" x="5351463" y="5270500"/>
          <p14:tracePt t="151134" x="5254625" y="5216525"/>
          <p14:tracePt t="151135" x="5145088" y="5160963"/>
          <p14:tracePt t="151143" x="5060950" y="5078413"/>
          <p14:tracePt t="151164" x="4910138" y="4967288"/>
          <p14:tracePt t="151167" x="4840288" y="4899025"/>
          <p14:tracePt t="151174" x="4799013" y="4829175"/>
          <p14:tracePt t="151192" x="4716463" y="4678363"/>
          <p14:tracePt t="151208" x="4619625" y="4552950"/>
          <p14:tracePt t="151224" x="4537075" y="4402138"/>
          <p14:tracePt t="151231" x="4510088" y="4360863"/>
          <p14:tracePt t="151239" x="4454525" y="4278313"/>
          <p14:tracePt t="151247" x="4398963" y="4194175"/>
          <p14:tracePt t="151254" x="4357688" y="4111625"/>
          <p14:tracePt t="151269" x="4330700" y="4014788"/>
          <p14:tracePt t="151288" x="4303713" y="3946525"/>
          <p14:tracePt t="151301" x="4262438" y="3752850"/>
          <p14:tracePt t="151304" x="4219575" y="3602038"/>
          <p14:tracePt t="151312" x="4219575" y="3505200"/>
          <p14:tracePt t="151319" x="4192588" y="3408363"/>
          <p14:tracePt t="151327" x="4165600" y="3325813"/>
          <p14:tracePt t="151334" x="4137025" y="3228975"/>
          <p14:tracePt t="151343" x="4124325" y="3117850"/>
          <p14:tracePt t="151350" x="4083050" y="3035300"/>
          <p14:tracePt t="151359" x="4041775" y="2967038"/>
          <p14:tracePt t="151383" x="3971925" y="2732088"/>
          <p14:tracePt t="151391" x="3944938" y="2676525"/>
          <p14:tracePt t="151411" x="3916363" y="2649538"/>
          <p14:tracePt t="151414" x="3889375" y="2608263"/>
          <p14:tracePt t="151427" x="3848100" y="2566988"/>
          <p14:tracePt t="151431" x="3792538" y="2484438"/>
          <p14:tracePt t="151439" x="3778250" y="2455863"/>
          <p14:tracePt t="151459" x="3751263" y="2400300"/>
          <p14:tracePt t="151462" x="3724275" y="2400300"/>
          <p14:tracePt t="151471" x="3695700" y="2373313"/>
          <p14:tracePt t="151491" x="3654425" y="2317750"/>
          <p14:tracePt t="151496" x="3641725" y="2290763"/>
          <p14:tracePt t="151503" x="3600450" y="2276475"/>
          <p14:tracePt t="151522" x="3530600" y="2220913"/>
          <p14:tracePt t="151527" x="3489325" y="2193925"/>
          <p14:tracePt t="151535" x="3448050" y="2166938"/>
          <p14:tracePt t="151554" x="3351213" y="2111375"/>
          <p14:tracePt t="151570" x="3268663" y="2055813"/>
          <p14:tracePt t="151575" x="3227388" y="2028825"/>
          <p14:tracePt t="151582" x="3200400" y="2000250"/>
          <p14:tracePt t="151591" x="3171825" y="1973263"/>
          <p14:tracePt t="151599" x="3144838" y="1946275"/>
          <p14:tracePt t="151613" x="3103563" y="1917700"/>
          <p14:tracePt t="151630" x="3089275" y="1917700"/>
          <p14:tracePt t="151632" x="3033713" y="1876425"/>
          <p14:tracePt t="151648" x="2992438" y="1835150"/>
          <p14:tracePt t="151656" x="2965450" y="1820863"/>
          <p14:tracePt t="151663" x="2936875" y="1808163"/>
          <p14:tracePt t="151671" x="2924175" y="1793875"/>
          <p14:tracePt t="151679" x="2909888" y="1779588"/>
          <p14:tracePt t="151695" x="2882900" y="1766888"/>
          <p14:tracePt t="151709" x="2854325" y="1738313"/>
          <p14:tracePt t="151712" x="2827338" y="1738313"/>
          <p14:tracePt t="151719" x="2800350" y="1738313"/>
          <p14:tracePt t="151727" x="2800350" y="1725613"/>
          <p14:tracePt t="151735" x="2786063" y="1725613"/>
          <p14:tracePt t="151755" x="2786063" y="1711325"/>
          <p14:tracePt t="151771" x="2759075" y="1697038"/>
          <p14:tracePt t="151774" x="2744788" y="1697038"/>
          <p14:tracePt t="151787" x="2730500" y="1682750"/>
          <p14:tracePt t="151788" x="2716213" y="1682750"/>
          <p14:tracePt t="151791" x="2703513" y="1682750"/>
          <p14:tracePt t="151799" x="2662238" y="1670050"/>
          <p14:tracePt t="151807" x="2647950" y="1670050"/>
          <p14:tracePt t="151814" x="2633663" y="1670050"/>
          <p14:tracePt t="151825" x="2620963" y="1670050"/>
          <p14:tracePt t="151830" x="2606675" y="1670050"/>
          <p14:tracePt t="151838" x="2592388" y="1670050"/>
          <p14:tracePt t="151846" x="2579688" y="1670050"/>
          <p14:tracePt t="151943" x="2551113" y="1670050"/>
          <p14:tracePt t="151967" x="2551113" y="1682750"/>
          <p14:tracePt t="151974" x="2551113" y="1697038"/>
          <p14:tracePt t="151984" x="2551113" y="1711325"/>
          <p14:tracePt t="152000" x="2551113" y="1725613"/>
          <p14:tracePt t="152001" x="2551113" y="1752600"/>
          <p14:tracePt t="152007" x="2551113" y="1779588"/>
          <p14:tracePt t="152029" x="2606675" y="1905000"/>
          <p14:tracePt t="152044" x="2620963" y="1958975"/>
          <p14:tracePt t="152048" x="2620963" y="1987550"/>
          <p14:tracePt t="152055" x="2620963" y="2000250"/>
          <p14:tracePt t="152073" x="2620963" y="2028825"/>
          <p14:tracePt t="152092" x="2620963" y="2041525"/>
          <p14:tracePt t="152109" x="2620963" y="2125663"/>
          <p14:tracePt t="152124" x="2565400" y="2263775"/>
          <p14:tracePt t="152129" x="2538413" y="2346325"/>
          <p14:tracePt t="152135" x="2538413" y="2455863"/>
          <p14:tracePt t="152153" x="2565400" y="2566988"/>
          <p14:tracePt t="152170" x="2662238" y="2649538"/>
          <p14:tracePt t="152201" x="2703513" y="2663825"/>
          <p14:tracePt t="152239" x="2703513" y="2676525"/>
          <p14:tracePt t="152283" x="2703513" y="2705100"/>
          <p14:tracePt t="152319" x="2674938" y="2705100"/>
          <p14:tracePt t="152336" x="2662238" y="2705100"/>
          <p14:tracePt t="152351" x="2647950" y="2717800"/>
          <p14:tracePt t="152352" x="2620963" y="2732088"/>
          <p14:tracePt t="152358" x="2606675" y="2732088"/>
          <p14:tracePt t="152369" x="2579688" y="2759075"/>
          <p14:tracePt t="152375" x="2538413" y="2773363"/>
          <p14:tracePt t="152395" x="2468563" y="2801938"/>
          <p14:tracePt t="152399" x="2441575" y="2801938"/>
          <p14:tracePt t="152407" x="2427288" y="2814638"/>
          <p14:tracePt t="152429" x="2400300" y="2828925"/>
          <p14:tracePt t="152444" x="2371725" y="2843213"/>
          <p14:tracePt t="152448" x="2344738" y="2855913"/>
          <p14:tracePt t="152455" x="2317750" y="2870200"/>
          <p14:tracePt t="152473" x="2289175" y="2884488"/>
          <p14:tracePt t="152490" x="2262188" y="2897188"/>
          <p14:tracePt t="152507" x="2233613" y="2911475"/>
          <p14:tracePt t="152511" x="2220913" y="2911475"/>
          <p14:tracePt t="152519" x="2206625" y="2911475"/>
          <p14:tracePt t="152528" x="2179638" y="2911475"/>
          <p14:tracePt t="152535" x="2179638" y="2925763"/>
          <p14:tracePt t="152553" x="2138363" y="2925763"/>
          <p14:tracePt t="152570" x="2041525" y="2938463"/>
          <p14:tracePt t="152589" x="1917700" y="2981325"/>
          <p14:tracePt t="152592" x="1862138" y="3022600"/>
          <p14:tracePt t="152599" x="1806575" y="3035300"/>
          <p14:tracePt t="152619" x="1751013" y="3049588"/>
          <p14:tracePt t="152636" x="1738313" y="3063875"/>
          <p14:tracePt t="152743" x="1724025" y="3063875"/>
          <p14:tracePt t="152765" x="1697038" y="3063875"/>
          <p14:tracePt t="152775" x="1697038" y="3049588"/>
          <p14:tracePt t="152784" x="1682750" y="3035300"/>
          <p14:tracePt t="152801" x="1668463" y="3022600"/>
          <p14:tracePt t="152807" x="1655763" y="3022600"/>
          <p14:tracePt t="152815" x="1641475" y="3008313"/>
          <p14:tracePt t="152841" x="1600200" y="2994025"/>
          <p14:tracePt t="152847" x="1585913" y="2981325"/>
          <p14:tracePt t="152872" x="1558925" y="2981325"/>
          <p14:tracePt t="152888" x="1530350" y="2981325"/>
          <p14:tracePt t="152906" x="1503363" y="2981325"/>
          <p14:tracePt t="152912" x="1462088" y="2981325"/>
          <p14:tracePt t="152919" x="1420813" y="2981325"/>
          <p14:tracePt t="152927" x="1379538" y="2981325"/>
          <p14:tracePt t="152934" x="1338263" y="2981325"/>
          <p14:tracePt t="152951" x="1282700" y="2981325"/>
          <p14:tracePt t="152970" x="1214438" y="2981325"/>
          <p14:tracePt t="152999" x="1171575" y="2981325"/>
          <p14:tracePt t="153001" x="1158875" y="2981325"/>
          <p14:tracePt t="153023" x="1144588" y="2981325"/>
          <p14:tracePt t="153031" x="1130300" y="2981325"/>
          <p14:tracePt t="153077" x="1035050" y="2981325"/>
          <p14:tracePt t="153080" x="923925" y="2981325"/>
          <p14:tracePt t="153087" x="882650" y="2981325"/>
          <p14:tracePt t="153094" x="814388" y="2981325"/>
          <p14:tracePt t="153111" x="744538" y="2981325"/>
          <p14:tracePt t="153113" x="717550" y="2981325"/>
          <p14:tracePt t="153119" x="703263" y="2981325"/>
          <p14:tracePt t="153139" x="676275" y="2981325"/>
          <p14:tracePt t="153189" x="661988" y="2981325"/>
          <p14:tracePt t="153192" x="647700" y="2981325"/>
          <p14:tracePt t="153199" x="635000" y="2981325"/>
          <p14:tracePt t="153206" x="620713" y="2981325"/>
          <p14:tracePt t="153215" x="606425" y="2981325"/>
          <p14:tracePt t="153223" x="593725" y="2981325"/>
          <p14:tracePt t="153240" x="523875" y="2994025"/>
          <p14:tracePt t="153247" x="496888" y="3008313"/>
          <p14:tracePt t="153254" x="482600" y="3008313"/>
          <p14:tracePt t="153268" x="455613" y="3035300"/>
          <p14:tracePt t="153284" x="427038" y="3049588"/>
          <p14:tracePt t="153300" x="400050" y="3063875"/>
          <p14:tracePt t="153303" x="400050" y="3076575"/>
          <p14:tracePt t="153327" x="373063" y="3090863"/>
          <p14:tracePt t="153464" x="373063" y="3105150"/>
          <p14:tracePt t="153507" x="358775" y="3146425"/>
          <p14:tracePt t="153511" x="331788" y="3160713"/>
          <p14:tracePt t="153519" x="331788" y="3173413"/>
          <p14:tracePt t="153539" x="303213" y="3201988"/>
          <p14:tracePt t="153542" x="288925" y="3214688"/>
          <p14:tracePt t="153550" x="276225" y="3228975"/>
          <p14:tracePt t="153570" x="261938" y="3255963"/>
          <p14:tracePt t="153574" x="234950" y="3270250"/>
          <p14:tracePt t="153968" x="261938" y="3255963"/>
          <p14:tracePt t="153976" x="276225" y="3255963"/>
          <p14:tracePt t="154022" x="288925" y="3243263"/>
          <p14:tracePt t="154042" x="303213" y="3228975"/>
          <p14:tracePt t="155352" x="317500" y="3228975"/>
          <p14:tracePt t="155360" x="344488" y="3228975"/>
          <p14:tracePt t="155368" x="441325" y="3228975"/>
          <p14:tracePt t="155402" x="509588" y="3228975"/>
          <p14:tracePt t="155403" x="730250" y="3214688"/>
          <p14:tracePt t="155407" x="773113" y="3214688"/>
          <p14:tracePt t="155427" x="841375" y="3214688"/>
          <p14:tracePt t="155459" x="923925" y="3214688"/>
          <p14:tracePt t="155462" x="950913" y="3214688"/>
          <p14:tracePt t="155464" x="979488" y="3214688"/>
          <p14:tracePt t="155471" x="1020763" y="3214688"/>
          <p14:tracePt t="155481" x="1062038" y="3214688"/>
          <p14:tracePt t="155487" x="1089025" y="3214688"/>
          <p14:tracePt t="155495" x="1117600" y="3214688"/>
          <p14:tracePt t="155502" x="1158875" y="3228975"/>
          <p14:tracePt t="155523" x="1282700" y="3228975"/>
          <p14:tracePt t="155538" x="1420813" y="3228975"/>
          <p14:tracePt t="155555" x="1503363" y="3228975"/>
          <p14:tracePt t="155559" x="1544638" y="3228975"/>
          <p14:tracePt t="155567" x="1571625" y="3228975"/>
          <p14:tracePt t="155587" x="1612900" y="3228975"/>
          <p14:tracePt t="156016" x="1627188" y="3228975"/>
          <p14:tracePt t="156024" x="1655763" y="3243263"/>
          <p14:tracePt t="156033" x="1697038" y="3255963"/>
          <p14:tracePt t="156064" x="1833563" y="3297238"/>
          <p14:tracePt t="156081" x="2000250" y="3311525"/>
          <p14:tracePt t="156101" x="2151063" y="3340100"/>
          <p14:tracePt t="156103" x="2233613" y="3352800"/>
          <p14:tracePt t="156111" x="2330450" y="3352800"/>
          <p14:tracePt t="156119" x="2400300" y="3352800"/>
          <p14:tracePt t="156126" x="2482850" y="3352800"/>
          <p14:tracePt t="156148" x="2647950" y="3352800"/>
          <p14:tracePt t="156151" x="2703513" y="3352800"/>
          <p14:tracePt t="156158" x="2744788" y="3352800"/>
          <p14:tracePt t="156167" x="2800350" y="3352800"/>
          <p14:tracePt t="156174" x="2841625" y="3352800"/>
          <p14:tracePt t="156190" x="2882900" y="3352800"/>
          <p14:tracePt t="156192" x="2924175" y="3352800"/>
          <p14:tracePt t="156198" x="2951163" y="3352800"/>
          <p14:tracePt t="156220" x="3033713" y="3352800"/>
          <p14:tracePt t="156223" x="3048000" y="3352800"/>
          <p14:tracePt t="156231" x="3074988" y="3352800"/>
          <p14:tracePt t="156238" x="3103563" y="3352800"/>
          <p14:tracePt t="156246" x="3130550" y="3352800"/>
          <p14:tracePt t="156267" x="3171825" y="3352800"/>
          <p14:tracePt t="156283" x="3241675" y="3352800"/>
          <p14:tracePt t="156287" x="3268663" y="3352800"/>
          <p14:tracePt t="156294" x="3295650" y="3352800"/>
          <p14:tracePt t="156303" x="3309938" y="3352800"/>
          <p14:tracePt t="156310" x="3336925" y="3352800"/>
          <p14:tracePt t="156319" x="3379788" y="3352800"/>
          <p14:tracePt t="156326" x="3406775" y="3352800"/>
          <p14:tracePt t="156334" x="3448050" y="3352800"/>
          <p14:tracePt t="156343" x="3489325" y="3352800"/>
          <p14:tracePt t="156357" x="3544888" y="3352800"/>
          <p14:tracePt t="156379" x="3751263" y="3352800"/>
          <p14:tracePt t="156383" x="3806825" y="3352800"/>
          <p14:tracePt t="156404" x="3903663" y="3352800"/>
          <p14:tracePt t="156406" x="3998913" y="3352800"/>
          <p14:tracePt t="156409" x="4095750" y="3352800"/>
          <p14:tracePt t="156415" x="4151313" y="3367088"/>
          <p14:tracePt t="156437" x="4275138" y="3394075"/>
          <p14:tracePt t="156453" x="4371975" y="3394075"/>
          <p14:tracePt t="156468" x="4454525" y="3394075"/>
          <p14:tracePt t="156471" x="4483100" y="3394075"/>
          <p14:tracePt t="156479" x="4510088" y="3394075"/>
          <p14:tracePt t="156488" x="4537075" y="3394075"/>
          <p14:tracePt t="156494" x="4565650" y="3394075"/>
          <p14:tracePt t="156515" x="4633913" y="3394075"/>
          <p14:tracePt t="156532" x="4660900" y="3394075"/>
          <p14:tracePt t="156607" x="4675188" y="3394075"/>
          <p14:tracePt t="156640" x="4689475" y="3394075"/>
          <p14:tracePt t="156679" x="4703763" y="3394075"/>
          <p14:tracePt t="158520" x="4675188" y="3394075"/>
          <p14:tracePt t="158527" x="4619625" y="3367088"/>
          <p14:tracePt t="158535" x="4524375" y="3352800"/>
          <p14:tracePt t="158555" x="4330700" y="3311525"/>
          <p14:tracePt t="158559" x="4233863" y="3284538"/>
          <p14:tracePt t="158568" x="4110038" y="3255963"/>
          <p14:tracePt t="158590" x="3848100" y="3214688"/>
          <p14:tracePt t="158591" x="3668713" y="3160713"/>
          <p14:tracePt t="158599" x="3475038" y="3117850"/>
          <p14:tracePt t="158615" x="3200400" y="3022600"/>
          <p14:tracePt t="158632" x="2895600" y="2952750"/>
          <p14:tracePt t="158640" x="2800350" y="2925763"/>
          <p14:tracePt t="158647" x="2689225" y="2911475"/>
          <p14:tracePt t="158662" x="2509838" y="2828925"/>
          <p14:tracePt t="158680" x="2371725" y="2773363"/>
          <p14:tracePt t="158696" x="2192338" y="2690813"/>
          <p14:tracePt t="158703" x="2109788" y="2649538"/>
          <p14:tracePt t="158711" x="2012950" y="2622550"/>
          <p14:tracePt t="158719" x="1876425" y="2593975"/>
          <p14:tracePt t="158726" x="1765300" y="2566988"/>
          <p14:tracePt t="158734" x="1627188" y="2525713"/>
          <p14:tracePt t="158742" x="1503363" y="2497138"/>
          <p14:tracePt t="158757" x="1406525" y="2470150"/>
          <p14:tracePt t="158774" x="1200150" y="2387600"/>
          <p14:tracePt t="158775" x="1130300" y="2373313"/>
          <p14:tracePt t="158784" x="1062038" y="2332038"/>
          <p14:tracePt t="158803" x="965200" y="2235200"/>
          <p14:tracePt t="158808" x="896938" y="2208213"/>
          <p14:tracePt t="158815" x="855663" y="2166938"/>
          <p14:tracePt t="158835" x="730250" y="2097088"/>
          <p14:tracePt t="158851" x="661988" y="2028825"/>
          <p14:tracePt t="158857" x="606425" y="2000250"/>
          <p14:tracePt t="158863" x="579438" y="1973263"/>
          <p14:tracePt t="158882" x="523875" y="1946275"/>
          <p14:tracePt t="158900" x="482600" y="1917700"/>
          <p14:tracePt t="158903" x="482600" y="1890713"/>
          <p14:tracePt t="158911" x="468313" y="1890713"/>
          <p14:tracePt t="158919" x="468313" y="1862138"/>
          <p14:tracePt t="158927" x="441325" y="1849438"/>
          <p14:tracePt t="158945" x="400050" y="1793875"/>
          <p14:tracePt t="158961" x="358775" y="1725613"/>
          <p14:tracePt t="158978" x="344488" y="1682750"/>
          <p14:tracePt t="158984" x="317500" y="1670050"/>
          <p14:tracePt t="158991" x="317500" y="1655763"/>
          <p14:tracePt t="158998" x="303213" y="1641475"/>
          <p14:tracePt t="159007" x="288925" y="1641475"/>
          <p14:tracePt t="159024" x="288925" y="1628775"/>
          <p14:tracePt t="159041" x="288925" y="1600200"/>
          <p14:tracePt t="159059" x="288925" y="1587500"/>
          <p14:tracePt t="159064" x="288925" y="1558925"/>
          <p14:tracePt t="159079" x="288925" y="1531938"/>
          <p14:tracePt t="159086" x="288925" y="1517650"/>
          <p14:tracePt t="159105" x="317500" y="1490663"/>
          <p14:tracePt t="159121" x="358775" y="1476375"/>
          <p14:tracePt t="159127" x="385763" y="1476375"/>
          <p14:tracePt t="159134" x="414338" y="1462088"/>
          <p14:tracePt t="159143" x="455613" y="1449388"/>
          <p14:tracePt t="159151" x="482600" y="1449388"/>
          <p14:tracePt t="159159" x="509588" y="1449388"/>
          <p14:tracePt t="159166" x="538163" y="1435100"/>
          <p14:tracePt t="159182" x="565150" y="1420813"/>
          <p14:tracePt t="159200" x="606425" y="1420813"/>
          <p14:tracePt t="159231" x="620713" y="1408113"/>
          <p14:tracePt t="159239" x="635000" y="1393825"/>
          <p14:tracePt t="159260" x="661988" y="1393825"/>
          <p14:tracePt t="159264" x="676275" y="1393825"/>
          <p14:tracePt t="159271" x="688975" y="1393825"/>
          <p14:tracePt t="159292" x="744538" y="1379538"/>
          <p14:tracePt t="159309" x="800100" y="1352550"/>
          <p14:tracePt t="159311" x="827088" y="1352550"/>
          <p14:tracePt t="159319" x="868363" y="1338263"/>
          <p14:tracePt t="159339" x="923925" y="1323975"/>
          <p14:tracePt t="159355" x="965200" y="1323975"/>
          <p14:tracePt t="159373" x="979488" y="1296988"/>
          <p14:tracePt t="159374" x="1006475" y="1296988"/>
          <p14:tracePt t="159392" x="1035050" y="1296988"/>
          <p14:tracePt t="159399" x="1047750" y="1282700"/>
          <p14:tracePt t="159420" x="1089025" y="1282700"/>
          <p14:tracePt t="159437" x="1117600" y="1282700"/>
          <p14:tracePt t="159452" x="1171575" y="1282700"/>
          <p14:tracePt t="159456" x="1185863" y="1282700"/>
          <p14:tracePt t="159463" x="1200150" y="1282700"/>
          <p14:tracePt t="159472" x="1227138" y="1282700"/>
          <p14:tracePt t="159478" x="1255713" y="1282700"/>
          <p14:tracePt t="159498" x="1309688" y="1282700"/>
          <p14:tracePt t="159514" x="1365250" y="1282700"/>
          <p14:tracePt t="159532" x="1435100" y="1270000"/>
          <p14:tracePt t="159537" x="1462088" y="1270000"/>
          <p14:tracePt t="159543" x="1476375" y="1270000"/>
          <p14:tracePt t="159561" x="1544638" y="1255713"/>
          <p14:tracePt t="159579" x="1627188" y="1255713"/>
          <p14:tracePt t="159596" x="1682750" y="1255713"/>
          <p14:tracePt t="159599" x="1709738" y="1255713"/>
          <p14:tracePt t="159607" x="1738313" y="1255713"/>
          <p14:tracePt t="159616" x="1751013" y="1255713"/>
          <p14:tracePt t="159632" x="1779588" y="1255713"/>
          <p14:tracePt t="159638" x="1806575" y="1255713"/>
          <p14:tracePt t="159661" x="1862138" y="1255713"/>
          <p14:tracePt t="159677" x="1930400" y="1255713"/>
          <p14:tracePt t="159690" x="1985963" y="1255713"/>
          <p14:tracePt t="159696" x="2000250" y="1255713"/>
          <p14:tracePt t="159703" x="2027238" y="1255713"/>
          <p14:tracePt t="159721" x="2054225" y="1255713"/>
          <p14:tracePt t="159738" x="2097088" y="1255713"/>
          <p14:tracePt t="159756" x="2109788" y="1255713"/>
          <p14:tracePt t="159770" x="2124075" y="1255713"/>
          <p14:tracePt t="160040" x="2138363" y="1255713"/>
          <p14:tracePt t="160056" x="2179638" y="1255713"/>
          <p14:tracePt t="160086" x="2289175" y="1255713"/>
          <p14:tracePt t="160108" x="2330450" y="1255713"/>
          <p14:tracePt t="160119" x="2344738" y="1255713"/>
          <p14:tracePt t="160615" x="2330450" y="1255713"/>
          <p14:tracePt t="160624" x="2317750" y="1255713"/>
          <p14:tracePt t="160631" x="2274888" y="1255713"/>
          <p14:tracePt t="160657" x="2027238" y="1214438"/>
          <p14:tracePt t="160663" x="1917700" y="1214438"/>
          <p14:tracePt t="160671" x="1833563" y="1214438"/>
          <p14:tracePt t="160692" x="1668463" y="1214438"/>
          <p14:tracePt t="160709" x="1558925" y="1214438"/>
          <p14:tracePt t="160724" x="1462088" y="1214438"/>
          <p14:tracePt t="160728" x="1406525" y="1214438"/>
          <p14:tracePt t="160735" x="1379538" y="1214438"/>
          <p14:tracePt t="160744" x="1350963" y="1214438"/>
          <p14:tracePt t="160750" x="1323975" y="1200150"/>
          <p14:tracePt t="160770" x="1282700" y="1187450"/>
          <p14:tracePt t="160786" x="1255713" y="1187450"/>
          <p14:tracePt t="161040" x="1282700" y="1187450"/>
          <p14:tracePt t="161048" x="1323975" y="1187450"/>
          <p14:tracePt t="161056" x="1392238" y="1187450"/>
          <p14:tracePt t="161080" x="1612900" y="1187450"/>
          <p14:tracePt t="161087" x="1668463" y="1187450"/>
          <p14:tracePt t="161107" x="1779588" y="1187450"/>
          <p14:tracePt t="161111" x="1820863" y="1187450"/>
          <p14:tracePt t="161131" x="1847850" y="1187450"/>
          <p14:tracePt t="161134" x="1876425" y="1187450"/>
          <p14:tracePt t="161151" x="1930400" y="1187450"/>
          <p14:tracePt t="161159" x="1958975" y="1200150"/>
          <p14:tracePt t="161166" x="1985963" y="1200150"/>
          <p14:tracePt t="161180" x="2000250" y="1200150"/>
          <p14:tracePt t="161198" x="2041525" y="1214438"/>
          <p14:tracePt t="161200" x="2054225" y="1214438"/>
          <p14:tracePt t="161229" x="2082800" y="1214438"/>
          <p14:tracePt t="161246" x="2109788" y="1214438"/>
          <p14:tracePt t="161249" x="2124075" y="1214438"/>
          <p14:tracePt t="161255" x="2138363" y="1214438"/>
          <p14:tracePt t="161367" x="2124075" y="1214438"/>
          <p14:tracePt t="161391" x="2012950" y="1214438"/>
          <p14:tracePt t="161392" x="1917700" y="1214438"/>
          <p14:tracePt t="161401" x="1779588" y="1214438"/>
          <p14:tracePt t="161423" x="1447800" y="1214438"/>
          <p14:tracePt t="161430" x="1379538" y="1214438"/>
          <p14:tracePt t="161448" x="1323975" y="1228725"/>
          <p14:tracePt t="161466" x="1309688" y="1228725"/>
          <p14:tracePt t="161551" x="1323975" y="1228725"/>
          <p14:tracePt t="161558" x="1365250" y="1228725"/>
          <p14:tracePt t="161580" x="1558925" y="1228725"/>
          <p14:tracePt t="161583" x="1668463" y="1228725"/>
          <p14:tracePt t="161590" x="1765300" y="1228725"/>
          <p14:tracePt t="161610" x="1944688" y="1228725"/>
          <p14:tracePt t="161641" x="2109788" y="1228725"/>
          <p14:tracePt t="161702" x="2097088" y="1228725"/>
          <p14:tracePt t="161724" x="1985963" y="1228725"/>
          <p14:tracePt t="161727" x="1903413" y="1228725"/>
          <p14:tracePt t="161734" x="1820863" y="1228725"/>
          <p14:tracePt t="161757" x="1655763" y="1228725"/>
          <p14:tracePt t="161759" x="1612900" y="1228725"/>
          <p14:tracePt t="161817" x="1585913" y="1214438"/>
          <p14:tracePt t="161823" x="1612900" y="1214438"/>
          <p14:tracePt t="161830" x="1682750" y="1214438"/>
          <p14:tracePt t="161852" x="1903413" y="1214438"/>
          <p14:tracePt t="161855" x="2041525" y="1214438"/>
          <p14:tracePt t="161863" x="2151063" y="1214438"/>
          <p14:tracePt t="161870" x="2206625" y="1214438"/>
          <p14:tracePt t="161878" x="2274888" y="1214438"/>
          <p14:tracePt t="161894" x="2317750" y="1214438"/>
          <p14:tracePt t="162728" x="2274888" y="1214438"/>
          <p14:tracePt t="162736" x="2220913" y="1214438"/>
          <p14:tracePt t="162744" x="2124075" y="1214438"/>
          <p14:tracePt t="162751" x="2000250" y="1214438"/>
          <p14:tracePt t="162781" x="1641475" y="1214438"/>
          <p14:tracePt t="162795" x="1530350" y="1214438"/>
          <p14:tracePt t="162798" x="1282700" y="1214438"/>
          <p14:tracePt t="162817" x="1117600" y="1214438"/>
          <p14:tracePt t="162823" x="1062038" y="1214438"/>
          <p14:tracePt t="162831" x="1020763" y="1214438"/>
          <p14:tracePt t="162850" x="979488" y="1214438"/>
          <p14:tracePt t="162855" x="965200" y="1214438"/>
          <p14:tracePt t="162875" x="950913" y="1214438"/>
          <p14:tracePt t="162878" x="938213" y="1214438"/>
          <p14:tracePt t="162893" x="909638" y="1214438"/>
          <p14:tracePt t="162914" x="868363" y="1214438"/>
          <p14:tracePt t="162919" x="841375" y="1214438"/>
          <p14:tracePt t="162939" x="827088" y="1214438"/>
          <p14:tracePt t="163023" x="814388" y="1214438"/>
          <p14:tracePt t="163031" x="800100" y="1241425"/>
          <p14:tracePt t="163039" x="785813" y="1241425"/>
          <p14:tracePt t="163056" x="758825" y="1270000"/>
          <p14:tracePt t="163058" x="730250" y="1296988"/>
          <p14:tracePt t="163063" x="717550" y="1296988"/>
          <p14:tracePt t="163084" x="676275" y="1323975"/>
          <p14:tracePt t="163086" x="647700" y="1323975"/>
          <p14:tracePt t="163102" x="620713" y="1352550"/>
          <p14:tracePt t="163103" x="606425" y="1366838"/>
          <p14:tracePt t="163111" x="565150" y="1393825"/>
          <p14:tracePt t="163132" x="482600" y="1435100"/>
          <p14:tracePt t="163149" x="414338" y="1476375"/>
          <p14:tracePt t="163163" x="373063" y="1503363"/>
          <p14:tracePt t="163165" x="344488" y="1531938"/>
          <p14:tracePt t="163167" x="303213" y="1558925"/>
          <p14:tracePt t="163175" x="234950" y="1600200"/>
          <p14:tracePt t="163183" x="206375" y="1614488"/>
          <p14:tracePt t="163191" x="165100" y="1628775"/>
          <p14:tracePt t="163212" x="123825" y="1670050"/>
          <p14:tracePt t="163229" x="55563" y="1697038"/>
          <p14:tracePt t="163244" x="41275" y="1725613"/>
          <p14:tracePt t="163245" x="14288" y="1738313"/>
          <p14:tracePt t="163247" x="0" y="1752600"/>
          <p14:tracePt t="163935" x="68263" y="2717800"/>
          <p14:tracePt t="163944" x="96838" y="2717800"/>
          <p14:tracePt t="163977" x="138113" y="2705100"/>
          <p14:tracePt t="164007" x="152400" y="2705100"/>
          <p14:tracePt t="164024" x="165100" y="2705100"/>
          <p14:tracePt t="164057" x="179388" y="2705100"/>
          <p14:tracePt t="164360" x="206375" y="2705100"/>
          <p14:tracePt t="164376" x="234950" y="2705100"/>
          <p14:tracePt t="164384" x="261938" y="2732088"/>
          <p14:tracePt t="164410" x="331788" y="2746375"/>
          <p14:tracePt t="164411" x="385763" y="2814638"/>
          <p14:tracePt t="164415" x="441325" y="2843213"/>
          <p14:tracePt t="164435" x="509588" y="2870200"/>
          <p14:tracePt t="164452" x="552450" y="2897188"/>
          <p14:tracePt t="164455" x="579438" y="2911475"/>
          <p14:tracePt t="164463" x="593725" y="2925763"/>
          <p14:tracePt t="164483" x="647700" y="2952750"/>
          <p14:tracePt t="164513" x="676275" y="2981325"/>
          <p14:tracePt t="164515" x="717550" y="3008313"/>
          <p14:tracePt t="164519" x="744538" y="3022600"/>
          <p14:tracePt t="164527" x="758825" y="3049588"/>
          <p14:tracePt t="164547" x="773113" y="3049588"/>
          <p14:tracePt t="164551" x="814388" y="3076575"/>
          <p14:tracePt t="164559" x="827088" y="3090863"/>
          <p14:tracePt t="164578" x="855663" y="3117850"/>
          <p14:tracePt t="164595" x="896938" y="3117850"/>
          <p14:tracePt t="164611" x="938213" y="3146425"/>
          <p14:tracePt t="164614" x="965200" y="3160713"/>
          <p14:tracePt t="164623" x="993775" y="3187700"/>
          <p14:tracePt t="164639" x="1006475" y="3201988"/>
          <p14:tracePt t="164658" x="1035050" y="3201988"/>
          <p14:tracePt t="164675" x="1047750" y="3228975"/>
          <p14:tracePt t="164689" x="1062038" y="3228975"/>
          <p14:tracePt t="164696" x="1076325" y="3243263"/>
          <p14:tracePt t="164703" x="1089025" y="3243263"/>
          <p14:tracePt t="164723" x="1117600" y="3255963"/>
          <p14:tracePt t="164738" x="1130300" y="3270250"/>
          <p14:tracePt t="164753" x="1158875" y="3270250"/>
          <p14:tracePt t="164760" x="1185863" y="3270250"/>
          <p14:tracePt t="164767" x="1200150" y="3270250"/>
          <p14:tracePt t="164774" x="1200150" y="3284538"/>
          <p14:tracePt t="165160" x="1214438" y="3284538"/>
          <p14:tracePt t="165169" x="1227138" y="3284538"/>
          <p14:tracePt t="165204" x="1392238" y="3284538"/>
          <p14:tracePt t="165207" x="1435100" y="3284538"/>
          <p14:tracePt t="165215" x="1489075" y="3284538"/>
          <p14:tracePt t="165238" x="1558925" y="3284538"/>
          <p14:tracePt t="165240" x="1600200" y="3284538"/>
          <p14:tracePt t="165247" x="1627188" y="3284538"/>
          <p14:tracePt t="165263" x="1655763" y="3284538"/>
          <p14:tracePt t="165298" x="1668463" y="3270250"/>
          <p14:tracePt t="165313" x="1697038" y="3270250"/>
          <p14:tracePt t="165327" x="1724025" y="3270250"/>
          <p14:tracePt t="165342" x="1738313" y="3270250"/>
          <p14:tracePt t="165359" x="1779588" y="3255963"/>
          <p14:tracePt t="165381" x="1806575" y="3243263"/>
          <p14:tracePt t="165429" x="1833563" y="3243263"/>
          <p14:tracePt t="165432" x="1847850" y="3243263"/>
          <p14:tracePt t="165439" x="1862138" y="3243263"/>
          <p14:tracePt t="165455" x="1876425" y="3243263"/>
          <p14:tracePt t="165473" x="1903413" y="3243263"/>
          <p14:tracePt t="165489" x="1944688" y="3228975"/>
          <p14:tracePt t="165495" x="1971675" y="3228975"/>
          <p14:tracePt t="165503" x="1985963" y="3228975"/>
          <p14:tracePt t="165535" x="2000250" y="3228975"/>
          <p14:tracePt t="165587" x="2012950" y="3228975"/>
          <p14:tracePt t="165591" x="2027238" y="3228975"/>
          <p14:tracePt t="165598" x="2041525" y="3228975"/>
          <p14:tracePt t="165621" x="2054225" y="3228975"/>
          <p14:tracePt t="165624" x="2082800" y="3228975"/>
          <p14:tracePt t="165647" x="2124075" y="3228975"/>
          <p14:tracePt t="165665" x="2151063" y="3228975"/>
          <p14:tracePt t="165679" x="2179638" y="3228975"/>
          <p14:tracePt t="165712" x="2192338" y="3228975"/>
          <p14:tracePt t="165729" x="2206625" y="3228975"/>
          <p14:tracePt t="165735" x="2233613" y="3228975"/>
          <p14:tracePt t="165760" x="2262188" y="3228975"/>
          <p14:tracePt t="165777" x="2289175" y="3228975"/>
          <p14:tracePt t="165793" x="2289175" y="3243263"/>
          <p14:tracePt t="167031" x="2303463" y="3243263"/>
          <p14:tracePt t="167040" x="2330450" y="3243263"/>
          <p14:tracePt t="167054" x="2344738" y="3243263"/>
          <p14:tracePt t="167056" x="2400300" y="3243263"/>
          <p14:tracePt t="167063" x="2468563" y="3243263"/>
          <p14:tracePt t="167071" x="2509838" y="3243263"/>
          <p14:tracePt t="167079" x="2551113" y="3243263"/>
          <p14:tracePt t="167099" x="2606675" y="3243263"/>
          <p14:tracePt t="167115" x="2647950" y="3243263"/>
          <p14:tracePt t="168401" x="2674938" y="3243263"/>
          <p14:tracePt t="168408" x="2716213" y="3255963"/>
          <p14:tracePt t="168416" x="2813050" y="3284538"/>
          <p14:tracePt t="168436" x="2979738" y="3297238"/>
          <p14:tracePt t="168440" x="3074988" y="3311525"/>
          <p14:tracePt t="168448" x="3186113" y="3311525"/>
          <p14:tracePt t="168467" x="3351213" y="3311525"/>
          <p14:tracePt t="168482" x="3516313" y="3311525"/>
          <p14:tracePt t="168488" x="3557588" y="3311525"/>
          <p14:tracePt t="168495" x="3600450" y="3311525"/>
          <p14:tracePt t="168514" x="3654425" y="3311525"/>
          <p14:tracePt t="168529" x="3683000" y="3325813"/>
          <p14:tracePt t="168546" x="3736975" y="3325813"/>
          <p14:tracePt t="168552" x="3778250" y="3340100"/>
          <p14:tracePt t="168559" x="3833813" y="3352800"/>
          <p14:tracePt t="168578" x="3998913" y="3408363"/>
          <p14:tracePt t="168595" x="4219575" y="3449638"/>
          <p14:tracePt t="168608" x="4413250" y="3517900"/>
          <p14:tracePt t="168615" x="4524375" y="3532188"/>
          <p14:tracePt t="168623" x="4592638" y="3560763"/>
          <p14:tracePt t="168630" x="4648200" y="3573463"/>
          <p14:tracePt t="168638" x="4703763" y="3587750"/>
          <p14:tracePt t="168647" x="4730750" y="3587750"/>
          <p14:tracePt t="168654" x="4745038" y="3587750"/>
          <p14:tracePt t="168672" x="4786313" y="3614738"/>
          <p14:tracePt t="168679" x="4786313" y="3629025"/>
          <p14:tracePt t="168686" x="4799013" y="3643313"/>
          <p14:tracePt t="168701" x="4813300" y="3656013"/>
          <p14:tracePt t="168704" x="4813300" y="3670300"/>
          <p14:tracePt t="168718" x="4854575" y="3684588"/>
          <p14:tracePt t="168727" x="4868863" y="3697288"/>
          <p14:tracePt t="168735" x="4895850" y="3711575"/>
          <p14:tracePt t="168748" x="4924425" y="3725863"/>
          <p14:tracePt t="168764" x="4924425" y="3752850"/>
          <p14:tracePt t="168766" x="4951413" y="3781425"/>
          <p14:tracePt t="168767" x="4965700" y="3794125"/>
          <p14:tracePt t="168775" x="4978400" y="3835400"/>
          <p14:tracePt t="168782" x="4992688" y="3849688"/>
          <p14:tracePt t="168796" x="4992688" y="3863975"/>
          <p14:tracePt t="168812" x="5006975" y="3863975"/>
          <p14:tracePt t="168815" x="5006975" y="3876675"/>
          <p14:tracePt t="168967" x="5006975" y="3890963"/>
          <p14:tracePt t="169217" x="5006975" y="3919538"/>
          <p14:tracePt t="169258" x="4978400" y="3905250"/>
          <p14:tracePt t="169263" x="4965700" y="3890963"/>
          <p14:tracePt t="169292" x="4965700" y="3876675"/>
          <p14:tracePt t="169322" x="4951413" y="3863975"/>
          <p14:tracePt t="169343" x="4951413" y="3849688"/>
          <p14:tracePt t="169401" x="4924425" y="3835400"/>
          <p14:tracePt t="169415" x="4924425" y="3822700"/>
          <p14:tracePt t="169436" x="4910138" y="3794125"/>
          <p14:tracePt t="169446" x="4910138" y="3767138"/>
          <p14:tracePt t="169465" x="4881563" y="3767138"/>
          <p14:tracePt t="169481" x="4854575" y="3767138"/>
          <p14:tracePt t="169499" x="4854575" y="3752850"/>
          <p14:tracePt t="169511" x="4840288" y="3752850"/>
          <p14:tracePt t="169530" x="4827588" y="3740150"/>
          <p14:tracePt t="169545" x="4757738" y="3725863"/>
          <p14:tracePt t="169562" x="4730750" y="3711575"/>
          <p14:tracePt t="169568" x="4703763" y="3697288"/>
          <p14:tracePt t="169575" x="4660900" y="3697288"/>
          <p14:tracePt t="169592" x="4633913" y="3697288"/>
          <p14:tracePt t="169610" x="4619625" y="3697288"/>
          <p14:tracePt t="169628" x="4592638" y="3684588"/>
          <p14:tracePt t="169632" x="4578350" y="3670300"/>
          <p14:tracePt t="169658" x="4483100" y="3614738"/>
          <p14:tracePt t="169675" x="4344988" y="3532188"/>
          <p14:tracePt t="169688" x="4151313" y="3394075"/>
          <p14:tracePt t="169695" x="4068763" y="3325813"/>
          <p14:tracePt t="169702" x="3957638" y="3255963"/>
          <p14:tracePt t="169724" x="3765550" y="3132138"/>
          <p14:tracePt t="169727" x="3668713" y="3049588"/>
          <p14:tracePt t="169734" x="3586163" y="2981325"/>
          <p14:tracePt t="169753" x="3392488" y="2855913"/>
          <p14:tracePt t="169759" x="3324225" y="2787650"/>
          <p14:tracePt t="169766" x="3254375" y="2690813"/>
          <p14:tracePt t="169787" x="3116263" y="2566988"/>
          <p14:tracePt t="169791" x="3089275" y="2511425"/>
          <p14:tracePt t="169798" x="3062288" y="2470150"/>
          <p14:tracePt t="169814" x="3048000" y="2428875"/>
          <p14:tracePt t="169828" x="3006725" y="2373313"/>
          <p14:tracePt t="169831" x="2979738" y="2346325"/>
          <p14:tracePt t="169839" x="2965450" y="2317750"/>
          <p14:tracePt t="169847" x="2951163" y="2305050"/>
          <p14:tracePt t="169855" x="2936875" y="2276475"/>
          <p14:tracePt t="169875" x="2895600" y="2235200"/>
          <p14:tracePt t="169879" x="2868613" y="2220913"/>
          <p14:tracePt t="169887" x="2854325" y="2208213"/>
          <p14:tracePt t="169907" x="2800350" y="2152650"/>
          <p14:tracePt t="169923" x="2744788" y="2097088"/>
          <p14:tracePt t="169927" x="2716213" y="2084388"/>
          <p14:tracePt t="169934" x="2674938" y="2055813"/>
          <p14:tracePt t="169943" x="2633663" y="2041525"/>
          <p14:tracePt t="169951" x="2579688" y="2000250"/>
          <p14:tracePt t="169968" x="2524125" y="1958975"/>
          <p14:tracePt t="169986" x="2495550" y="1946275"/>
          <p14:tracePt t="170001" x="2482850" y="1931988"/>
          <p14:tracePt t="170136" x="2454275" y="1931988"/>
          <p14:tracePt t="170144" x="2441575" y="1931988"/>
          <p14:tracePt t="170163" x="2371725" y="1946275"/>
          <p14:tracePt t="170167" x="2330450" y="1958975"/>
          <p14:tracePt t="170175" x="2247900" y="1973263"/>
          <p14:tracePt t="170197" x="2151063" y="1987550"/>
          <p14:tracePt t="170200" x="2082800" y="1987550"/>
          <p14:tracePt t="170207" x="2027238" y="1987550"/>
          <p14:tracePt t="170223" x="1930400" y="1987550"/>
          <p14:tracePt t="170240" x="1862138" y="1987550"/>
          <p14:tracePt t="170247" x="1847850" y="1987550"/>
          <p14:tracePt t="170255" x="1820863" y="1987550"/>
          <p14:tracePt t="170270" x="1806575" y="1987550"/>
          <p14:tracePt t="170289" x="1779588" y="1987550"/>
          <p14:tracePt t="170304" x="1765300" y="1987550"/>
          <p14:tracePt t="170312" x="1751013" y="1987550"/>
          <p14:tracePt t="170319" x="1738313" y="1987550"/>
          <p14:tracePt t="170335" x="1682750" y="1987550"/>
          <p14:tracePt t="170352" x="1627188" y="2000250"/>
          <p14:tracePt t="170369" x="1571625" y="2000250"/>
          <p14:tracePt t="170375" x="1544638" y="2000250"/>
          <p14:tracePt t="170383" x="1517650" y="2000250"/>
          <p14:tracePt t="170391" x="1517650" y="2014538"/>
          <p14:tracePt t="170399" x="1503363" y="2014538"/>
          <p14:tracePt t="170415" x="1476375" y="2028825"/>
          <p14:tracePt t="170543" x="1476375" y="2041525"/>
          <p14:tracePt t="170559" x="1503363" y="2055813"/>
          <p14:tracePt t="170578" x="1697038" y="2097088"/>
          <p14:tracePt t="170583" x="1833563" y="2111375"/>
          <p14:tracePt t="170591" x="1958975" y="2111375"/>
          <p14:tracePt t="170599" x="2109788" y="2111375"/>
          <p14:tracePt t="170619" x="2247900" y="2111375"/>
          <p14:tracePt t="170621" x="2386013" y="2111375"/>
          <p14:tracePt t="170639" x="2620963" y="2111375"/>
          <p14:tracePt t="170652" x="2662238" y="2111375"/>
          <p14:tracePt t="170751" x="2633663" y="2111375"/>
          <p14:tracePt t="170759" x="2565400" y="2111375"/>
          <p14:tracePt t="170767" x="2468563" y="2111375"/>
          <p14:tracePt t="170786" x="2233613" y="2125663"/>
          <p14:tracePt t="170791" x="2097088" y="2125663"/>
          <p14:tracePt t="170799" x="1971675" y="2125663"/>
          <p14:tracePt t="170814" x="1876425" y="2125663"/>
          <p14:tracePt t="170828" x="1724025" y="2125663"/>
          <p14:tracePt t="170843" x="1682750" y="2125663"/>
          <p14:tracePt t="170846" x="1668463" y="2125663"/>
          <p14:tracePt t="170959" x="1709738" y="2125663"/>
          <p14:tracePt t="170967" x="1751013" y="2125663"/>
          <p14:tracePt t="170975" x="1847850" y="2125663"/>
          <p14:tracePt t="170993" x="1985963" y="2125663"/>
          <p14:tracePt t="170999" x="2041525" y="2125663"/>
          <p14:tracePt t="171007" x="2054225" y="2125663"/>
          <p14:tracePt t="171119" x="2041525" y="2125663"/>
          <p14:tracePt t="171127" x="2027238" y="2125663"/>
          <p14:tracePt t="171135" x="2000250" y="2125663"/>
          <p14:tracePt t="171152" x="1930400" y="2125663"/>
          <p14:tracePt t="171159" x="1917700" y="2138363"/>
          <p14:tracePt t="171223" x="1930400" y="2138363"/>
          <p14:tracePt t="171244" x="2027238" y="2152650"/>
          <p14:tracePt t="171248" x="2097088" y="2152650"/>
          <p14:tracePt t="171254" x="2179638" y="2152650"/>
          <p14:tracePt t="171275" x="2233613" y="2152650"/>
          <p14:tracePt t="171280" x="2274888" y="2152650"/>
          <p14:tracePt t="171322" x="2289175" y="2152650"/>
          <p14:tracePt t="171327" x="2289175" y="2166938"/>
          <p14:tracePt t="171334" x="2262188" y="2166938"/>
          <p14:tracePt t="171352" x="2165350" y="2193925"/>
          <p14:tracePt t="171369" x="2068513" y="2208213"/>
          <p14:tracePt t="171375" x="2012950" y="2208213"/>
          <p14:tracePt t="171383" x="1985963" y="2220913"/>
          <p14:tracePt t="171391" x="1958975" y="2235200"/>
          <p14:tracePt t="171399" x="1930400" y="2235200"/>
          <p14:tracePt t="172015" x="1930400" y="2263775"/>
          <p14:tracePt t="172031" x="1930400" y="2276475"/>
          <p14:tracePt t="172040" x="1930400" y="2290763"/>
          <p14:tracePt t="172062" x="1930400" y="2346325"/>
          <p14:tracePt t="172063" x="1944688" y="2359025"/>
          <p14:tracePt t="172090" x="1958975" y="2387600"/>
          <p14:tracePt t="172108" x="1971675" y="2400300"/>
          <p14:tracePt t="172960" x="1985963" y="2414588"/>
          <p14:tracePt t="172968" x="2000250" y="2414588"/>
          <p14:tracePt t="173232" x="2012950" y="2414588"/>
          <p14:tracePt t="173512" x="2027238" y="2414588"/>
          <p14:tracePt t="173575" x="2041525" y="2414588"/>
          <p14:tracePt t="181152" x="2054225" y="2400300"/>
          <p14:tracePt t="181161" x="2068513" y="2400300"/>
          <p14:tracePt t="181168" x="2138363" y="2414588"/>
          <p14:tracePt t="181200" x="2427288" y="2484438"/>
          <p14:tracePt t="181262" x="2441575" y="2497138"/>
          <p14:tracePt t="181270" x="2454275" y="2511425"/>
          <p14:tracePt t="181278" x="2482850" y="2511425"/>
          <p14:tracePt t="181296" x="2538413" y="2552700"/>
          <p14:tracePt t="181302" x="2579688" y="2566988"/>
          <p14:tracePt t="181310" x="2606675" y="2579688"/>
          <p14:tracePt t="181325" x="2647950" y="2579688"/>
          <p14:tracePt t="181343" x="2689225" y="2608263"/>
          <p14:tracePt t="181358" x="2716213" y="2622550"/>
          <p14:tracePt t="181367" x="2730500" y="2622550"/>
          <p14:tracePt t="181375" x="2744788" y="2622550"/>
          <p14:tracePt t="181383" x="2771775" y="2635250"/>
          <p14:tracePt t="181390" x="2786063" y="2663825"/>
          <p14:tracePt t="181405" x="2813050" y="2690813"/>
          <p14:tracePt t="181420" x="2882900" y="2732088"/>
          <p14:tracePt t="181423" x="2936875" y="2759075"/>
          <p14:tracePt t="181438" x="2979738" y="2801938"/>
          <p14:tracePt t="181439" x="3021013" y="2843213"/>
          <p14:tracePt t="181447" x="3048000" y="2843213"/>
          <p14:tracePt t="181454" x="3074988" y="2855913"/>
          <p14:tracePt t="181463" x="3103563" y="2870200"/>
          <p14:tracePt t="181470" x="3130550" y="2911475"/>
          <p14:tracePt t="181485" x="3144838" y="2938463"/>
          <p14:tracePt t="181500" x="3200400" y="3035300"/>
          <p14:tracePt t="181517" x="3227388" y="3063875"/>
          <p14:tracePt t="181519" x="3268663" y="3117850"/>
          <p14:tracePt t="181527" x="3282950" y="3117850"/>
          <p14:tracePt t="181534" x="3295650" y="3146425"/>
          <p14:tracePt t="181553" x="3324225" y="3173413"/>
          <p14:tracePt t="181559" x="3351213" y="3201988"/>
          <p14:tracePt t="181566" x="3365500" y="3228975"/>
          <p14:tracePt t="181580" x="3392488" y="3243263"/>
          <p14:tracePt t="181599" x="3462338" y="3284538"/>
          <p14:tracePt t="181607" x="3462338" y="3297238"/>
          <p14:tracePt t="181629" x="3503613" y="3325813"/>
          <p14:tracePt t="181645" x="3544888" y="3340100"/>
          <p14:tracePt t="181648" x="3544888" y="3352800"/>
          <p14:tracePt t="181655" x="3571875" y="3352800"/>
          <p14:tracePt t="181675" x="3586163" y="3352800"/>
          <p14:tracePt t="181692" x="3600450" y="3352800"/>
          <p14:tracePt t="181864" x="3586163" y="3352800"/>
          <p14:tracePt t="181872" x="3557588" y="3352800"/>
          <p14:tracePt t="181880" x="3516313" y="3352800"/>
          <p14:tracePt t="181916" x="3475038" y="3352800"/>
          <p14:tracePt t="181930" x="3186113" y="3311525"/>
          <p14:tracePt t="181932" x="3089275" y="3284538"/>
          <p14:tracePt t="181935" x="2992438" y="3284538"/>
          <p14:tracePt t="181943" x="2909888" y="3270250"/>
          <p14:tracePt t="181951" x="2827338" y="3243263"/>
          <p14:tracePt t="181958" x="2759075" y="3228975"/>
          <p14:tracePt t="181967" x="2689225" y="3201988"/>
          <p14:tracePt t="181974" x="2633663" y="3201988"/>
          <p14:tracePt t="181991" x="2592388" y="3201988"/>
          <p14:tracePt t="181999" x="2565400" y="3187700"/>
          <p14:tracePt t="182006" x="2524125" y="3187700"/>
          <p14:tracePt t="182024" x="2468563" y="3173413"/>
          <p14:tracePt t="182040" x="2427288" y="3160713"/>
          <p14:tracePt t="182058" x="2359025" y="3160713"/>
          <p14:tracePt t="182063" x="2317750" y="3160713"/>
          <p14:tracePt t="182070" x="2303463" y="3160713"/>
          <p14:tracePt t="182079" x="2289175" y="3160713"/>
          <p14:tracePt t="182086" x="2262188" y="3160713"/>
          <p14:tracePt t="182094" x="2220913" y="3160713"/>
          <p14:tracePt t="182102" x="2179638" y="3160713"/>
          <p14:tracePt t="182122" x="2109788" y="3160713"/>
          <p14:tracePt t="182127" x="2068513" y="3160713"/>
          <p14:tracePt t="182135" x="2041525" y="3160713"/>
          <p14:tracePt t="182142" x="2012950" y="3160713"/>
          <p14:tracePt t="182164" x="1958975" y="3160713"/>
          <p14:tracePt t="182181" x="1876425" y="3160713"/>
          <p14:tracePt t="182196" x="1806575" y="3160713"/>
          <p14:tracePt t="182199" x="1765300" y="3160713"/>
          <p14:tracePt t="182207" x="1724025" y="3160713"/>
          <p14:tracePt t="182216" x="1682750" y="3160713"/>
          <p14:tracePt t="182222" x="1641475" y="3160713"/>
          <p14:tracePt t="182231" x="1612900" y="3160713"/>
          <p14:tracePt t="182238" x="1600200" y="3160713"/>
          <p14:tracePt t="182258" x="1544638" y="3160713"/>
          <p14:tracePt t="182273" x="1489075" y="3160713"/>
          <p14:tracePt t="182290" x="1420813" y="3160713"/>
          <p14:tracePt t="182295" x="1379538" y="3160713"/>
          <p14:tracePt t="182302" x="1350963" y="3187700"/>
          <p14:tracePt t="182310" x="1323975" y="3187700"/>
          <p14:tracePt t="182318" x="1296988" y="3201988"/>
          <p14:tracePt t="182326" x="1255713" y="3201988"/>
          <p14:tracePt t="182334" x="1227138" y="3214688"/>
          <p14:tracePt t="182349" x="1200150" y="3214688"/>
          <p14:tracePt t="182368" x="1158875" y="3214688"/>
          <p14:tracePt t="182386" x="1035050" y="3214688"/>
          <p14:tracePt t="182391" x="1006475" y="3214688"/>
          <p14:tracePt t="182398" x="965200" y="3214688"/>
          <p14:tracePt t="182406" x="950913" y="3214688"/>
          <p14:tracePt t="182414" x="938213" y="3214688"/>
          <p14:tracePt t="182430" x="923925" y="3214688"/>
          <p14:tracePt t="182448" x="896938" y="3214688"/>
          <p14:tracePt t="182463" x="868363" y="3214688"/>
          <p14:tracePt t="182465" x="855663" y="3214688"/>
          <p14:tracePt t="182471" x="827088" y="3228975"/>
          <p14:tracePt t="182478" x="814388" y="3228975"/>
          <p14:tracePt t="182486" x="785813" y="3228975"/>
          <p14:tracePt t="182494" x="744538" y="3228975"/>
          <p14:tracePt t="182502" x="730250" y="3228975"/>
          <p14:tracePt t="182510" x="717550" y="3243263"/>
          <p14:tracePt t="182525" x="688975" y="3243263"/>
          <p14:tracePt t="182540" x="647700" y="3243263"/>
          <p14:tracePt t="182543" x="635000" y="3255963"/>
          <p14:tracePt t="182558" x="620713" y="3255963"/>
          <p14:tracePt t="182560" x="606425" y="3270250"/>
          <p14:tracePt t="182567" x="593725" y="3270250"/>
          <p14:tracePt t="182574" x="579438" y="3270250"/>
          <p14:tracePt t="182590" x="565150" y="3284538"/>
          <p14:tracePt t="182606" x="538163" y="3284538"/>
          <p14:tracePt t="182620" x="509588" y="3297238"/>
          <p14:tracePt t="182638" x="496888" y="3297238"/>
          <p14:tracePt t="182640" x="496888" y="3311525"/>
          <p14:tracePt t="182648" x="482600" y="3311525"/>
          <p14:tracePt t="182670" x="468313" y="3325813"/>
          <p14:tracePt t="182702" x="455613" y="3340100"/>
          <p14:tracePt t="182722" x="441325" y="3367088"/>
          <p14:tracePt t="182798" x="427038" y="3408363"/>
          <p14:tracePt t="182815" x="414338" y="3422650"/>
          <p14:tracePt t="182833" x="414338" y="3435350"/>
          <p14:tracePt t="182839" x="414338" y="3449638"/>
          <p14:tracePt t="182847" x="414338" y="3476625"/>
          <p14:tracePt t="182855" x="400050" y="3476625"/>
          <p14:tracePt t="182862" x="400050" y="3505200"/>
          <p14:tracePt t="182878" x="400050" y="3517900"/>
          <p14:tracePt t="182892" x="400050" y="3546475"/>
          <p14:tracePt t="182895" x="400050" y="3560763"/>
          <p14:tracePt t="182910" x="400050" y="3587750"/>
          <p14:tracePt t="182912" x="400050" y="3602038"/>
          <p14:tracePt t="182919" x="400050" y="3629025"/>
          <p14:tracePt t="182926" x="400050" y="3670300"/>
          <p14:tracePt t="182934" x="400050" y="3697288"/>
          <p14:tracePt t="182942" x="400050" y="3711575"/>
          <p14:tracePt t="182957" x="400050" y="3725863"/>
          <p14:tracePt t="182974" x="400050" y="3781425"/>
          <p14:tracePt t="182975" x="400050" y="3808413"/>
          <p14:tracePt t="182991" x="400050" y="3835400"/>
          <p14:tracePt t="182999" x="400050" y="3863975"/>
          <p14:tracePt t="183019" x="400050" y="3890963"/>
          <p14:tracePt t="183022" x="400050" y="3919538"/>
          <p14:tracePt t="183038" x="400050" y="3973513"/>
          <p14:tracePt t="183053" x="400050" y="3987800"/>
          <p14:tracePt t="183056" x="414338" y="4043363"/>
          <p14:tracePt t="183063" x="427038" y="4056063"/>
          <p14:tracePt t="183070" x="427038" y="4084638"/>
          <p14:tracePt t="183078" x="441325" y="4111625"/>
          <p14:tracePt t="183086" x="441325" y="4125913"/>
          <p14:tracePt t="183094" x="468313" y="4152900"/>
          <p14:tracePt t="183111" x="482600" y="4181475"/>
          <p14:tracePt t="183118" x="496888" y="4208463"/>
          <p14:tracePt t="183148" x="509588" y="4235450"/>
          <p14:tracePt t="183151" x="523875" y="4278313"/>
          <p14:tracePt t="183163" x="538163" y="4291013"/>
          <p14:tracePt t="183167" x="552450" y="4305300"/>
          <p14:tracePt t="183175" x="565150" y="4305300"/>
          <p14:tracePt t="183182" x="565150" y="4332288"/>
          <p14:tracePt t="183191" x="579438" y="4332288"/>
          <p14:tracePt t="183198" x="593725" y="4346575"/>
          <p14:tracePt t="183213" x="593725" y="4360863"/>
          <p14:tracePt t="183228" x="606425" y="4387850"/>
          <p14:tracePt t="183231" x="620713" y="4402138"/>
          <p14:tracePt t="183239" x="635000" y="4414838"/>
          <p14:tracePt t="183261" x="647700" y="4443413"/>
          <p14:tracePt t="183278" x="676275" y="4443413"/>
          <p14:tracePt t="183280" x="688975" y="4457700"/>
          <p14:tracePt t="183294" x="717550" y="4470400"/>
          <p14:tracePt t="183310" x="717550" y="4484688"/>
          <p14:tracePt t="183327" x="744538" y="4511675"/>
          <p14:tracePt t="183340" x="758825" y="4511675"/>
          <p14:tracePt t="183344" x="773113" y="4525963"/>
          <p14:tracePt t="183351" x="785813" y="4540250"/>
          <p14:tracePt t="183358" x="814388" y="4552950"/>
          <p14:tracePt t="183367" x="827088" y="4552950"/>
          <p14:tracePt t="183390" x="855663" y="4567238"/>
          <p14:tracePt t="183393" x="882650" y="4594225"/>
          <p14:tracePt t="183399" x="909638" y="4608513"/>
          <p14:tracePt t="183406" x="965200" y="4622800"/>
          <p14:tracePt t="183422" x="1006475" y="4622800"/>
          <p14:tracePt t="183438" x="1171575" y="4678363"/>
          <p14:tracePt t="183448" x="1227138" y="4705350"/>
          <p14:tracePt t="183454" x="1323975" y="4705350"/>
          <p14:tracePt t="183468" x="1420813" y="4732338"/>
          <p14:tracePt t="183484" x="1558925" y="4746625"/>
          <p14:tracePt t="183499" x="1655763" y="4773613"/>
          <p14:tracePt t="183502" x="1724025" y="4773613"/>
          <p14:tracePt t="183503" x="1820863" y="4787900"/>
          <p14:tracePt t="183511" x="1889125" y="4816475"/>
          <p14:tracePt t="183518" x="1944688" y="4829175"/>
          <p14:tracePt t="183536" x="2068513" y="4857750"/>
          <p14:tracePt t="183543" x="2124075" y="4857750"/>
          <p14:tracePt t="183550" x="2179638" y="4870450"/>
          <p14:tracePt t="183564" x="2220913" y="4884738"/>
          <p14:tracePt t="183582" x="2330450" y="4884738"/>
          <p14:tracePt t="183583" x="2400300" y="4884738"/>
          <p14:tracePt t="183590" x="2441575" y="4884738"/>
          <p14:tracePt t="183598" x="2509838" y="4884738"/>
          <p14:tracePt t="183606" x="2565400" y="4884738"/>
          <p14:tracePt t="183614" x="2620963" y="4884738"/>
          <p14:tracePt t="183630" x="2689225" y="4884738"/>
          <p14:tracePt t="183646" x="2951163" y="4857750"/>
          <p14:tracePt t="183654" x="3033713" y="4843463"/>
          <p14:tracePt t="183662" x="3130550" y="4829175"/>
          <p14:tracePt t="183670" x="3213100" y="4816475"/>
          <p14:tracePt t="183679" x="3295650" y="4802188"/>
          <p14:tracePt t="183686" x="3365500" y="4802188"/>
          <p14:tracePt t="183694" x="3462338" y="4787900"/>
          <p14:tracePt t="183703" x="3530600" y="4773613"/>
          <p14:tracePt t="183723" x="3627438" y="4773613"/>
          <p14:tracePt t="183740" x="3724275" y="4773613"/>
          <p14:tracePt t="183744" x="3765550" y="4773613"/>
          <p14:tracePt t="183751" x="3833813" y="4773613"/>
          <p14:tracePt t="183770" x="3916363" y="4773613"/>
          <p14:tracePt t="183775" x="3957638" y="4773613"/>
          <p14:tracePt t="183782" x="3998913" y="4773613"/>
          <p14:tracePt t="183801" x="4083050" y="4773613"/>
          <p14:tracePt t="183807" x="4110038" y="4760913"/>
          <p14:tracePt t="183814" x="4137025" y="4760913"/>
          <p14:tracePt t="183832" x="4178300" y="4746625"/>
          <p14:tracePt t="183851" x="4206875" y="4732338"/>
          <p14:tracePt t="183864" x="4248150" y="4719638"/>
          <p14:tracePt t="183871" x="4262438" y="4705350"/>
          <p14:tracePt t="183879" x="4289425" y="4705350"/>
          <p14:tracePt t="183887" x="4303713" y="4705350"/>
          <p14:tracePt t="183894" x="4316413" y="4691063"/>
          <p14:tracePt t="183930" x="4330700" y="4691063"/>
          <p14:tracePt t="184208" x="4303713" y="4691063"/>
          <p14:tracePt t="184216" x="4262438" y="4691063"/>
          <p14:tracePt t="184253" x="4083050" y="4732338"/>
          <p14:tracePt t="184255" x="3998913" y="4732338"/>
          <p14:tracePt t="184263" x="3916363" y="4732338"/>
          <p14:tracePt t="184270" x="3833813" y="4732338"/>
          <p14:tracePt t="184278" x="3736975" y="4732338"/>
          <p14:tracePt t="184293" x="3641725" y="4732338"/>
          <p14:tracePt t="184296" x="3557588" y="4719638"/>
          <p14:tracePt t="184302" x="3421063" y="4691063"/>
          <p14:tracePt t="184323" x="3213100" y="4649788"/>
          <p14:tracePt t="184327" x="3116263" y="4637088"/>
          <p14:tracePt t="184334" x="3033713" y="4608513"/>
          <p14:tracePt t="184354" x="2854325" y="4552950"/>
          <p14:tracePt t="184374" x="2703513" y="4498975"/>
          <p14:tracePt t="184375" x="2606675" y="4470400"/>
          <p14:tracePt t="184383" x="2524125" y="4414838"/>
          <p14:tracePt t="184393" x="2454275" y="4387850"/>
          <p14:tracePt t="184399" x="2371725" y="4346575"/>
          <p14:tracePt t="184419" x="2262188" y="4278313"/>
          <p14:tracePt t="184435" x="2124075" y="4181475"/>
          <p14:tracePt t="184440" x="2054225" y="4167188"/>
          <p14:tracePt t="184447" x="1985963" y="4125913"/>
          <p14:tracePt t="184468" x="1903413" y="4070350"/>
          <p14:tracePt t="184484" x="1833563" y="4029075"/>
          <p14:tracePt t="184500" x="1765300" y="3987800"/>
          <p14:tracePt t="184503" x="1751013" y="3960813"/>
          <p14:tracePt t="184511" x="1724025" y="3946525"/>
          <p14:tracePt t="184520" x="1697038" y="3946525"/>
          <p14:tracePt t="184527" x="1668463" y="3932238"/>
          <p14:tracePt t="184546" x="1641475" y="3919538"/>
          <p14:tracePt t="184564" x="1612900" y="3905250"/>
          <p14:tracePt t="184579" x="1558925" y="3890963"/>
          <p14:tracePt t="184583" x="1530350" y="3876675"/>
          <p14:tracePt t="184591" x="1489075" y="3876675"/>
          <p14:tracePt t="184600" x="1476375" y="3863975"/>
          <p14:tracePt t="184607" x="1462088" y="3863975"/>
          <p14:tracePt t="184614" x="1447800" y="3863975"/>
          <p14:tracePt t="184622" x="1435100" y="3863975"/>
          <p14:tracePt t="184640" x="1392238" y="3863975"/>
          <p14:tracePt t="184659" x="1365250" y="3835400"/>
          <p14:tracePt t="184674" x="1338263" y="3835400"/>
          <p14:tracePt t="184679" x="1323975" y="3835400"/>
          <p14:tracePt t="184708" x="1296988" y="3822700"/>
          <p14:tracePt t="184711" x="1282700" y="3822700"/>
          <p14:tracePt t="184718" x="1268413" y="3822700"/>
          <p14:tracePt t="184738" x="1255713" y="3822700"/>
          <p14:tracePt t="184754" x="1214438" y="3822700"/>
          <p14:tracePt t="184768" x="1185863" y="3822700"/>
          <p14:tracePt t="184776" x="1158875" y="3822700"/>
          <p14:tracePt t="184782" x="1117600" y="3822700"/>
          <p14:tracePt t="184801" x="1062038" y="3822700"/>
          <p14:tracePt t="184831" x="1035050" y="3822700"/>
          <p14:tracePt t="184833" x="1020763" y="3835400"/>
          <p14:tracePt t="184847" x="1006475" y="3835400"/>
          <p14:tracePt t="184863" x="993775" y="3835400"/>
          <p14:tracePt t="184882" x="979488" y="3835400"/>
          <p14:tracePt t="184899" x="965200" y="3835400"/>
          <p14:tracePt t="184913" x="950913" y="3835400"/>
          <p14:tracePt t="185007" x="923925" y="3835400"/>
          <p14:tracePt t="185023" x="896938" y="3835400"/>
          <p14:tracePt t="185041" x="882650" y="3849688"/>
          <p14:tracePt t="185046" x="868363" y="3849688"/>
          <p14:tracePt t="185054" x="855663" y="3849688"/>
          <p14:tracePt t="185062" x="814388" y="3849688"/>
          <p14:tracePt t="185071" x="773113" y="3849688"/>
          <p14:tracePt t="185078" x="744538" y="3849688"/>
          <p14:tracePt t="185086" x="717550" y="3849688"/>
          <p14:tracePt t="185094" x="703263" y="3849688"/>
          <p14:tracePt t="185104" x="688975" y="3849688"/>
          <p14:tracePt t="185111" x="647700" y="3849688"/>
          <p14:tracePt t="185130" x="606425" y="3849688"/>
          <p14:tracePt t="185207" x="593725" y="3849688"/>
          <p14:tracePt t="185223" x="579438" y="3849688"/>
          <p14:tracePt t="185241" x="565150" y="3849688"/>
          <p14:tracePt t="185288" x="538163" y="3849688"/>
          <p14:tracePt t="185304" x="523875" y="3849688"/>
          <p14:tracePt t="185311" x="509588" y="3835400"/>
          <p14:tracePt t="185336" x="482600" y="3835400"/>
          <p14:tracePt t="185366" x="455613" y="3835400"/>
          <p14:tracePt t="185369" x="427038" y="3835400"/>
          <p14:tracePt t="185390" x="414338" y="3835400"/>
          <p14:tracePt t="186960" x="385763" y="3849688"/>
          <p14:tracePt t="186968" x="358775" y="3863975"/>
          <p14:tracePt t="186976" x="344488" y="3863975"/>
          <p14:tracePt t="186983" x="288925" y="3905250"/>
          <p14:tracePt t="187018" x="179388" y="3973513"/>
          <p14:tracePt t="187063" x="152400" y="3973513"/>
          <p14:tracePt t="187090" x="111125" y="4002088"/>
          <p14:tracePt t="187102" x="96838" y="4002088"/>
          <p14:tracePt t="187122" x="68263" y="4014788"/>
          <p14:tracePt t="187156" x="55563" y="4014788"/>
          <p14:tracePt t="187159" x="41275" y="4014788"/>
          <p14:tracePt t="187182" x="26988" y="4029075"/>
          <p14:tracePt t="188384" x="41275" y="4014788"/>
          <p14:tracePt t="189680" x="68263" y="4014788"/>
          <p14:tracePt t="190992" x="82550" y="4002088"/>
          <p14:tracePt t="190999" x="123825" y="4002088"/>
          <p14:tracePt t="191008" x="152400" y="4014788"/>
          <p14:tracePt t="191016" x="179388" y="4043363"/>
          <p14:tracePt t="191047" x="317500" y="4181475"/>
          <p14:tracePt t="191068" x="385763" y="4264025"/>
          <p14:tracePt t="191071" x="427038" y="4305300"/>
          <p14:tracePt t="191078" x="441325" y="4373563"/>
          <p14:tracePt t="191089" x="482600" y="4402138"/>
          <p14:tracePt t="191094" x="496888" y="4429125"/>
          <p14:tracePt t="191112" x="538163" y="4484688"/>
          <p14:tracePt t="191129" x="565150" y="4511675"/>
          <p14:tracePt t="191147" x="579438" y="4525963"/>
          <p14:tracePt t="191247" x="579438" y="4540250"/>
          <p14:tracePt t="191254" x="565150" y="4540250"/>
          <p14:tracePt t="191275" x="552450" y="4443413"/>
          <p14:tracePt t="191279" x="538163" y="4414838"/>
          <p14:tracePt t="191287" x="523875" y="4373563"/>
          <p14:tracePt t="191305" x="523875" y="4319588"/>
          <p14:tracePt t="191321" x="509588" y="4278313"/>
          <p14:tracePt t="191422" x="509588" y="4319588"/>
          <p14:tracePt t="191430" x="509588" y="4360863"/>
          <p14:tracePt t="191450" x="552450" y="4470400"/>
          <p14:tracePt t="191455" x="565150" y="4498975"/>
          <p14:tracePt t="191462" x="593725" y="4525963"/>
          <p14:tracePt t="191479" x="635000" y="4594225"/>
          <p14:tracePt t="191487" x="647700" y="4608513"/>
          <p14:tracePt t="191494" x="661988" y="4637088"/>
          <p14:tracePt t="191525" x="676275" y="4649788"/>
          <p14:tracePt t="191622" x="676275" y="4637088"/>
          <p14:tracePt t="191631" x="676275" y="4622800"/>
          <p14:tracePt t="191638" x="647700" y="4594225"/>
          <p14:tracePt t="191657" x="635000" y="4552950"/>
          <p14:tracePt t="191663" x="620713" y="4540250"/>
          <p14:tracePt t="191742" x="620713" y="4567238"/>
          <p14:tracePt t="191750" x="635000" y="4608513"/>
          <p14:tracePt t="191770" x="703263" y="4664075"/>
          <p14:tracePt t="191774" x="730250" y="4678363"/>
          <p14:tracePt t="191782" x="758825" y="4691063"/>
          <p14:tracePt t="191804" x="785813" y="4705350"/>
          <p14:tracePt t="191902" x="773113" y="4705350"/>
          <p14:tracePt t="191912" x="744538" y="4678363"/>
          <p14:tracePt t="191919" x="730250" y="4664075"/>
          <p14:tracePt t="191949" x="676275" y="4594225"/>
          <p14:tracePt t="192071" x="688975" y="4594225"/>
          <p14:tracePt t="193336" x="703263" y="4594225"/>
          <p14:tracePt t="193344" x="717550" y="4567238"/>
          <p14:tracePt t="193351" x="717550" y="4552950"/>
          <p14:tracePt t="193381" x="950913" y="4484688"/>
          <p14:tracePt t="193382" x="1035050" y="4457700"/>
          <p14:tracePt t="193391" x="1130300" y="4443413"/>
          <p14:tracePt t="193400" x="1255713" y="4429125"/>
          <p14:tracePt t="193407" x="1392238" y="4414838"/>
          <p14:tracePt t="193426" x="1600200" y="4387850"/>
          <p14:tracePt t="193442" x="1765300" y="4387850"/>
          <p14:tracePt t="193458" x="1971675" y="4387850"/>
          <p14:tracePt t="193462" x="2041525" y="4387850"/>
          <p14:tracePt t="193471" x="2138363" y="4387850"/>
          <p14:tracePt t="193479" x="2220913" y="4387850"/>
          <p14:tracePt t="193486" x="2289175" y="4387850"/>
          <p14:tracePt t="193506" x="2413000" y="4387850"/>
          <p14:tracePt t="193523" x="2538413" y="4387850"/>
          <p14:tracePt t="193539" x="2647950" y="4387850"/>
          <p14:tracePt t="193543" x="2689225" y="4387850"/>
          <p14:tracePt t="193551" x="2744788" y="4387850"/>
          <p14:tracePt t="193568" x="2827338" y="4387850"/>
          <p14:tracePt t="193587" x="2951163" y="4373563"/>
          <p14:tracePt t="193616" x="3103563" y="4332288"/>
          <p14:tracePt t="193618" x="3268663" y="4305300"/>
          <p14:tracePt t="193623" x="3365500" y="4291013"/>
          <p14:tracePt t="193631" x="3433763" y="4249738"/>
          <p14:tracePt t="193639" x="3516313" y="4222750"/>
          <p14:tracePt t="193646" x="3600450" y="4208463"/>
          <p14:tracePt t="193665" x="3724275" y="4167188"/>
          <p14:tracePt t="193683" x="3765550" y="4140200"/>
          <p14:tracePt t="193699" x="3806825" y="4111625"/>
          <p14:tracePt t="193702" x="3821113" y="4111625"/>
          <p14:tracePt t="193711" x="3833813" y="4084638"/>
          <p14:tracePt t="193719" x="3862388" y="4084638"/>
          <p14:tracePt t="193727" x="3889375" y="4084638"/>
          <p14:tracePt t="193744" x="3903663" y="4070350"/>
          <p14:tracePt t="193763" x="3930650" y="4070350"/>
          <p14:tracePt t="193768" x="3944938" y="4070350"/>
          <p14:tracePt t="193775" x="3971925" y="4056063"/>
          <p14:tracePt t="193792" x="3998913" y="4056063"/>
          <p14:tracePt t="193799" x="4027488" y="4056063"/>
          <p14:tracePt t="193807" x="4054475" y="4056063"/>
          <p14:tracePt t="193823" x="4083050" y="4043363"/>
          <p14:tracePt t="193841" x="4137025" y="4029075"/>
          <p14:tracePt t="193847" x="4151313" y="4014788"/>
          <p14:tracePt t="193855" x="4165600" y="4014788"/>
          <p14:tracePt t="193872" x="4192588" y="4014788"/>
          <p14:tracePt t="193888" x="4233863" y="4002088"/>
          <p14:tracePt t="193903" x="4262438" y="3973513"/>
          <p14:tracePt t="193911" x="4275138" y="3960813"/>
          <p14:tracePt t="193918" x="4289425" y="3960813"/>
          <p14:tracePt t="193926" x="4289425" y="3946525"/>
          <p14:tracePt t="193934" x="4316413" y="3932238"/>
          <p14:tracePt t="193967" x="4316413" y="3919538"/>
          <p14:tracePt t="194104" x="4330700" y="3919538"/>
          <p14:tracePt t="194112" x="4330700" y="3932238"/>
          <p14:tracePt t="194248" x="4330700" y="3890963"/>
          <p14:tracePt t="194256" x="4330700" y="3876675"/>
          <p14:tracePt t="194264" x="4330700" y="3863975"/>
          <p14:tracePt t="194289" x="4330700" y="3835400"/>
          <p14:tracePt t="194292" x="4330700" y="3822700"/>
          <p14:tracePt t="194334" x="4316413" y="3808413"/>
          <p14:tracePt t="194367" x="4303713" y="3808413"/>
          <p14:tracePt t="194398" x="4303713" y="3822700"/>
          <p14:tracePt t="194406" x="4289425" y="3835400"/>
          <p14:tracePt t="194414" x="4289425" y="3849688"/>
          <p14:tracePt t="194438" x="4275138" y="3863975"/>
          <p14:tracePt t="194447" x="4275138" y="3876675"/>
          <p14:tracePt t="194615" x="4275138" y="3890963"/>
          <p14:tracePt t="194623" x="4262438" y="3919538"/>
          <p14:tracePt t="194631" x="4262438" y="3932238"/>
          <p14:tracePt t="194649" x="4262438" y="3960813"/>
          <p14:tracePt t="194655" x="4248150" y="3973513"/>
          <p14:tracePt t="195208" x="4248150" y="3987800"/>
          <p14:tracePt t="195224" x="4262438" y="4014788"/>
          <p14:tracePt t="195232" x="4289425" y="4014788"/>
          <p14:tracePt t="195267" x="4398963" y="4098925"/>
          <p14:tracePt t="195271" x="4413250" y="4111625"/>
          <p14:tracePt t="195278" x="4427538" y="4125913"/>
          <p14:tracePt t="195296" x="4440238" y="4140200"/>
          <p14:tracePt t="195313" x="4454525" y="4140200"/>
          <p14:tracePt t="195393" x="4454525" y="4152900"/>
          <p14:tracePt t="195398" x="4454525" y="4167188"/>
          <p14:tracePt t="195427" x="4454525" y="4194175"/>
          <p14:tracePt t="195430" x="4454525" y="4208463"/>
          <p14:tracePt t="195459" x="4454525" y="4222750"/>
          <p14:tracePt t="195462" x="4440238" y="4235450"/>
          <p14:tracePt t="195491" x="4413250" y="4264025"/>
          <p14:tracePt t="195502" x="4398963" y="4278313"/>
          <p14:tracePt t="195523" x="4386263" y="4278313"/>
          <p14:tracePt t="195527" x="4371975" y="4278313"/>
          <p14:tracePt t="195534" x="4344988" y="4278313"/>
          <p14:tracePt t="195564" x="4330700" y="4278313"/>
          <p14:tracePt t="195579" x="4289425" y="4291013"/>
          <p14:tracePt t="195582" x="4289425" y="4305300"/>
          <p14:tracePt t="195584" x="4262438" y="4305300"/>
          <p14:tracePt t="195590" x="4233863" y="4305300"/>
          <p14:tracePt t="195599" x="4219575" y="4305300"/>
          <p14:tracePt t="195606" x="4206875" y="4319588"/>
          <p14:tracePt t="195628" x="4165600" y="4332288"/>
          <p14:tracePt t="195631" x="4137025" y="4332288"/>
          <p14:tracePt t="195638" x="4110038" y="4332288"/>
          <p14:tracePt t="195659" x="4054475" y="4360863"/>
          <p14:tracePt t="195675" x="4013200" y="4373563"/>
          <p14:tracePt t="195679" x="3998913" y="4373563"/>
          <p14:tracePt t="195686" x="3971925" y="4373563"/>
          <p14:tracePt t="195707" x="3903663" y="4402138"/>
          <p14:tracePt t="195711" x="3875088" y="4414838"/>
          <p14:tracePt t="195718" x="3833813" y="4414838"/>
          <p14:tracePt t="195739" x="3778250" y="4443413"/>
          <p14:tracePt t="195754" x="3695700" y="4457700"/>
          <p14:tracePt t="195760" x="3641725" y="4470400"/>
          <p14:tracePt t="195766" x="3586163" y="4484688"/>
          <p14:tracePt t="195785" x="3489325" y="4484688"/>
          <p14:tracePt t="195800" x="3421063" y="4484688"/>
          <p14:tracePt t="195818" x="3309938" y="4484688"/>
          <p14:tracePt t="195824" x="3268663" y="4484688"/>
          <p14:tracePt t="195830" x="3227388" y="4484688"/>
          <p14:tracePt t="195838" x="3186113" y="4484688"/>
          <p14:tracePt t="195846" x="3144838" y="4484688"/>
          <p14:tracePt t="195864" x="3062288" y="4484688"/>
          <p14:tracePt t="195871" x="3006725" y="4484688"/>
          <p14:tracePt t="195878" x="2992438" y="4484688"/>
          <p14:tracePt t="195897" x="2951163" y="4484688"/>
          <p14:tracePt t="195913" x="2924175" y="4484688"/>
          <p14:tracePt t="195928" x="2895600" y="4484688"/>
          <p14:tracePt t="195960" x="2868613" y="4498975"/>
          <p14:tracePt t="195977" x="2854325" y="4498975"/>
          <p14:tracePt t="195992" x="2827338" y="4498975"/>
          <p14:tracePt t="196023" x="2800350" y="4498975"/>
          <p14:tracePt t="196240" x="2800350" y="4484688"/>
          <p14:tracePt t="196248" x="2813050" y="4484688"/>
          <p14:tracePt t="196281" x="2868613" y="4484688"/>
          <p14:tracePt t="196287" x="2909888" y="4484688"/>
          <p14:tracePt t="196294" x="2924175" y="4470400"/>
          <p14:tracePt t="196302" x="2951163" y="4470400"/>
          <p14:tracePt t="196313" x="2965450" y="4470400"/>
          <p14:tracePt t="196318" x="2992438" y="4470400"/>
          <p14:tracePt t="196355" x="3006725" y="4470400"/>
          <p14:tracePt t="196383" x="3021013" y="4457700"/>
          <p14:tracePt t="196393" x="3048000" y="4457700"/>
          <p14:tracePt t="196436" x="3074988" y="4443413"/>
          <p14:tracePt t="196510" x="3089275" y="4443413"/>
          <p14:tracePt t="196534" x="3116263" y="4443413"/>
          <p14:tracePt t="196543" x="3130550" y="4443413"/>
          <p14:tracePt t="196552" x="3144838" y="4443413"/>
          <p14:tracePt t="196570" x="3186113" y="4429125"/>
          <p14:tracePt t="196574" x="3213100" y="4429125"/>
          <p14:tracePt t="196596" x="3241675" y="4429125"/>
          <p14:tracePt t="196613" x="3268663" y="4429125"/>
          <p14:tracePt t="196628" x="3282950" y="4429125"/>
          <p14:tracePt t="196633" x="3295650" y="4429125"/>
          <p14:tracePt t="196648" x="3309938" y="4429125"/>
          <p14:tracePt t="196654" x="3324225" y="4429125"/>
          <p14:tracePt t="196665" x="3336925" y="4429125"/>
          <p14:tracePt t="196670" x="3351213" y="4429125"/>
          <p14:tracePt t="196690" x="3365500" y="4429125"/>
          <p14:tracePt t="196774" x="3379788" y="4429125"/>
          <p14:tracePt t="196782" x="3392488" y="4429125"/>
          <p14:tracePt t="196798" x="3421063" y="4429125"/>
          <p14:tracePt t="196822" x="3462338" y="4429125"/>
          <p14:tracePt t="196831" x="3489325" y="4429125"/>
          <p14:tracePt t="196911" x="3503613" y="4429125"/>
          <p14:tracePt t="196931" x="3530600" y="4443413"/>
          <p14:tracePt t="196935" x="3530600" y="4457700"/>
          <p14:tracePt t="196942" x="3557588" y="4457700"/>
          <p14:tracePt t="196964" x="3571875" y="4457700"/>
          <p14:tracePt t="196967" x="3600450" y="4470400"/>
          <p14:tracePt t="196994" x="3627438" y="4470400"/>
          <p14:tracePt t="197022" x="3641725" y="4470400"/>
          <p14:tracePt t="197040" x="3654425" y="4470400"/>
          <p14:tracePt t="197071" x="3668713" y="4470400"/>
          <p14:tracePt t="197075" x="3695700" y="4470400"/>
          <p14:tracePt t="197095" x="3724275" y="4470400"/>
          <p14:tracePt t="197121" x="3736975" y="4470400"/>
          <p14:tracePt t="197138" x="3765550" y="4470400"/>
          <p14:tracePt t="197152" x="3806825" y="4470400"/>
          <p14:tracePt t="197160" x="3821113" y="4470400"/>
          <p14:tracePt t="197167" x="3833813" y="4470400"/>
          <p14:tracePt t="197184" x="3862388" y="4470400"/>
          <p14:tracePt t="197202" x="3875088" y="4457700"/>
          <p14:tracePt t="197218" x="3916363" y="4457700"/>
          <p14:tracePt t="197223" x="3930650" y="4457700"/>
          <p14:tracePt t="197238" x="3944938" y="4443413"/>
          <p14:tracePt t="197246" x="3957638" y="4443413"/>
          <p14:tracePt t="197263" x="3971925" y="4429125"/>
          <p14:tracePt t="197278" x="3986213" y="4429125"/>
          <p14:tracePt t="197295" x="3998913" y="4429125"/>
          <p14:tracePt t="197303" x="4013200" y="4429125"/>
          <p14:tracePt t="197310" x="4013200" y="4414838"/>
          <p14:tracePt t="197318" x="4027488" y="4414838"/>
          <p14:tracePt t="197342" x="4068763" y="4402138"/>
          <p14:tracePt t="197358" x="4083050" y="4402138"/>
          <p14:tracePt t="197379" x="4110038" y="4402138"/>
          <p14:tracePt t="197383" x="4110038" y="4387850"/>
          <p14:tracePt t="197430" x="4137025" y="4387850"/>
          <p14:tracePt t="197502" x="4151313" y="4387850"/>
          <p14:tracePt t="197550" x="4165600" y="4387850"/>
          <p14:tracePt t="197571" x="4192588" y="4387850"/>
          <p14:tracePt t="197752" x="4206875" y="4387850"/>
          <p14:tracePt t="197790" x="4248150" y="4373563"/>
          <p14:tracePt t="197800" x="4262438" y="4360863"/>
          <p14:tracePt t="197807" x="4289425" y="4360863"/>
          <p14:tracePt t="197828" x="4316413" y="4360863"/>
          <p14:tracePt t="197831" x="4330700" y="4346575"/>
          <p14:tracePt t="197838" x="4344988" y="4346575"/>
          <p14:tracePt t="197856" x="4398963" y="4319588"/>
          <p14:tracePt t="197872" x="4427538" y="4305300"/>
          <p14:tracePt t="197888" x="4468813" y="4291013"/>
          <p14:tracePt t="197895" x="4483100" y="4291013"/>
          <p14:tracePt t="197903" x="4510088" y="4278313"/>
          <p14:tracePt t="198015" x="4524375" y="4278313"/>
          <p14:tracePt t="198031" x="4537075" y="4291013"/>
          <p14:tracePt t="198055" x="4551363" y="4291013"/>
          <p14:tracePt t="198119" x="4551363" y="4305300"/>
          <p14:tracePt t="198159" x="4565650" y="4305300"/>
          <p14:tracePt t="198167" x="4578350" y="4305300"/>
          <p14:tracePt t="198192" x="4606925" y="4305300"/>
          <p14:tracePt t="198199" x="4633913" y="4305300"/>
          <p14:tracePt t="198207" x="4648200" y="4291013"/>
          <p14:tracePt t="198222" x="4675188" y="4278313"/>
          <p14:tracePt t="198230" x="4689475" y="4264025"/>
          <p14:tracePt t="198254" x="4703763" y="4249738"/>
          <p14:tracePt t="199152" x="4703763" y="4264025"/>
          <p14:tracePt t="199159" x="4716463" y="4278313"/>
          <p14:tracePt t="199202" x="4716463" y="4305300"/>
          <p14:tracePt t="199207" x="4730750" y="4305300"/>
          <p14:tracePt t="199226" x="4730750" y="4319588"/>
          <p14:tracePt t="199285" x="4730750" y="4346575"/>
          <p14:tracePt t="199312" x="4730750" y="4360863"/>
          <p14:tracePt t="199329" x="4745038" y="4373563"/>
          <p14:tracePt t="199375" x="4745038" y="4387850"/>
          <p14:tracePt t="199398" x="4745038" y="4402138"/>
          <p14:tracePt t="199415" x="4757738" y="4414838"/>
          <p14:tracePt t="199456" x="4757738" y="4429125"/>
          <p14:tracePt t="200552" x="4757738" y="4443413"/>
          <p14:tracePt t="200559" x="4757738" y="4457700"/>
          <p14:tracePt t="200567" x="4757738" y="4470400"/>
          <p14:tracePt t="200616" x="4772025" y="4498975"/>
          <p14:tracePt t="200631" x="4786313" y="4511675"/>
          <p14:tracePt t="200662" x="4786313" y="4525963"/>
          <p14:tracePt t="200677" x="4799013" y="4525963"/>
          <p14:tracePt t="200680" x="4799013" y="4552950"/>
          <p14:tracePt t="200708" x="4813300" y="4567238"/>
          <p14:tracePt t="200726" x="4813300" y="4581525"/>
          <p14:tracePt t="200739" x="4813300" y="4594225"/>
          <p14:tracePt t="200743" x="4813300" y="4622800"/>
          <p14:tracePt t="200788" x="4799013" y="4637088"/>
          <p14:tracePt t="200836" x="4799013" y="4649788"/>
          <p14:tracePt t="200894" x="4786313" y="4649788"/>
          <p14:tracePt t="200902" x="4772025" y="4664075"/>
          <p14:tracePt t="200919" x="4757738" y="4664075"/>
          <p14:tracePt t="200921" x="4716463" y="4705350"/>
          <p14:tracePt t="200927" x="4689475" y="4705350"/>
          <p14:tracePt t="200934" x="4689475" y="4719638"/>
          <p14:tracePt t="200963" x="4660900" y="4732338"/>
          <p14:tracePt t="201944" x="4648200" y="4732338"/>
          <p14:tracePt t="201968" x="4537075" y="4732338"/>
          <p14:tracePt t="201976" x="4495800" y="4732338"/>
          <p14:tracePt t="201983" x="4440238" y="4732338"/>
          <p14:tracePt t="202002" x="4371975" y="4732338"/>
          <p14:tracePt t="202007" x="4330700" y="4732338"/>
          <p14:tracePt t="202027" x="4289425" y="4732338"/>
          <p14:tracePt t="202030" x="4275138" y="4732338"/>
          <p14:tracePt t="202095" x="4248150" y="4732338"/>
          <p14:tracePt t="202126" x="4192588" y="4719638"/>
          <p14:tracePt t="202127" x="4165600" y="4719638"/>
          <p14:tracePt t="202134" x="4151313" y="4705350"/>
          <p14:tracePt t="202142" x="4124325" y="4705350"/>
          <p14:tracePt t="202150" x="4110038" y="4705350"/>
          <p14:tracePt t="202168" x="4083050" y="4691063"/>
          <p14:tracePt t="202184" x="4054475" y="4678363"/>
          <p14:tracePt t="202511" x="4054475" y="4664075"/>
          <p14:tracePt t="202560" x="4068763" y="4664075"/>
          <p14:tracePt t="202567" x="4095750" y="4664075"/>
          <p14:tracePt t="202585" x="4137025" y="4664075"/>
          <p14:tracePt t="202592" x="4165600" y="4664075"/>
          <p14:tracePt t="202599" x="4192588" y="4664075"/>
          <p14:tracePt t="202607" x="4219575" y="4664075"/>
          <p14:tracePt t="202627" x="4262438" y="4664075"/>
          <p14:tracePt t="202632" x="4316413" y="4664075"/>
          <p14:tracePt t="202638" x="4344988" y="4664075"/>
          <p14:tracePt t="202658" x="4386263" y="4664075"/>
          <p14:tracePt t="202677" x="4413250" y="4664075"/>
          <p14:tracePt t="202692" x="4440238" y="4664075"/>
          <p14:tracePt t="202702" x="4468813" y="4664075"/>
          <p14:tracePt t="202740" x="4483100" y="4664075"/>
          <p14:tracePt t="202839" x="4495800" y="4664075"/>
          <p14:tracePt t="202887" x="4427538" y="4678363"/>
          <p14:tracePt t="202895" x="4398963" y="4678363"/>
          <p14:tracePt t="202904" x="4386263" y="4678363"/>
          <p14:tracePt t="202920" x="4371975" y="4678363"/>
          <p14:tracePt t="202927" x="4357688" y="4691063"/>
          <p14:tracePt t="204919" x="4357688" y="4705350"/>
          <p14:tracePt t="204927" x="4357688" y="4719638"/>
          <p14:tracePt t="204944" x="4357688" y="4732338"/>
          <p14:tracePt t="205046" x="4357688" y="4746625"/>
          <p14:tracePt t="205560" x="4357688" y="4760913"/>
          <p14:tracePt t="205614" x="4357688" y="4773613"/>
          <p14:tracePt t="206688" x="4357688" y="4787900"/>
          <p14:tracePt t="206696" x="4357688" y="4802188"/>
          <p14:tracePt t="206732" x="4357688" y="4843463"/>
          <p14:tracePt t="206757" x="4357688" y="4857750"/>
          <p14:tracePt t="206767" x="4344988" y="4870450"/>
          <p14:tracePt t="206795" x="4330700" y="4870450"/>
          <p14:tracePt t="206879" x="4330700" y="4884738"/>
          <p14:tracePt t="206886" x="4316413" y="4884738"/>
          <p14:tracePt t="206894" x="4303713" y="4911725"/>
          <p14:tracePt t="206939" x="4303713" y="4926013"/>
          <p14:tracePt t="206954" x="4289425" y="4940300"/>
          <p14:tracePt t="206982" x="4289425" y="4953000"/>
          <p14:tracePt t="207021" x="4289425" y="4981575"/>
          <p14:tracePt t="207038" x="4275138" y="5008563"/>
          <p14:tracePt t="207039" x="4262438" y="5022850"/>
          <p14:tracePt t="207047" x="4262438" y="5037138"/>
          <p14:tracePt t="207069" x="4262438" y="5064125"/>
          <p14:tracePt t="207085" x="4262438" y="5078413"/>
          <p14:tracePt t="207099" x="4219575" y="5146675"/>
          <p14:tracePt t="207103" x="4219575" y="5175250"/>
          <p14:tracePt t="207111" x="4219575" y="5187950"/>
          <p14:tracePt t="207132" x="4206875" y="5216525"/>
          <p14:tracePt t="207147" x="4206875" y="5229225"/>
          <p14:tracePt t="207197" x="4192588" y="5229225"/>
          <p14:tracePt t="207215" x="4178300" y="5243513"/>
          <p14:tracePt t="207222" x="4178300" y="5257800"/>
          <p14:tracePt t="207244" x="4165600" y="5270500"/>
          <p14:tracePt t="207254" x="4165600" y="5284788"/>
          <p14:tracePt t="207276" x="4151313" y="5284788"/>
          <p14:tracePt t="207279" x="4151313" y="5311775"/>
          <p14:tracePt t="207323" x="4137025" y="5311775"/>
          <p14:tracePt t="207339" x="4124325" y="5326063"/>
          <p14:tracePt t="207372" x="4110038" y="5354638"/>
          <p14:tracePt t="207408" x="4110038" y="5381625"/>
          <p14:tracePt t="207451" x="4110038" y="5395913"/>
          <p14:tracePt t="207768" x="4110038" y="5408613"/>
          <p14:tracePt t="207776" x="4110038" y="5422900"/>
          <p14:tracePt t="207813" x="4110038" y="5437188"/>
          <p14:tracePt t="207834" x="4110038" y="5449888"/>
          <p14:tracePt t="207838" x="4095750" y="5449888"/>
          <p14:tracePt t="207881" x="4095750" y="5478463"/>
          <p14:tracePt t="207903" x="4095750" y="5491163"/>
          <p14:tracePt t="207931" x="4095750" y="5505450"/>
          <p14:tracePt t="207942" x="4083050" y="5519738"/>
          <p14:tracePt t="208120" x="4095750" y="5519738"/>
          <p14:tracePt t="208137" x="4110038" y="5519738"/>
          <p14:tracePt t="208167" x="4124325" y="5519738"/>
          <p14:tracePt t="208287" x="4151313" y="5519738"/>
          <p14:tracePt t="208312" x="4178300" y="5505450"/>
          <p14:tracePt t="208319" x="4192588" y="5505450"/>
          <p14:tracePt t="208327" x="4206875" y="5505450"/>
          <p14:tracePt t="208348" x="4248150" y="5464175"/>
          <p14:tracePt t="208350" x="4303713" y="5437188"/>
          <p14:tracePt t="208358" x="4357688" y="5408613"/>
          <p14:tracePt t="208378" x="4440238" y="5367338"/>
          <p14:tracePt t="208390" x="4440238" y="5354638"/>
          <p14:tracePt t="208407" x="4413250" y="5354638"/>
          <p14:tracePt t="208428" x="4357688" y="5354638"/>
          <p14:tracePt t="208431" x="4330700" y="5367338"/>
          <p14:tracePt t="208438" x="4289425" y="5367338"/>
          <p14:tracePt t="208454" x="4248150" y="5367338"/>
          <p14:tracePt t="208471" x="4219575" y="5367338"/>
          <p14:tracePt t="208507" x="4192588" y="5367338"/>
          <p14:tracePt t="208550" x="4192588" y="5395913"/>
          <p14:tracePt t="208552" x="4165600" y="5395913"/>
          <p14:tracePt t="208558" x="4165600" y="5422900"/>
          <p14:tracePt t="208566" x="4151313" y="5437188"/>
          <p14:tracePt t="208586" x="4137025" y="5449888"/>
          <p14:tracePt t="208590" x="4124325" y="5464175"/>
          <p14:tracePt t="208598" x="4124325" y="5491163"/>
          <p14:tracePt t="208615" x="4110038" y="5491163"/>
          <p14:tracePt t="208628" x="4095750" y="5505450"/>
          <p14:tracePt t="208630" x="4095750" y="5519738"/>
          <p14:tracePt t="209136" x="4068763" y="5534025"/>
          <p14:tracePt t="209187" x="4013200" y="5546725"/>
          <p14:tracePt t="209191" x="4013200" y="5561013"/>
          <p14:tracePt t="209200" x="3986213" y="5561013"/>
          <p14:tracePt t="209221" x="3971925" y="5575300"/>
          <p14:tracePt t="209223" x="3944938" y="5575300"/>
          <p14:tracePt t="209230" x="3930650" y="5575300"/>
          <p14:tracePt t="209249" x="3903663" y="5588000"/>
          <p14:tracePt t="209536" x="3903663" y="5602288"/>
          <p14:tracePt t="209704" x="3916363" y="5602288"/>
          <p14:tracePt t="209748" x="3916363" y="5616575"/>
          <p14:tracePt t="209779" x="3916363" y="5629275"/>
          <p14:tracePt t="209783" x="3944938" y="5643563"/>
          <p14:tracePt t="209799" x="3944938" y="5657850"/>
          <p14:tracePt t="209806" x="3957638" y="5684838"/>
          <p14:tracePt t="209826" x="3971925" y="5699125"/>
          <p14:tracePt t="210032" x="3986213" y="5699125"/>
          <p14:tracePt t="210047" x="4013200" y="5699125"/>
          <p14:tracePt t="210264" x="4027488" y="5699125"/>
          <p14:tracePt t="210300" x="4041775" y="5699125"/>
          <p14:tracePt t="210323" x="4041775" y="5684838"/>
          <p14:tracePt t="210327" x="4041775" y="5670550"/>
          <p14:tracePt t="210335" x="4041775" y="5657850"/>
          <p14:tracePt t="210358" x="4027488" y="5629275"/>
          <p14:tracePt t="210386" x="4013200" y="5616575"/>
          <p14:tracePt t="210413" x="3998913" y="5602288"/>
          <p14:tracePt t="210428" x="3998913" y="5588000"/>
          <p14:tracePt t="210432" x="3986213" y="5588000"/>
          <p14:tracePt t="210463" x="3986213" y="5575300"/>
          <p14:tracePt t="210478" x="3957638" y="5561013"/>
          <p14:tracePt t="210479" x="3944938" y="5546725"/>
          <p14:tracePt t="210502" x="3916363" y="5546725"/>
          <p14:tracePt t="210518" x="3903663" y="5534025"/>
          <p14:tracePt t="210550" x="3889375" y="5534025"/>
          <p14:tracePt t="210571" x="3862388" y="5519738"/>
          <p14:tracePt t="210591" x="3848100" y="5505450"/>
          <p14:tracePt t="210624" x="3821113" y="5491163"/>
          <p14:tracePt t="210630" x="3792538" y="5491163"/>
          <p14:tracePt t="210652" x="3751263" y="5478463"/>
          <p14:tracePt t="210669" x="3709988" y="5464175"/>
          <p14:tracePt t="210684" x="3668713" y="5464175"/>
          <p14:tracePt t="210687" x="3641725" y="5464175"/>
          <p14:tracePt t="210694" x="3613150" y="5449888"/>
          <p14:tracePt t="210704" x="3600450" y="5449888"/>
          <p14:tracePt t="210710" x="3586163" y="5449888"/>
          <p14:tracePt t="210731" x="3557588" y="5437188"/>
          <p14:tracePt t="210749" x="3516313" y="5437188"/>
          <p14:tracePt t="210763" x="3503613" y="5422900"/>
          <p14:tracePt t="210774" x="3489325" y="5422900"/>
          <p14:tracePt t="210784" x="3475038" y="5422900"/>
          <p14:tracePt t="210790" x="3462338" y="5422900"/>
          <p14:tracePt t="210810" x="3433763" y="5422900"/>
          <p14:tracePt t="210829" x="3406775" y="5408613"/>
          <p14:tracePt t="210844" x="3365500" y="5408613"/>
          <p14:tracePt t="210849" x="3336925" y="5408613"/>
          <p14:tracePt t="210855" x="3309938" y="5408613"/>
          <p14:tracePt t="210874" x="3268663" y="5408613"/>
          <p14:tracePt t="210892" x="3200400" y="5408613"/>
          <p14:tracePt t="210909" x="3074988" y="5408613"/>
          <p14:tracePt t="210911" x="3021013" y="5408613"/>
          <p14:tracePt t="210918" x="2965450" y="5408613"/>
          <p14:tracePt t="210926" x="2895600" y="5408613"/>
          <p14:tracePt t="210934" x="2813050" y="5395913"/>
          <p14:tracePt t="210942" x="2730500" y="5381625"/>
          <p14:tracePt t="210950" x="2674938" y="5354638"/>
          <p14:tracePt t="210971" x="2592388" y="5354638"/>
          <p14:tracePt t="210975" x="2468563" y="5354638"/>
          <p14:tracePt t="210982" x="2427288" y="5354638"/>
          <p14:tracePt t="210991" x="2386013" y="5354638"/>
          <p14:tracePt t="211005" x="2359025" y="5354638"/>
          <p14:tracePt t="211007" x="2330450" y="5354638"/>
          <p14:tracePt t="211014" x="2303463" y="5354638"/>
          <p14:tracePt t="211037" x="2289175" y="5354638"/>
          <p14:tracePt t="211043" x="2247900" y="5354638"/>
          <p14:tracePt t="211046" x="2220913" y="5354638"/>
          <p14:tracePt t="211067" x="2138363" y="5354638"/>
          <p14:tracePt t="211096" x="2068513" y="5340350"/>
          <p14:tracePt t="211099" x="1971675" y="5340350"/>
          <p14:tracePt t="211103" x="1930400" y="5340350"/>
          <p14:tracePt t="211110" x="1889125" y="5340350"/>
          <p14:tracePt t="211133" x="1779588" y="5340350"/>
          <p14:tracePt t="211135" x="1738313" y="5340350"/>
          <p14:tracePt t="211142" x="1697038" y="5340350"/>
          <p14:tracePt t="211159" x="1627188" y="5340350"/>
          <p14:tracePt t="211177" x="1571625" y="5340350"/>
          <p14:tracePt t="211192" x="1489075" y="5340350"/>
          <p14:tracePt t="211199" x="1462088" y="5340350"/>
          <p14:tracePt t="211206" x="1447800" y="5340350"/>
          <p14:tracePt t="211224" x="1420813" y="5340350"/>
          <p14:tracePt t="211241" x="1365250" y="5340350"/>
          <p14:tracePt t="211262" x="1350963" y="5340350"/>
          <p14:tracePt t="211743" x="1365250" y="5340350"/>
          <p14:tracePt t="211760" x="1379538" y="5340350"/>
          <p14:tracePt t="211903" x="1406525" y="5340350"/>
          <p14:tracePt t="211929" x="1435100" y="5340350"/>
          <p14:tracePt t="211935" x="1447800" y="5326063"/>
          <p14:tracePt t="211943" x="1462088" y="5326063"/>
          <p14:tracePt t="211959" x="1489075" y="5326063"/>
          <p14:tracePt t="211967" x="1503363" y="5326063"/>
          <p14:tracePt t="211975" x="1517650" y="5326063"/>
          <p14:tracePt t="211993" x="1558925" y="5326063"/>
          <p14:tracePt t="212019" x="1571625" y="5326063"/>
          <p14:tracePt t="212072" x="1585913" y="5326063"/>
          <p14:tracePt t="212103" x="1600200" y="5326063"/>
          <p14:tracePt t="212111" x="1612900" y="5326063"/>
          <p14:tracePt t="212135" x="1641475" y="5326063"/>
          <p14:tracePt t="212161" x="1655763" y="5326063"/>
          <p14:tracePt t="212503" x="1668463" y="5326063"/>
          <p14:tracePt t="212511" x="1682750" y="5326063"/>
          <p14:tracePt t="212952" x="1697038" y="5311775"/>
          <p14:tracePt t="213011" x="1751013" y="5299075"/>
          <p14:tracePt t="213023" x="1765300" y="5299075"/>
          <p14:tracePt t="213030" x="1779588" y="5299075"/>
          <p14:tracePt t="213038" x="1792288" y="5299075"/>
          <p14:tracePt t="213056" x="1792288" y="5284788"/>
          <p14:tracePt t="213062" x="1820863" y="5284788"/>
          <p14:tracePt t="213135" x="1833563" y="5284788"/>
          <p14:tracePt t="213151" x="1862138" y="5284788"/>
          <p14:tracePt t="213166" x="1903413" y="5284788"/>
          <p14:tracePt t="213168" x="1930400" y="5284788"/>
          <p14:tracePt t="213174" x="1958975" y="5284788"/>
          <p14:tracePt t="213184" x="1971675" y="5284788"/>
          <p14:tracePt t="213190" x="1985963" y="5284788"/>
          <p14:tracePt t="213211" x="2012950" y="5284788"/>
          <p14:tracePt t="213343" x="2027238" y="5284788"/>
          <p14:tracePt t="213372" x="2054225" y="5284788"/>
          <p14:tracePt t="213375" x="2082800" y="5284788"/>
          <p14:tracePt t="213403" x="2109788" y="5284788"/>
          <p14:tracePt t="213406" x="2124075" y="5284788"/>
          <p14:tracePt t="213415" x="2138363" y="5284788"/>
          <p14:tracePt t="213430" x="2138363" y="5299075"/>
          <p14:tracePt t="213448" x="2151063" y="5299075"/>
          <p14:tracePt t="213470" x="2179638" y="5299075"/>
          <p14:tracePt t="213591" x="2192338" y="5299075"/>
          <p14:tracePt t="213600" x="2206625" y="5299075"/>
          <p14:tracePt t="213608" x="2220913" y="5311775"/>
          <p14:tracePt t="213636" x="2247900" y="5326063"/>
          <p14:tracePt t="213653" x="2262188" y="5326063"/>
          <p14:tracePt t="213656" x="2274888" y="5326063"/>
          <p14:tracePt t="213686" x="2303463" y="5326063"/>
          <p14:tracePt t="214071" x="2330450" y="5326063"/>
          <p14:tracePt t="214080" x="2344738" y="5326063"/>
          <p14:tracePt t="214089" x="2359025" y="5326063"/>
          <p14:tracePt t="214114" x="2427288" y="5284788"/>
          <p14:tracePt t="214133" x="2441575" y="5284788"/>
          <p14:tracePt t="215150" x="2400300" y="5299075"/>
          <p14:tracePt t="215159" x="2330450" y="5311775"/>
          <p14:tracePt t="215167" x="2247900" y="5340350"/>
          <p14:tracePt t="215187" x="2082800" y="5381625"/>
          <p14:tracePt t="215191" x="2027238" y="5381625"/>
          <p14:tracePt t="215211" x="1971675" y="5381625"/>
          <p14:tracePt t="215214" x="1930400" y="5381625"/>
          <p14:tracePt t="215230" x="1779588" y="5381625"/>
          <p14:tracePt t="215239" x="1751013" y="5381625"/>
          <p14:tracePt t="215259" x="1724025" y="5381625"/>
          <p14:tracePt t="215261" x="1697038" y="5381625"/>
          <p14:tracePt t="215270" x="1682750" y="5381625"/>
          <p14:tracePt t="215308" x="1668463" y="5381625"/>
          <p14:tracePt t="215318" x="1655763" y="5381625"/>
          <p14:tracePt t="215760" x="1668463" y="5381625"/>
          <p14:tracePt t="215776" x="1697038" y="5381625"/>
          <p14:tracePt t="215784" x="1724025" y="5381625"/>
          <p14:tracePt t="215818" x="1779588" y="5381625"/>
          <p14:tracePt t="216192" x="1792288" y="5381625"/>
          <p14:tracePt t="216200" x="1792288" y="5395913"/>
          <p14:tracePt t="216233" x="1847850" y="5437188"/>
          <p14:tracePt t="216239" x="1862138" y="5437188"/>
          <p14:tracePt t="216352" x="1876425" y="5437188"/>
          <p14:tracePt t="216361" x="1889125" y="5437188"/>
          <p14:tracePt t="216392" x="1944688" y="5437188"/>
          <p14:tracePt t="216398" x="1958975" y="5437188"/>
          <p14:tracePt t="216407" x="1971675" y="5437188"/>
          <p14:tracePt t="216414" x="2000250" y="5437188"/>
          <p14:tracePt t="216436" x="2027238" y="5437188"/>
          <p14:tracePt t="216451" x="2054225" y="5437188"/>
          <p14:tracePt t="217456" x="2082800" y="5422900"/>
          <p14:tracePt t="217512" x="2097088" y="5395913"/>
          <p14:tracePt t="217566" x="2097088" y="5381625"/>
          <p14:tracePt t="219616" x="2097088" y="5367338"/>
          <p14:tracePt t="219623" x="2097088" y="5326063"/>
          <p14:tracePt t="219631" x="2097088" y="5299075"/>
          <p14:tracePt t="219661" x="2097088" y="5270500"/>
          <p14:tracePt t="219665" x="2109788" y="5216525"/>
          <p14:tracePt t="219685" x="2124075" y="5202238"/>
          <p14:tracePt t="219766" x="2124075" y="5187950"/>
          <p14:tracePt t="219782" x="2109788" y="5187950"/>
          <p14:tracePt t="219797" x="2097088" y="5202238"/>
          <p14:tracePt t="219799" x="2082800" y="5216525"/>
          <p14:tracePt t="219807" x="2054225" y="5229225"/>
          <p14:tracePt t="219816" x="2027238" y="5243513"/>
          <p14:tracePt t="219822" x="2012950" y="5257800"/>
          <p14:tracePt t="219843" x="1971675" y="5270500"/>
          <p14:tracePt t="219860" x="1958975" y="5284788"/>
          <p14:tracePt t="219874" x="1944688" y="5299075"/>
          <p14:tracePt t="219895" x="1944688" y="5311775"/>
          <p14:tracePt t="219902" x="1930400" y="5311775"/>
          <p14:tracePt t="219922" x="1903413" y="5326063"/>
          <p14:tracePt t="219940" x="1862138" y="5326063"/>
          <p14:tracePt t="219945" x="1847850" y="5340350"/>
          <p14:tracePt t="219950" x="1820863" y="5340350"/>
          <p14:tracePt t="219971" x="1779588" y="5354638"/>
          <p14:tracePt t="219993" x="1751013" y="5367338"/>
          <p14:tracePt t="219999" x="1738313" y="5367338"/>
          <p14:tracePt t="220018" x="1724025" y="5367338"/>
          <p14:tracePt t="220038" x="1709738" y="5367338"/>
          <p14:tracePt t="220040" x="1697038" y="5367338"/>
          <p14:tracePt t="220047" x="1682750" y="5367338"/>
          <p14:tracePt t="220199" x="1668463" y="5381625"/>
          <p14:tracePt t="220227" x="1655763" y="5422900"/>
          <p14:tracePt t="220231" x="1641475" y="5437188"/>
          <p14:tracePt t="220240" x="1627188" y="5464175"/>
          <p14:tracePt t="220310" x="1627188" y="5449888"/>
          <p14:tracePt t="220318" x="1641475" y="5437188"/>
          <p14:tracePt t="220337" x="1668463" y="5326063"/>
          <p14:tracePt t="220343" x="1697038" y="5299075"/>
          <p14:tracePt t="220350" x="1724025" y="5270500"/>
          <p14:tracePt t="220369" x="1738313" y="5202238"/>
          <p14:tracePt t="220375" x="1751013" y="5187950"/>
          <p14:tracePt t="220450" x="1751013" y="5216525"/>
          <p14:tracePt t="220454" x="1751013" y="5229225"/>
          <p14:tracePt t="220462" x="1751013" y="5243513"/>
          <p14:tracePt t="220558" x="1751013" y="5229225"/>
          <p14:tracePt t="220623" x="1751013" y="5257800"/>
          <p14:tracePt t="220631" x="1738313" y="5284788"/>
          <p14:tracePt t="220639" x="1697038" y="5326063"/>
          <p14:tracePt t="220656" x="1655763" y="5395913"/>
          <p14:tracePt t="220663" x="1641475" y="5422900"/>
          <p14:tracePt t="220671" x="1612900" y="5449888"/>
          <p14:tracePt t="220684" x="1600200" y="5478463"/>
          <p14:tracePt t="220701" x="1544638" y="5519738"/>
          <p14:tracePt t="220703" x="1530350" y="5534025"/>
          <p14:tracePt t="220710" x="1530350" y="5546725"/>
          <p14:tracePt t="220718" x="1517650" y="5575300"/>
          <p14:tracePt t="220727" x="1503363" y="5588000"/>
          <p14:tracePt t="220747" x="1489075" y="5602288"/>
          <p14:tracePt t="220750" x="1489075" y="5616575"/>
          <p14:tracePt t="220765" x="1476375" y="5643563"/>
          <p14:tracePt t="220767" x="1462088" y="5643563"/>
          <p14:tracePt t="220776" x="1462088" y="5670550"/>
          <p14:tracePt t="220796" x="1462088" y="5684838"/>
          <p14:tracePt t="220799" x="1462088" y="5713413"/>
          <p14:tracePt t="220815" x="1462088" y="5726113"/>
          <p14:tracePt t="220829" x="1462088" y="5740400"/>
          <p14:tracePt t="220831" x="1462088" y="5781675"/>
          <p14:tracePt t="220838" x="1462088" y="5795963"/>
          <p14:tracePt t="220846" x="1476375" y="5808663"/>
          <p14:tracePt t="220854" x="1476375" y="5822950"/>
          <p14:tracePt t="221560" x="1503363" y="5822950"/>
          <p14:tracePt t="221576" x="1503363" y="5795963"/>
          <p14:tracePt t="221610" x="1503363" y="5754688"/>
          <p14:tracePt t="221662" x="1503363" y="5740400"/>
          <p14:tracePt t="221691" x="1476375" y="5754688"/>
          <p14:tracePt t="221694" x="1476375" y="5781675"/>
          <p14:tracePt t="221702" x="1462088" y="5795963"/>
          <p14:tracePt t="221798" x="1462088" y="5781675"/>
          <p14:tracePt t="221814" x="1462088" y="5767388"/>
          <p14:tracePt t="221831" x="1462088" y="5754688"/>
          <p14:tracePt t="221903" x="1462088" y="5767388"/>
          <p14:tracePt t="222031" x="1447800" y="5781675"/>
          <p14:tracePt t="222168" x="1435100" y="5781675"/>
          <p14:tracePt t="222196" x="1392238" y="5781675"/>
          <p14:tracePt t="222199" x="1379538" y="5781675"/>
          <p14:tracePt t="222207" x="1350963" y="5795963"/>
          <p14:tracePt t="222230" x="1309688" y="5808663"/>
          <p14:tracePt t="222231" x="1309688" y="5822950"/>
          <p14:tracePt t="222240" x="1296988" y="5822950"/>
          <p14:tracePt t="222274" x="1268413" y="5822950"/>
          <p14:tracePt t="222286" x="1255713" y="5822950"/>
          <p14:tracePt t="222304" x="1227138" y="5822950"/>
          <p14:tracePt t="222310" x="1214438" y="5822950"/>
          <p14:tracePt t="222318" x="1171575" y="5822950"/>
          <p14:tracePt t="222336" x="1089025" y="5822950"/>
          <p14:tracePt t="222342" x="1047750" y="5808663"/>
          <p14:tracePt t="222350" x="1020763" y="5795963"/>
          <p14:tracePt t="222367" x="950913" y="5781675"/>
          <p14:tracePt t="222374" x="909638" y="5754688"/>
          <p14:tracePt t="222398" x="827088" y="5754688"/>
          <p14:tracePt t="222401" x="773113" y="5740400"/>
          <p14:tracePt t="222406" x="717550" y="5740400"/>
          <p14:tracePt t="222427" x="676275" y="5740400"/>
          <p14:tracePt t="222442" x="635000" y="5740400"/>
          <p14:tracePt t="222487" x="620713" y="5740400"/>
          <p14:tracePt t="222504" x="606425" y="5740400"/>
          <p14:tracePt t="222522" x="579438" y="5740400"/>
          <p14:tracePt t="222536" x="538163" y="5740400"/>
          <p14:tracePt t="222543" x="523875" y="5740400"/>
          <p14:tracePt t="222550" x="482600" y="5740400"/>
          <p14:tracePt t="222567" x="441325" y="5740400"/>
          <p14:tracePt t="222585" x="414338" y="5740400"/>
          <p14:tracePt t="222602" x="385763" y="5740400"/>
          <p14:tracePt t="222607" x="373063" y="5740400"/>
          <p14:tracePt t="222614" x="358775" y="5740400"/>
          <p14:tracePt t="222632" x="344488" y="5740400"/>
          <p14:tracePt t="222664" x="317500" y="5740400"/>
          <p14:tracePt t="222682" x="276225" y="5740400"/>
          <p14:tracePt t="222697" x="247650" y="5740400"/>
          <p14:tracePt t="222864" x="234950" y="5740400"/>
          <p14:tracePt t="223447" x="234950" y="5726113"/>
          <p14:tracePt t="223664" x="247650" y="5726113"/>
          <p14:tracePt t="223699" x="261938" y="5713413"/>
          <p14:tracePt t="223872" x="276225" y="5713413"/>
          <p14:tracePt t="223880" x="288925" y="5713413"/>
          <p14:tracePt t="223888" x="317500" y="5713413"/>
          <p14:tracePt t="223920" x="593725" y="5713413"/>
          <p14:tracePt t="223936" x="744538" y="5713413"/>
          <p14:tracePt t="223959" x="841375" y="5713413"/>
          <p14:tracePt t="223960" x="1020763" y="5713413"/>
          <p14:tracePt t="223966" x="1117600" y="5713413"/>
          <p14:tracePt t="223985" x="1350963" y="5713413"/>
          <p14:tracePt t="223991" x="1462088" y="5713413"/>
          <p14:tracePt t="223998" x="1544638" y="5713413"/>
          <p14:tracePt t="224015" x="1765300" y="5713413"/>
          <p14:tracePt t="224022" x="1847850" y="5713413"/>
          <p14:tracePt t="224030" x="1930400" y="5713413"/>
          <p14:tracePt t="224076" x="2206625" y="5713413"/>
          <p14:tracePt t="224079" x="2303463" y="5713413"/>
          <p14:tracePt t="224087" x="2344738" y="5713413"/>
          <p14:tracePt t="224094" x="2386013" y="5713413"/>
          <p14:tracePt t="224102" x="2427288" y="5713413"/>
          <p14:tracePt t="224110" x="2468563" y="5713413"/>
          <p14:tracePt t="224126" x="2495550" y="5713413"/>
          <p14:tracePt t="224143" x="2579688" y="5713413"/>
          <p14:tracePt t="224159" x="2674938" y="5713413"/>
          <p14:tracePt t="224180" x="2744788" y="5726113"/>
          <p14:tracePt t="224183" x="2813050" y="5740400"/>
          <p14:tracePt t="224191" x="2854325" y="5740400"/>
          <p14:tracePt t="224210" x="2951163" y="5740400"/>
          <p14:tracePt t="224215" x="3006725" y="5740400"/>
          <p14:tracePt t="224235" x="3033713" y="5740400"/>
          <p14:tracePt t="224238" x="3062288" y="5740400"/>
          <p14:tracePt t="224253" x="3103563" y="5740400"/>
          <p14:tracePt t="224255" x="3130550" y="5740400"/>
          <p14:tracePt t="224314" x="3130550" y="5754688"/>
          <p14:tracePt t="224319" x="3144838" y="5767388"/>
          <p14:tracePt t="224334" x="3144838" y="5781675"/>
          <p14:tracePt t="224342" x="3144838" y="5795963"/>
          <p14:tracePt t="224367" x="3171825" y="5808663"/>
          <p14:tracePt t="224374" x="3171825" y="5822950"/>
          <p14:tracePt t="224442" x="3171825" y="5837238"/>
          <p14:tracePt t="224472" x="3171825" y="5849938"/>
          <p14:tracePt t="224489" x="3171825" y="5878513"/>
          <p14:tracePt t="224495" x="3171825" y="5892800"/>
          <p14:tracePt t="224672" x="3171825" y="5919788"/>
          <p14:tracePt t="224715" x="3200400" y="5892800"/>
          <p14:tracePt t="224720" x="3200400" y="5878513"/>
          <p14:tracePt t="224745" x="3200400" y="5864225"/>
          <p14:tracePt t="224798" x="3200400" y="5878513"/>
          <p14:tracePt t="224807" x="3200400" y="5892800"/>
          <p14:tracePt t="224824" x="3200400" y="5919788"/>
          <p14:tracePt t="224830" x="3200400" y="5946775"/>
          <p14:tracePt t="224838" x="3200400" y="5961063"/>
          <p14:tracePt t="224846" x="3200400" y="5975350"/>
          <p14:tracePt t="224942" x="3200400" y="5946775"/>
          <p14:tracePt t="224968" x="3200400" y="5934075"/>
          <p14:tracePt t="225055" x="3200400" y="5946775"/>
          <p14:tracePt t="225065" x="3186113" y="5961063"/>
          <p14:tracePt t="225090" x="3186113" y="5975350"/>
          <p14:tracePt t="225150" x="3171825" y="5975350"/>
          <p14:tracePt t="225176" x="3171825" y="5961063"/>
          <p14:tracePt t="225182" x="3171825" y="5946775"/>
          <p14:tracePt t="225190" x="3171825" y="5919788"/>
          <p14:tracePt t="225198" x="3171825" y="5905500"/>
          <p14:tracePt t="225283" x="3171825" y="5919788"/>
          <p14:tracePt t="225286" x="3171825" y="5934075"/>
          <p14:tracePt t="225377" x="3171825" y="5892800"/>
          <p14:tracePt t="225382" x="3171825" y="5864225"/>
          <p14:tracePt t="225391" x="3171825" y="5849938"/>
          <p14:tracePt t="225463" x="3171825" y="5864225"/>
          <p14:tracePt t="225480" x="3200400" y="5864225"/>
          <p14:tracePt t="225498" x="3227388" y="5892800"/>
          <p14:tracePt t="225503" x="3241675" y="5892800"/>
          <p14:tracePt t="225510" x="3268663" y="5892800"/>
          <p14:tracePt t="225519" x="3295650" y="5892800"/>
          <p14:tracePt t="225526" x="3324225" y="5892800"/>
          <p14:tracePt t="225544" x="3379788" y="5878513"/>
          <p14:tracePt t="225559" x="3421063" y="5864225"/>
          <p14:tracePt t="225576" x="3462338" y="5864225"/>
          <p14:tracePt t="225583" x="3489325" y="5864225"/>
          <p14:tracePt t="225590" x="3503613" y="5864225"/>
          <p14:tracePt t="225606" x="3530600" y="5864225"/>
          <p14:tracePt t="225636" x="3544888" y="5864225"/>
          <p14:tracePt t="225640" x="3571875" y="5864225"/>
          <p14:tracePt t="225668" x="3600450" y="5864225"/>
          <p14:tracePt t="225671" x="3627438" y="5864225"/>
          <p14:tracePt t="225896" x="3641725" y="5864225"/>
          <p14:tracePt t="225904" x="3654425" y="5864225"/>
          <p14:tracePt t="225911" x="3668713" y="5864225"/>
          <p14:tracePt t="225935" x="3778250" y="5822950"/>
          <p14:tracePt t="225958" x="3957638" y="5740400"/>
          <p14:tracePt t="225966" x="4027488" y="5713413"/>
          <p14:tracePt t="225987" x="4137025" y="5629275"/>
          <p14:tracePt t="226004" x="4233863" y="5561013"/>
          <p14:tracePt t="226007" x="4262438" y="5546725"/>
          <p14:tracePt t="226022" x="4289425" y="5491163"/>
          <p14:tracePt t="226031" x="4316413" y="5464175"/>
          <p14:tracePt t="226040" x="4330700" y="5422900"/>
          <p14:tracePt t="226046" x="4371975" y="5381625"/>
          <p14:tracePt t="226066" x="4427538" y="5284788"/>
          <p14:tracePt t="226083" x="4524375" y="5160963"/>
          <p14:tracePt t="226097" x="4660900" y="4995863"/>
          <p14:tracePt t="226104" x="4716463" y="4911725"/>
          <p14:tracePt t="226110" x="4772025" y="4843463"/>
          <p14:tracePt t="226119" x="4799013" y="4760913"/>
          <p14:tracePt t="226126" x="4827588" y="4664075"/>
          <p14:tracePt t="226147" x="4854575" y="4511675"/>
          <p14:tracePt t="226162" x="4895850" y="4360863"/>
          <p14:tracePt t="226167" x="4910138" y="4319588"/>
          <p14:tracePt t="226174" x="4937125" y="4264025"/>
          <p14:tracePt t="226182" x="4951413" y="4222750"/>
          <p14:tracePt t="226190" x="4978400" y="4152900"/>
          <p14:tracePt t="226208" x="5006975" y="4056063"/>
          <p14:tracePt t="226215" x="5033963" y="4002088"/>
          <p14:tracePt t="226222" x="5060950" y="3932238"/>
          <p14:tracePt t="226241" x="5089525" y="3767138"/>
          <p14:tracePt t="226257" x="5130800" y="3643313"/>
          <p14:tracePt t="226263" x="5157788" y="3573463"/>
          <p14:tracePt t="226270" x="5172075" y="3490913"/>
          <p14:tracePt t="226278" x="5213350" y="3394075"/>
          <p14:tracePt t="226286" x="5281613" y="3270250"/>
          <p14:tracePt t="226303" x="5392738" y="3105150"/>
          <p14:tracePt t="226320" x="5502275" y="2981325"/>
          <p14:tracePt t="226327" x="5557838" y="2925763"/>
          <p14:tracePt t="226334" x="5613400" y="2855913"/>
          <p14:tracePt t="226351" x="5681663" y="2773363"/>
          <p14:tracePt t="226358" x="5710238" y="2717800"/>
          <p14:tracePt t="226366" x="5737225" y="2690813"/>
          <p14:tracePt t="226388" x="5792788" y="2622550"/>
          <p14:tracePt t="226390" x="5819775" y="2593975"/>
          <p14:tracePt t="226398" x="5861050" y="2538413"/>
          <p14:tracePt t="226413" x="5875338" y="2497138"/>
          <p14:tracePt t="226418" x="5902325" y="2470150"/>
          <p14:tracePt t="226422" x="5943600" y="2414588"/>
          <p14:tracePt t="226443" x="6040438" y="2346325"/>
          <p14:tracePt t="226459" x="6137275" y="2276475"/>
          <p14:tracePt t="226463" x="6192838" y="2220913"/>
          <p14:tracePt t="226472" x="6234113" y="2166938"/>
          <p14:tracePt t="226479" x="6302375" y="2138363"/>
          <p14:tracePt t="226486" x="6330950" y="2097088"/>
          <p14:tracePt t="226508" x="6427788" y="2028825"/>
          <p14:tracePt t="226510" x="6481763" y="2000250"/>
          <p14:tracePt t="226518" x="6523038" y="1973263"/>
          <p14:tracePt t="226539" x="6578600" y="1931988"/>
          <p14:tracePt t="226543" x="6592888" y="1917700"/>
          <p14:tracePt t="226550" x="6619875" y="1905000"/>
          <p14:tracePt t="226569" x="6689725" y="1862138"/>
          <p14:tracePt t="226585" x="6731000" y="1820863"/>
          <p14:tracePt t="226591" x="6757988" y="1793875"/>
          <p14:tracePt t="226599" x="6799263" y="1779588"/>
          <p14:tracePt t="226607" x="6840538" y="1752600"/>
          <p14:tracePt t="226615" x="6869113" y="1752600"/>
          <p14:tracePt t="226632" x="6923088" y="1711325"/>
          <p14:tracePt t="226648" x="6964363" y="1697038"/>
          <p14:tracePt t="226655" x="6978650" y="1697038"/>
          <p14:tracePt t="226679" x="6992938" y="1682750"/>
          <p14:tracePt t="226697" x="7019925" y="1682750"/>
          <p14:tracePt t="226712" x="7061200" y="1682750"/>
          <p14:tracePt t="226719" x="7102475" y="1682750"/>
          <p14:tracePt t="226727" x="7158038" y="1682750"/>
          <p14:tracePt t="226735" x="7213600" y="1682750"/>
          <p14:tracePt t="226742" x="7267575" y="1682750"/>
          <p14:tracePt t="226760" x="7323138" y="1682750"/>
          <p14:tracePt t="226766" x="7351713" y="1682750"/>
          <p14:tracePt t="226774" x="7378700" y="1682750"/>
          <p14:tracePt t="226790" x="7434263" y="1682750"/>
          <p14:tracePt t="226798" x="7461250" y="1682750"/>
          <p14:tracePt t="226806" x="7475538" y="1682750"/>
          <p14:tracePt t="226821" x="7488238" y="1682750"/>
          <p14:tracePt t="226839" x="7516813" y="1697038"/>
          <p14:tracePt t="226846" x="7531100" y="1697038"/>
          <p14:tracePt t="226854" x="7558088" y="1711325"/>
          <p14:tracePt t="226870" x="7585075" y="1738313"/>
          <p14:tracePt t="226871" x="7613650" y="1766888"/>
          <p14:tracePt t="226878" x="7654925" y="1766888"/>
          <p14:tracePt t="226899" x="7708900" y="1835150"/>
          <p14:tracePt t="226917" x="7834313" y="1890713"/>
          <p14:tracePt t="226932" x="7929563" y="1958975"/>
          <p14:tracePt t="226935" x="7985125" y="1987550"/>
          <p14:tracePt t="226942" x="8040688" y="2000250"/>
          <p14:tracePt t="226952" x="8081963" y="2014538"/>
          <p14:tracePt t="226958" x="8123238" y="2028825"/>
          <p14:tracePt t="226978" x="8164513" y="2028825"/>
          <p14:tracePt t="226995" x="8220075" y="2028825"/>
          <p14:tracePt t="226999" x="8234363" y="2028825"/>
          <p14:tracePt t="227006" x="8261350" y="2028825"/>
          <p14:tracePt t="227058" x="8275638" y="2028825"/>
          <p14:tracePt t="227111" x="8288338" y="2028825"/>
          <p14:tracePt t="227166" x="8302625" y="2000250"/>
          <p14:tracePt t="227201" x="8302625" y="1973263"/>
          <p14:tracePt t="227206" x="8302625" y="1958975"/>
          <p14:tracePt t="227235" x="8302625" y="1931988"/>
          <p14:tracePt t="227264" x="8302625" y="1917700"/>
          <p14:tracePt t="227280" x="8288338" y="1890713"/>
          <p14:tracePt t="227286" x="8275638" y="1890713"/>
          <p14:tracePt t="227294" x="8261350" y="1876425"/>
          <p14:tracePt t="227313" x="8247063" y="1876425"/>
          <p14:tracePt t="227318" x="8234363" y="1876425"/>
          <p14:tracePt t="227326" x="8220075" y="1862138"/>
          <p14:tracePt t="227345" x="8193088" y="1849438"/>
          <p14:tracePt t="227359" x="8178800" y="1849438"/>
          <p14:tracePt t="227381" x="8150225" y="1835150"/>
          <p14:tracePt t="227382" x="8123238" y="1835150"/>
          <p14:tracePt t="227404" x="8081963" y="1835150"/>
          <p14:tracePt t="227407" x="8026400" y="1793875"/>
          <p14:tracePt t="227414" x="7999413" y="1766888"/>
          <p14:tracePt t="227422" x="7958138" y="1752600"/>
          <p14:tracePt t="227430" x="7916863" y="1725613"/>
          <p14:tracePt t="227452" x="7847013" y="1711325"/>
          <p14:tracePt t="227455" x="7820025" y="1711325"/>
          <p14:tracePt t="227462" x="7805738" y="1697038"/>
          <p14:tracePt t="227481" x="7764463" y="1697038"/>
          <p14:tracePt t="227647" x="7764463" y="1682750"/>
          <p14:tracePt t="227677" x="7778750" y="1682750"/>
          <p14:tracePt t="227808" x="7764463" y="1682750"/>
          <p14:tracePt t="227816" x="7751763" y="1682750"/>
          <p14:tracePt t="227848" x="7723188" y="1682750"/>
          <p14:tracePt t="227850" x="7667625" y="1670050"/>
          <p14:tracePt t="228024" x="7681913" y="1670050"/>
          <p14:tracePt t="228034" x="7708900" y="1670050"/>
          <p14:tracePt t="228041" x="7723188" y="1655763"/>
          <p14:tracePt t="228728" x="7737475" y="1641475"/>
          <p14:tracePt t="228737" x="7751763" y="1641475"/>
          <p14:tracePt t="228744" x="7778750" y="1641475"/>
          <p14:tracePt t="228779" x="7902575" y="1641475"/>
          <p14:tracePt t="228783" x="7929563" y="1641475"/>
          <p14:tracePt t="228790" x="7958138" y="1641475"/>
          <p14:tracePt t="228983" x="7972425" y="1641475"/>
          <p14:tracePt t="229017" x="7985125" y="1628775"/>
          <p14:tracePt t="229399" x="7958138" y="1628775"/>
          <p14:tracePt t="229406" x="7916863" y="1628775"/>
          <p14:tracePt t="229416" x="7875588" y="1628775"/>
          <p14:tracePt t="229431" x="7820025" y="1628775"/>
          <p14:tracePt t="229439" x="7793038" y="1628775"/>
          <p14:tracePt t="229459" x="7751763" y="1628775"/>
          <p14:tracePt t="229703" x="7764463" y="1628775"/>
          <p14:tracePt t="229713" x="7778750" y="1628775"/>
          <p14:tracePt t="229741" x="7820025" y="1628775"/>
          <p14:tracePt t="229744" x="7861300" y="1628775"/>
          <p14:tracePt t="229766" x="7888288" y="1628775"/>
          <p14:tracePt t="229830" x="7902575" y="1628775"/>
          <p14:tracePt t="230528" x="7916863" y="1628775"/>
          <p14:tracePt t="230591" x="7929563" y="1628775"/>
          <p14:tracePt t="230607" x="7943850" y="1614488"/>
          <p14:tracePt t="230626" x="7943850" y="1600200"/>
          <p14:tracePt t="230864" x="7902575" y="1600200"/>
          <p14:tracePt t="230872" x="7847013" y="1573213"/>
          <p14:tracePt t="230880" x="7793038" y="1558925"/>
          <p14:tracePt t="230888" x="7764463" y="1558925"/>
          <p14:tracePt t="230915" x="7681913" y="1531938"/>
          <p14:tracePt t="230919" x="7667625" y="1531938"/>
          <p14:tracePt t="231135" x="7681913" y="1531938"/>
          <p14:tracePt t="231143" x="7696200" y="1531938"/>
          <p14:tracePt t="231158" x="7723188" y="1531938"/>
          <p14:tracePt t="231160" x="7737475" y="1531938"/>
          <p14:tracePt t="231167" x="7751763" y="1531938"/>
          <p14:tracePt t="231176" x="7778750" y="1531938"/>
          <p14:tracePt t="231663" x="7793038" y="1531938"/>
          <p14:tracePt t="231711" x="7820025" y="1531938"/>
          <p14:tracePt t="231734" x="7847013" y="1531938"/>
          <p14:tracePt t="231743" x="7861300" y="1531938"/>
          <p14:tracePt t="231764" x="7888288" y="1531938"/>
          <p14:tracePt t="231766" x="7902575" y="1531938"/>
          <p14:tracePt t="231774" x="7916863" y="1546225"/>
          <p14:tracePt t="231796" x="7916863" y="1558925"/>
          <p14:tracePt t="231798" x="7943850" y="1558925"/>
          <p14:tracePt t="231856" x="7972425" y="1558925"/>
          <p14:tracePt t="231910" x="7985125" y="1558925"/>
          <p14:tracePt t="231942" x="7999413" y="1558925"/>
          <p14:tracePt t="231950" x="8013700" y="1558925"/>
          <p14:tracePt t="231966" x="8026400" y="1558925"/>
          <p14:tracePt t="231990" x="8040688" y="1558925"/>
          <p14:tracePt t="232575" x="8054975" y="1573213"/>
          <p14:tracePt t="232591" x="8054975" y="1587500"/>
          <p14:tracePt t="232688" x="8054975" y="1600200"/>
          <p14:tracePt t="232695" x="8067675" y="1614488"/>
          <p14:tracePt t="232727" x="8081963" y="1628775"/>
          <p14:tracePt t="232735" x="8096250" y="1628775"/>
          <p14:tracePt t="232757" x="8123238" y="1641475"/>
          <p14:tracePt t="232787" x="8150225" y="1655763"/>
          <p14:tracePt t="232790" x="8150225" y="1670050"/>
          <p14:tracePt t="232809" x="8164513" y="1670050"/>
          <p14:tracePt t="232814" x="8178800" y="1682750"/>
          <p14:tracePt t="232830" x="8193088" y="1682750"/>
          <p14:tracePt t="232857" x="8220075" y="1697038"/>
          <p14:tracePt t="232882" x="8220075" y="1711325"/>
          <p14:tracePt t="232898" x="8234363" y="1725613"/>
          <p14:tracePt t="232905" x="8247063" y="1725613"/>
          <p14:tracePt t="232934" x="8261350" y="1738313"/>
          <p14:tracePt t="233070" x="8275638" y="1752600"/>
          <p14:tracePt t="233078" x="8275638" y="1766888"/>
          <p14:tracePt t="233104" x="8288338" y="1766888"/>
          <p14:tracePt t="233240" x="8288338" y="1793875"/>
          <p14:tracePt t="233247" x="8288338" y="1808163"/>
          <p14:tracePt t="233302" x="8288338" y="1835150"/>
          <p14:tracePt t="233366" x="8288338" y="1849438"/>
          <p14:tracePt t="233392" x="8316913" y="1890713"/>
          <p14:tracePt t="233422" x="8316913" y="1905000"/>
          <p14:tracePt t="233430" x="8316913" y="1917700"/>
          <p14:tracePt t="233452" x="8316913" y="1931988"/>
          <p14:tracePt t="233462" x="8316913" y="1958975"/>
          <p14:tracePt t="233487" x="8316913" y="1973263"/>
          <p14:tracePt t="233511" x="8316913" y="1987550"/>
          <p14:tracePt t="233541" x="8316913" y="2000250"/>
          <p14:tracePt t="233564" x="8316913" y="2014538"/>
          <p14:tracePt t="233592" x="8316913" y="2028825"/>
          <p14:tracePt t="233608" x="8316913" y="2041525"/>
          <p14:tracePt t="233615" x="8316913" y="2055813"/>
          <p14:tracePt t="233640" x="8316913" y="2084388"/>
          <p14:tracePt t="233684" x="8316913" y="2097088"/>
          <p14:tracePt t="233701" x="8316913" y="2125663"/>
          <p14:tracePt t="233731" x="8316913" y="2138363"/>
          <p14:tracePt t="233798" x="8316913" y="2152650"/>
          <p14:tracePt t="233806" x="8302625" y="2166938"/>
          <p14:tracePt t="233831" x="8302625" y="2193925"/>
          <p14:tracePt t="233838" x="8288338" y="2193925"/>
          <p14:tracePt t="233862" x="8288338" y="2208213"/>
          <p14:tracePt t="233864" x="8275638" y="2220913"/>
          <p14:tracePt t="233890" x="8275638" y="2235200"/>
          <p14:tracePt t="233923" x="8261350" y="2249488"/>
          <p14:tracePt t="233944" x="8261350" y="2263775"/>
          <p14:tracePt t="233971" x="8247063" y="2276475"/>
          <p14:tracePt t="234312" x="8247063" y="2249488"/>
          <p14:tracePt t="234320" x="8261350" y="2220913"/>
          <p14:tracePt t="234328" x="8275638" y="2208213"/>
          <p14:tracePt t="234336" x="8275638" y="2179638"/>
          <p14:tracePt t="234366" x="8288338" y="2138363"/>
          <p14:tracePt t="234369" x="8288338" y="2125663"/>
          <p14:tracePt t="234392" x="8288338" y="2084388"/>
          <p14:tracePt t="234417" x="8302625" y="2041525"/>
          <p14:tracePt t="234430" x="8302625" y="2028825"/>
          <p14:tracePt t="234447" x="8302625" y="2014538"/>
          <p14:tracePt t="234462" x="8302625" y="2000250"/>
          <p14:tracePt t="234494" x="8302625" y="1973263"/>
          <p14:tracePt t="234502" x="8302625" y="1958975"/>
          <p14:tracePt t="234522" x="8302625" y="1946275"/>
          <p14:tracePt t="234538" x="8302625" y="1931988"/>
          <p14:tracePt t="234555" x="8302625" y="1905000"/>
          <p14:tracePt t="234566" x="8302625" y="1876425"/>
          <p14:tracePt t="234587" x="8302625" y="1862138"/>
          <p14:tracePt t="234604" x="8302625" y="1835150"/>
          <p14:tracePt t="234620" x="8302625" y="1808163"/>
          <p14:tracePt t="234646" x="8302625" y="1793875"/>
          <p14:tracePt t="234734" x="8302625" y="1779588"/>
          <p14:tracePt t="235191" x="8316913" y="1808163"/>
          <p14:tracePt t="235200" x="8329613" y="1820863"/>
          <p14:tracePt t="235209" x="8343900" y="1835150"/>
          <p14:tracePt t="235233" x="8358188" y="1862138"/>
          <p14:tracePt t="235237" x="8370888" y="1890713"/>
          <p14:tracePt t="235318" x="8370888" y="1905000"/>
          <p14:tracePt t="235339" x="8385175" y="1946275"/>
          <p14:tracePt t="235358" x="8385175" y="1958975"/>
          <p14:tracePt t="235391" x="8399463" y="1987550"/>
          <p14:tracePt t="235431" x="8399463" y="2000250"/>
          <p14:tracePt t="235438" x="8399463" y="2014538"/>
          <p14:tracePt t="235465" x="8399463" y="2028825"/>
          <p14:tracePt t="235470" x="8399463" y="2041525"/>
          <p14:tracePt t="235494" x="8399463" y="2055813"/>
          <p14:tracePt t="235511" x="8399463" y="2070100"/>
          <p14:tracePt t="235540" x="8399463" y="2084388"/>
          <p14:tracePt t="235590" x="8399463" y="2111375"/>
          <p14:tracePt t="235638" x="8399463" y="2125663"/>
          <p14:tracePt t="235658" x="8370888" y="2166938"/>
          <p14:tracePt t="235689" x="8358188" y="2179638"/>
          <p14:tracePt t="235694" x="8358188" y="2193925"/>
          <p14:tracePt t="235782" x="8343900" y="2208213"/>
          <p14:tracePt t="235798" x="8316913" y="2220913"/>
          <p14:tracePt t="235818" x="8316913" y="2235200"/>
          <p14:tracePt t="235847" x="8302625" y="2249488"/>
          <p14:tracePt t="236136" x="8329613" y="2249488"/>
          <p14:tracePt t="236152" x="8358188" y="2235200"/>
          <p14:tracePt t="236186" x="8399463" y="2179638"/>
          <p14:tracePt t="236190" x="8399463" y="2166938"/>
          <p14:tracePt t="236199" x="8413750" y="2152650"/>
          <p14:tracePt t="236206" x="8426450" y="2138363"/>
          <p14:tracePt t="236214" x="8426450" y="2125663"/>
          <p14:tracePt t="236222" x="8440738" y="2111375"/>
          <p14:tracePt t="236243" x="8455025" y="2084388"/>
          <p14:tracePt t="236276" x="8455025" y="2055813"/>
          <p14:tracePt t="236286" x="8455025" y="2041525"/>
          <p14:tracePt t="236308" x="8455025" y="2028825"/>
          <p14:tracePt t="236311" x="8455025" y="2014538"/>
          <p14:tracePt t="236313" x="8455025" y="2000250"/>
          <p14:tracePt t="236318" x="8455025" y="1987550"/>
          <p14:tracePt t="236340" x="8455025" y="1958975"/>
          <p14:tracePt t="236356" x="8455025" y="1946275"/>
          <p14:tracePt t="236361" x="8455025" y="1917700"/>
          <p14:tracePt t="236366" x="8455025" y="1890713"/>
          <p14:tracePt t="236390" x="8455025" y="1849438"/>
          <p14:tracePt t="236398" x="8455025" y="1835150"/>
          <p14:tracePt t="236418" x="8455025" y="1808163"/>
          <p14:tracePt t="236436" x="8455025" y="1779588"/>
          <p14:tracePt t="236529" x="8440738" y="1752600"/>
          <p14:tracePt t="236776" x="8426450" y="1752600"/>
          <p14:tracePt t="236792" x="8426450" y="1766888"/>
          <p14:tracePt t="236800" x="8426450" y="1779588"/>
          <p14:tracePt t="236828" x="8440738" y="1808163"/>
          <p14:tracePt t="236846" x="8440738" y="1835150"/>
          <p14:tracePt t="236850" x="8440738" y="1849438"/>
          <p14:tracePt t="236855" x="8440738" y="1876425"/>
          <p14:tracePt t="236878" x="8440738" y="1905000"/>
          <p14:tracePt t="236898" x="8440738" y="1931988"/>
          <p14:tracePt t="236902" x="8440738" y="1958975"/>
          <p14:tracePt t="236910" x="8440738" y="1973263"/>
          <p14:tracePt t="236930" x="8440738" y="2014538"/>
          <p14:tracePt t="236934" x="8426450" y="2041525"/>
          <p14:tracePt t="236958" x="8426450" y="2055813"/>
          <p14:tracePt t="236975" x="8370888" y="2125663"/>
          <p14:tracePt t="236991" x="8370888" y="2138363"/>
          <p14:tracePt t="236999" x="8370888" y="2152650"/>
          <p14:tracePt t="237014" x="8358188" y="2179638"/>
          <p14:tracePt t="237069" x="8343900" y="2179638"/>
          <p14:tracePt t="237090" x="8343900" y="2208213"/>
          <p14:tracePt t="237672" x="8343900" y="2179638"/>
          <p14:tracePt t="237680" x="8343900" y="2152650"/>
          <p14:tracePt t="237688" x="8358188" y="2125663"/>
          <p14:tracePt t="237696" x="8370888" y="2111375"/>
          <p14:tracePt t="237725" x="8370888" y="2055813"/>
          <p14:tracePt t="237743" x="8370888" y="2041525"/>
          <p14:tracePt t="237746" x="8370888" y="2000250"/>
          <p14:tracePt t="237751" x="8370888" y="1987550"/>
          <p14:tracePt t="237758" x="8370888" y="1958975"/>
          <p14:tracePt t="237774" x="8370888" y="1946275"/>
          <p14:tracePt t="237789" x="8370888" y="1931988"/>
          <p14:tracePt t="237804" x="8370888" y="1905000"/>
          <p14:tracePt t="237819" x="8370888" y="1890713"/>
          <p14:tracePt t="237822" x="8370888" y="1862138"/>
          <p14:tracePt t="237830" x="8370888" y="1835150"/>
          <p14:tracePt t="237853" x="8370888" y="1820863"/>
          <p14:tracePt t="237868" x="8370888" y="1793875"/>
          <p14:tracePt t="237870" x="8370888" y="1766888"/>
          <p14:tracePt t="237884" x="8370888" y="1752600"/>
          <p14:tracePt t="237887" x="8358188" y="1738313"/>
          <p14:tracePt t="237903" x="8358188" y="1725613"/>
          <p14:tracePt t="237910" x="8358188" y="1711325"/>
          <p14:tracePt t="237919" x="8358188" y="1697038"/>
          <p14:tracePt t="237926" x="8358188" y="1682750"/>
          <p14:tracePt t="237934" x="8343900" y="1670050"/>
          <p14:tracePt t="237948" x="8343900" y="1655763"/>
          <p14:tracePt t="237965" x="8329613" y="1628775"/>
          <p14:tracePt t="238159" x="8316913" y="1628775"/>
          <p14:tracePt t="238199" x="8316913" y="1655763"/>
          <p14:tracePt t="238222" x="8316913" y="1682750"/>
          <p14:tracePt t="238231" x="8316913" y="1697038"/>
          <p14:tracePt t="238251" x="8329613" y="1711325"/>
          <p14:tracePt t="238254" x="8329613" y="1738313"/>
          <p14:tracePt t="238262" x="8329613" y="1752600"/>
          <p14:tracePt t="238280" x="8343900" y="1766888"/>
          <p14:tracePt t="238287" x="8343900" y="1779588"/>
          <p14:tracePt t="238326" x="8343900" y="1793875"/>
          <p14:tracePt t="238340" x="8343900" y="1808163"/>
          <p14:tracePt t="238356" x="8343900" y="1820863"/>
          <p14:tracePt t="238359" x="8343900" y="1835150"/>
          <p14:tracePt t="238377" x="8343900" y="1849438"/>
          <p14:tracePt t="238383" x="8343900" y="1862138"/>
          <p14:tracePt t="238390" x="8343900" y="1876425"/>
          <p14:tracePt t="238398" x="8343900" y="1890713"/>
          <p14:tracePt t="238408" x="8343900" y="1905000"/>
          <p14:tracePt t="238414" x="8343900" y="1917700"/>
          <p14:tracePt t="238433" x="8343900" y="1931988"/>
          <p14:tracePt t="238450" x="8343900" y="1946275"/>
          <p14:tracePt t="238504" x="8343900" y="1973263"/>
          <p14:tracePt t="238532" x="8343900" y="1987550"/>
          <p14:tracePt t="238547" x="8343900" y="2000250"/>
          <p14:tracePt t="238551" x="8329613" y="2028825"/>
          <p14:tracePt t="238574" x="8316913" y="2041525"/>
          <p14:tracePt t="238612" x="8316913" y="2055813"/>
          <p14:tracePt t="238646" x="8316913" y="2084388"/>
          <p14:tracePt t="238679" x="8302625" y="2097088"/>
          <p14:tracePt t="238742" x="8302625" y="2111375"/>
          <p14:tracePt t="238774" x="8302625" y="2125663"/>
          <p14:tracePt t="238831" x="8288338" y="2138363"/>
          <p14:tracePt t="239064" x="8302625" y="2138363"/>
          <p14:tracePt t="239072" x="8316913" y="2125663"/>
          <p14:tracePt t="239103" x="8316913" y="2111375"/>
          <p14:tracePt t="239104" x="8358188" y="2055813"/>
          <p14:tracePt t="239122" x="8370888" y="2000250"/>
          <p14:tracePt t="239127" x="8370888" y="1987550"/>
          <p14:tracePt t="239156" x="8370888" y="1958975"/>
          <p14:tracePt t="239166" x="8370888" y="1946275"/>
          <p14:tracePt t="239184" x="8370888" y="1931988"/>
          <p14:tracePt t="239232" x="8370888" y="1905000"/>
          <p14:tracePt t="239234" x="8370888" y="1890713"/>
          <p14:tracePt t="239253" x="8370888" y="1876425"/>
          <p14:tracePt t="239255" x="8370888" y="1862138"/>
          <p14:tracePt t="239262" x="8370888" y="1835150"/>
          <p14:tracePt t="239282" x="8370888" y="1820863"/>
          <p14:tracePt t="239311" x="8358188" y="1793875"/>
          <p14:tracePt t="239314" x="8358188" y="1779588"/>
          <p14:tracePt t="239334" x="8358188" y="1766888"/>
          <p14:tracePt t="239511" x="8343900" y="1766888"/>
          <p14:tracePt t="241184" x="8343900" y="1779588"/>
          <p14:tracePt t="241191" x="8358188" y="1793875"/>
          <p14:tracePt t="241200" x="8358188" y="1820863"/>
          <p14:tracePt t="241228" x="8385175" y="1820863"/>
          <p14:tracePt t="241232" x="8399463" y="1876425"/>
          <p14:tracePt t="241249" x="8399463" y="1890713"/>
          <p14:tracePt t="241278" x="8399463" y="1917700"/>
          <p14:tracePt t="241297" x="8413750" y="1917700"/>
          <p14:tracePt t="241313" x="8413750" y="1946275"/>
          <p14:tracePt t="241327" x="8413750" y="1958975"/>
          <p14:tracePt t="241335" x="8413750" y="1973263"/>
          <p14:tracePt t="241361" x="8413750" y="2000250"/>
          <p14:tracePt t="241381" x="8413750" y="2014538"/>
          <p14:tracePt t="241409" x="8413750" y="2041525"/>
          <p14:tracePt t="241494" x="8413750" y="2055813"/>
          <p14:tracePt t="241523" x="8413750" y="2070100"/>
          <p14:tracePt t="241566" x="8413750" y="2097088"/>
          <p14:tracePt t="241614" x="8413750" y="2111375"/>
          <p14:tracePt t="241622" x="8413750" y="2125663"/>
          <p14:tracePt t="241649" x="8413750" y="2152650"/>
          <p14:tracePt t="242264" x="8399463" y="2166938"/>
          <p14:tracePt t="242272" x="8385175" y="2179638"/>
          <p14:tracePt t="242281" x="8370888" y="2193925"/>
          <p14:tracePt t="242311" x="8343900" y="2220913"/>
          <p14:tracePt t="242999" x="8329613" y="2220913"/>
          <p14:tracePt t="243016" x="8329613" y="2208213"/>
          <p14:tracePt t="243023" x="8316913" y="2179638"/>
          <p14:tracePt t="243057" x="8288338" y="2070100"/>
          <p14:tracePt t="243070" x="8275638" y="2041525"/>
          <p14:tracePt t="243086" x="8275638" y="2028825"/>
          <p14:tracePt t="243103" x="8275638" y="2000250"/>
          <p14:tracePt t="243472" x="8261350" y="2000250"/>
          <p14:tracePt t="243480" x="8247063" y="2000250"/>
          <p14:tracePt t="243487" x="8247063" y="2028825"/>
          <p14:tracePt t="243535" x="8247063" y="2041525"/>
          <p14:tracePt t="243567" x="8247063" y="2055813"/>
          <p14:tracePt t="243615" x="8247063" y="2070100"/>
          <p14:tracePt t="244216" x="8247063" y="2097088"/>
          <p14:tracePt t="244224" x="8247063" y="2111375"/>
          <p14:tracePt t="244261" x="8234363" y="2138363"/>
          <p14:tracePt t="244367" x="8220075" y="2166938"/>
          <p14:tracePt t="244399" x="8220075" y="2179638"/>
          <p14:tracePt t="244527" x="8220075" y="2208213"/>
          <p14:tracePt t="244552" x="8220075" y="2220913"/>
          <p14:tracePt t="244559" x="8220075" y="2235200"/>
          <p14:tracePt t="244567" x="8234363" y="2249488"/>
          <p14:tracePt t="244575" x="8234363" y="2263775"/>
          <p14:tracePt t="244679" x="8247063" y="2276475"/>
          <p14:tracePt t="244708" x="8261350" y="2290763"/>
          <p14:tracePt t="244710" x="8261350" y="2305050"/>
          <p14:tracePt t="244720" x="8275638" y="2317750"/>
          <p14:tracePt t="244727" x="8275638" y="2332038"/>
          <p14:tracePt t="244743" x="8288338" y="2332038"/>
          <p14:tracePt t="244769" x="8302625" y="2359025"/>
          <p14:tracePt t="244785" x="8302625" y="2387600"/>
          <p14:tracePt t="244791" x="8316913" y="2387600"/>
          <p14:tracePt t="244798" x="8329613" y="2400300"/>
          <p14:tracePt t="244814" x="8343900" y="2414588"/>
          <p14:tracePt t="244833" x="8370888" y="2428875"/>
          <p14:tracePt t="244850" x="8370888" y="2455863"/>
          <p14:tracePt t="244865" x="8385175" y="2484438"/>
          <p14:tracePt t="244878" x="8385175" y="2511425"/>
          <p14:tracePt t="244894" x="8413750" y="2511425"/>
          <p14:tracePt t="244912" x="8413750" y="2538413"/>
          <p14:tracePt t="244931" x="8426450" y="2552700"/>
          <p14:tracePt t="244948" x="8440738" y="2566988"/>
          <p14:tracePt t="244963" x="8455025" y="2579688"/>
          <p14:tracePt t="244975" x="8467725" y="2593975"/>
          <p14:tracePt t="244994" x="8482013" y="2622550"/>
          <p14:tracePt t="245009" x="8496300" y="2649538"/>
          <p14:tracePt t="245026" x="8509000" y="2663825"/>
          <p14:tracePt t="245038" x="8523288" y="2676525"/>
          <p14:tracePt t="245047" x="8537575" y="2690813"/>
          <p14:tracePt t="245079" x="8537575" y="2705100"/>
          <p14:tracePt t="245095" x="8564563" y="2717800"/>
          <p14:tracePt t="245102" x="8564563" y="2732088"/>
          <p14:tracePt t="245118" x="8578850" y="2746375"/>
          <p14:tracePt t="245126" x="8591550" y="2746375"/>
          <p14:tracePt t="245180" x="8605838" y="2773363"/>
          <p14:tracePt t="245182" x="8634413" y="2787650"/>
          <p14:tracePt t="245199" x="8661400" y="2787650"/>
          <p14:tracePt t="245206" x="8661400" y="2801938"/>
          <p14:tracePt t="245214" x="8675688" y="2801938"/>
          <p14:tracePt t="245241" x="8688388" y="2801938"/>
          <p14:tracePt t="245258" x="8716963" y="2801938"/>
          <p14:tracePt t="245263" x="8729663" y="2801938"/>
          <p14:tracePt t="245270" x="8743950" y="2801938"/>
          <p14:tracePt t="245289" x="8770938" y="2801938"/>
          <p14:tracePt t="245307" x="8826500" y="2801938"/>
          <p14:tracePt t="245311" x="8855075" y="2787650"/>
          <p14:tracePt t="245338" x="8909050" y="2773363"/>
          <p14:tracePt t="245342" x="8937625" y="2759075"/>
          <p14:tracePt t="245350" x="8937625" y="2746375"/>
          <p14:tracePt t="245370" x="8964613" y="2732088"/>
          <p14:tracePt t="245375" x="8991600" y="2717800"/>
          <p14:tracePt t="245382" x="8991600" y="2705100"/>
          <p14:tracePt t="245400" x="9005888" y="2690813"/>
          <p14:tracePt t="245417" x="9032875" y="2663825"/>
          <p14:tracePt t="245422" x="9047163" y="2663825"/>
          <p14:tracePt t="245430" x="9061450" y="2635250"/>
          <p14:tracePt t="245448" x="9075738" y="2622550"/>
          <p14:tracePt t="245454" x="9088438" y="2608263"/>
          <p14:tracePt t="245462" x="9102725" y="2593975"/>
          <p14:tracePt t="245479" x="9102725" y="2579688"/>
          <p14:tracePt t="245495" x="9117013" y="2552700"/>
          <p14:tracePt t="245508" x="9129713" y="2538413"/>
          <p14:tracePt t="245518" x="9129713" y="2525713"/>
          <p14:tracePt t="245527" x="9129713" y="2511425"/>
          <p14:tracePt t="245534" x="9129713" y="2497138"/>
          <p14:tracePt t="245556" x="9129713" y="2470150"/>
          <p14:tracePt t="245571" x="9129713" y="2443163"/>
          <p14:tracePt t="245586" x="9102725" y="2400300"/>
          <p14:tracePt t="245592" x="9102725" y="2387600"/>
          <p14:tracePt t="245598" x="9088438" y="2373313"/>
          <p14:tracePt t="245618" x="9061450" y="2359025"/>
          <p14:tracePt t="245636" x="9047163" y="2346325"/>
          <p14:tracePt t="245650" x="9032875" y="2332038"/>
          <p14:tracePt t="245653" x="9020175" y="2332038"/>
          <p14:tracePt t="245656" x="9005888" y="2317750"/>
          <p14:tracePt t="245663" x="8991600" y="2305050"/>
          <p14:tracePt t="245672" x="8978900" y="2305050"/>
          <p14:tracePt t="245700" x="8950325" y="2290763"/>
          <p14:tracePt t="245716" x="8923338" y="2263775"/>
          <p14:tracePt t="245732" x="8896350" y="2249488"/>
          <p14:tracePt t="245735" x="8882063" y="2249488"/>
          <p14:tracePt t="245742" x="8867775" y="2235200"/>
          <p14:tracePt t="245758" x="8855075" y="2220913"/>
          <p14:tracePt t="245780" x="8826500" y="2208213"/>
          <p14:tracePt t="245812" x="8812213" y="2208213"/>
          <p14:tracePt t="245847" x="8799513" y="2193925"/>
          <p14:tracePt t="245870" x="8785225" y="2193925"/>
          <p14:tracePt t="245889" x="8770938" y="2193925"/>
          <p14:tracePt t="245911" x="8758238" y="2193925"/>
          <p14:tracePt t="245942" x="8743950" y="2193925"/>
          <p14:tracePt t="245966" x="8729663" y="2193925"/>
          <p14:tracePt t="245984" x="8702675" y="2179638"/>
          <p14:tracePt t="246006" x="8688388" y="2179638"/>
          <p14:tracePt t="246031" x="8661400" y="2179638"/>
          <p14:tracePt t="246624" x="8647113" y="2179638"/>
          <p14:tracePt t="246632" x="8634413" y="2179638"/>
          <p14:tracePt t="246640" x="8605838" y="2179638"/>
          <p14:tracePt t="246648" x="8564563" y="2179638"/>
          <p14:tracePt t="246683" x="8523288" y="2179638"/>
          <p14:tracePt t="246688" x="8482013" y="2179638"/>
          <p14:tracePt t="246960" x="8455025" y="2179638"/>
          <p14:tracePt t="246968" x="8440738" y="2193925"/>
          <p14:tracePt t="246976" x="8413750" y="2208213"/>
          <p14:tracePt t="246984" x="8385175" y="2235200"/>
          <p14:tracePt t="247016" x="8358188" y="2235200"/>
          <p14:tracePt t="247032" x="8329613" y="2263775"/>
          <p14:tracePt t="247034" x="8302625" y="2263775"/>
          <p14:tracePt t="247070" x="8288338" y="2276475"/>
          <p14:tracePt t="247078" x="8275638" y="2317750"/>
          <p14:tracePt t="247112" x="8275638" y="2346325"/>
          <p14:tracePt t="247118" x="8261350" y="2346325"/>
          <p14:tracePt t="247126" x="8261350" y="2359025"/>
          <p14:tracePt t="247147" x="8261350" y="2387600"/>
          <p14:tracePt t="247150" x="8261350" y="2400300"/>
          <p14:tracePt t="247158" x="8261350" y="2428875"/>
          <p14:tracePt t="247173" x="8261350" y="2455863"/>
          <p14:tracePt t="247189" x="8261350" y="2484438"/>
          <p14:tracePt t="247191" x="8261350" y="2497138"/>
          <p14:tracePt t="247210" x="8261350" y="2538413"/>
          <p14:tracePt t="247214" x="8261350" y="2552700"/>
          <p14:tracePt t="247222" x="8261350" y="2566988"/>
          <p14:tracePt t="247237" x="8261350" y="2579688"/>
          <p14:tracePt t="247254" x="8261350" y="2622550"/>
          <p14:tracePt t="247268" x="8261350" y="2676525"/>
          <p14:tracePt t="247270" x="8275638" y="2705100"/>
          <p14:tracePt t="247279" x="8275638" y="2732088"/>
          <p14:tracePt t="247286" x="8288338" y="2759075"/>
          <p14:tracePt t="247300" x="8302625" y="2773363"/>
          <p14:tracePt t="247316" x="8329613" y="2814638"/>
          <p14:tracePt t="247319" x="8343900" y="2843213"/>
          <p14:tracePt t="247332" x="8358188" y="2855913"/>
          <p14:tracePt t="247335" x="8385175" y="2870200"/>
          <p14:tracePt t="247342" x="8385175" y="2897188"/>
          <p14:tracePt t="247350" x="8426450" y="2925763"/>
          <p14:tracePt t="247358" x="8455025" y="2952750"/>
          <p14:tracePt t="247366" x="8467725" y="2967038"/>
          <p14:tracePt t="247385" x="8496300" y="2981325"/>
          <p14:tracePt t="247428" x="8523288" y="3008313"/>
          <p14:tracePt t="247462" x="8537575" y="3008313"/>
          <p14:tracePt t="247480" x="8564563" y="3008313"/>
          <p14:tracePt t="247486" x="8578850" y="3008313"/>
          <p14:tracePt t="247509" x="8591550" y="3008313"/>
          <p14:tracePt t="247574" x="8620125" y="3008313"/>
          <p14:tracePt t="247598" x="8661400" y="3008313"/>
          <p14:tracePt t="247607" x="8675688" y="2994025"/>
          <p14:tracePt t="247625" x="8688388" y="2994025"/>
          <p14:tracePt t="248216" x="8688388" y="2981325"/>
          <p14:tracePt t="248224" x="8688388" y="2967038"/>
          <p14:tracePt t="248251" x="8661400" y="2897188"/>
          <p14:tracePt t="248255" x="8647113" y="2884488"/>
          <p14:tracePt t="248275" x="8634413" y="2855913"/>
          <p14:tracePt t="248278" x="8620125" y="2843213"/>
          <p14:tracePt t="248286" x="8620125" y="2828925"/>
          <p14:tracePt t="248295" x="8605838" y="2814638"/>
          <p14:tracePt t="248414" x="8591550" y="2814638"/>
          <p14:tracePt t="248438" x="8591550" y="2843213"/>
          <p14:tracePt t="248560" x="8605838" y="2843213"/>
          <p14:tracePt t="248580" x="8620125" y="2843213"/>
          <p14:tracePt t="248591" x="8620125" y="2828925"/>
          <p14:tracePt t="248712" x="8620125" y="2855913"/>
          <p14:tracePt t="248719" x="8620125" y="2870200"/>
          <p14:tracePt t="248757" x="8620125" y="2884488"/>
          <p14:tracePt t="248758" x="8620125" y="2925763"/>
          <p14:tracePt t="248822" x="8647113" y="2925763"/>
          <p14:tracePt t="248852" x="8647113" y="2897188"/>
          <p14:tracePt t="248862" x="8647113" y="2884488"/>
          <p14:tracePt t="248886" x="8647113" y="2870200"/>
          <p14:tracePt t="248887" x="8647113" y="2843213"/>
          <p14:tracePt t="248929" x="8647113" y="2828925"/>
          <p14:tracePt t="248982" x="8634413" y="2828925"/>
          <p14:tracePt t="249014" x="8634413" y="2843213"/>
          <p14:tracePt t="249022" x="8634413" y="2855913"/>
          <p14:tracePt t="249078" x="8634413" y="2870200"/>
          <p14:tracePt t="249107" x="8634413" y="2843213"/>
          <p14:tracePt t="249118" x="8634413" y="2814638"/>
          <p14:tracePt t="249126" x="8634413" y="2801938"/>
          <p14:tracePt t="249134" x="8634413" y="2773363"/>
          <p14:tracePt t="249198" x="8634413" y="2759075"/>
          <p14:tracePt t="249206" x="8634413" y="2773363"/>
          <p14:tracePt t="249214" x="8620125" y="2801938"/>
          <p14:tracePt t="249234" x="8620125" y="2855913"/>
          <p14:tracePt t="249239" x="8620125" y="2870200"/>
          <p14:tracePt t="249246" x="8620125" y="2884488"/>
          <p14:tracePt t="249260" x="8620125" y="2911475"/>
          <p14:tracePt t="249382" x="8620125" y="2897188"/>
          <p14:tracePt t="249391" x="8620125" y="2884488"/>
          <p14:tracePt t="249403" x="8620125" y="2870200"/>
          <p14:tracePt t="249406" x="8620125" y="2855913"/>
          <p14:tracePt t="249415" x="8620125" y="2843213"/>
          <p14:tracePt t="249494" x="8620125" y="2855913"/>
          <p14:tracePt t="249503" x="8620125" y="2870200"/>
          <p14:tracePt t="249518" x="8620125" y="2884488"/>
          <p14:tracePt t="249520" x="8620125" y="2897188"/>
          <p14:tracePt t="249536" x="8620125" y="2911475"/>
          <p14:tracePt t="249631" x="8620125" y="2897188"/>
          <p14:tracePt t="249639" x="8620125" y="2884488"/>
          <p14:tracePt t="249647" x="8620125" y="2870200"/>
          <p14:tracePt t="249655" x="8620125" y="2855913"/>
          <p14:tracePt t="249673" x="8620125" y="2843213"/>
          <p14:tracePt t="249736" x="8620125" y="2814638"/>
          <p14:tracePt t="249751" x="8620125" y="2828925"/>
          <p14:tracePt t="249759" x="8620125" y="2843213"/>
          <p14:tracePt t="249766" x="8620125" y="2855913"/>
          <p14:tracePt t="249783" x="8620125" y="2884488"/>
          <p14:tracePt t="249878" x="8620125" y="2870200"/>
          <p14:tracePt t="249886" x="8620125" y="2855913"/>
          <p14:tracePt t="249894" x="8620125" y="2828925"/>
          <p14:tracePt t="249913" x="8620125" y="2814638"/>
          <p14:tracePt t="249974" x="8620125" y="2828925"/>
          <p14:tracePt t="249990" x="8620125" y="2938463"/>
          <p14:tracePt t="249998" x="8620125" y="2952750"/>
          <p14:tracePt t="250078" x="8620125" y="2925763"/>
          <p14:tracePt t="250104" x="8620125" y="2897188"/>
          <p14:tracePt t="250111" x="8634413" y="2897188"/>
          <p14:tracePt t="250165" x="8634413" y="2884488"/>
          <p14:tracePt t="252368" x="8620125" y="2884488"/>
          <p14:tracePt t="252383" x="8591550" y="2884488"/>
          <p14:tracePt t="252410" x="8482013" y="2994025"/>
          <p14:tracePt t="252415" x="8426450" y="3022600"/>
          <p14:tracePt t="252432" x="8343900" y="3090863"/>
          <p14:tracePt t="252438" x="8261350" y="3132138"/>
          <p14:tracePt t="252446" x="8178800" y="3173413"/>
          <p14:tracePt t="252460" x="8108950" y="3201988"/>
          <p14:tracePt t="252464" x="8054975" y="3214688"/>
          <p14:tracePt t="252470" x="7972425" y="3255963"/>
          <p14:tracePt t="252490" x="7834313" y="3352800"/>
          <p14:tracePt t="252495" x="7696200" y="3394075"/>
          <p14:tracePt t="252502" x="7558088" y="3449638"/>
          <p14:tracePt t="252523" x="7267575" y="3560763"/>
          <p14:tracePt t="252527" x="7116763" y="3602038"/>
          <p14:tracePt t="252534" x="6937375" y="3670300"/>
          <p14:tracePt t="252551" x="6219825" y="3890963"/>
          <p14:tracePt t="252569" x="5475288" y="4056063"/>
          <p14:tracePt t="252575" x="5033963" y="4152900"/>
          <p14:tracePt t="252582" x="4660900" y="4264025"/>
          <p14:tracePt t="252590" x="4371975" y="4319588"/>
          <p14:tracePt t="252598" x="4041775" y="4402138"/>
          <p14:tracePt t="252607" x="3765550" y="4498975"/>
          <p14:tracePt t="252614" x="3544888" y="4552950"/>
          <p14:tracePt t="252622" x="3351213" y="4594225"/>
          <p14:tracePt t="252630" x="3227388" y="4622800"/>
          <p14:tracePt t="252645" x="3103563" y="4678363"/>
          <p14:tracePt t="252662" x="2895600" y="4773613"/>
          <p14:tracePt t="252663" x="2813050" y="4816475"/>
          <p14:tracePt t="252671" x="2744788" y="4857750"/>
          <p14:tracePt t="252679" x="2703513" y="4899025"/>
          <p14:tracePt t="252687" x="2620963" y="4940300"/>
          <p14:tracePt t="252694" x="2551113" y="4981575"/>
          <p14:tracePt t="252709" x="2482850" y="5037138"/>
          <p14:tracePt t="252712" x="2441575" y="5064125"/>
          <p14:tracePt t="252719" x="2386013" y="5105400"/>
          <p14:tracePt t="252726" x="2344738" y="5132388"/>
          <p14:tracePt t="252741" x="2303463" y="5132388"/>
          <p14:tracePt t="252756" x="2233613" y="5187950"/>
          <p14:tracePt t="252759" x="2206625" y="5216525"/>
          <p14:tracePt t="252766" x="2179638" y="5229225"/>
          <p14:tracePt t="252774" x="2151063" y="5257800"/>
          <p14:tracePt t="252783" x="2109788" y="5270500"/>
          <p14:tracePt t="252803" x="2054225" y="5311775"/>
          <p14:tracePt t="252818" x="2012950" y="5340350"/>
          <p14:tracePt t="252821" x="1958975" y="5367338"/>
          <p14:tracePt t="252823" x="1917700" y="5395913"/>
          <p14:tracePt t="252831" x="1876425" y="5422900"/>
          <p14:tracePt t="252838" x="1806575" y="5437188"/>
          <p14:tracePt t="252847" x="1779588" y="5449888"/>
          <p14:tracePt t="252868" x="1641475" y="5478463"/>
          <p14:tracePt t="252870" x="1558925" y="5505450"/>
          <p14:tracePt t="252886" x="1420813" y="5546725"/>
          <p14:tracePt t="252895" x="1323975" y="5575300"/>
          <p14:tracePt t="252916" x="1171575" y="5616575"/>
          <p14:tracePt t="252918" x="1089025" y="5657850"/>
          <p14:tracePt t="252933" x="1006475" y="5684838"/>
          <p14:tracePt t="252936" x="923925" y="5713413"/>
          <p14:tracePt t="252942" x="868363" y="5754688"/>
          <p14:tracePt t="252963" x="676275" y="5878513"/>
          <p14:tracePt t="252980" x="523875" y="6072188"/>
          <p14:tracePt t="252983" x="400050" y="6167438"/>
          <p14:tracePt t="252990" x="276225" y="6264275"/>
          <p14:tracePt t="252998" x="193675" y="6346825"/>
          <p14:tracePt t="253006" x="96838" y="6443663"/>
          <p14:tracePt t="253199" x="55563" y="6540500"/>
          <p14:tracePt t="253207" x="82550" y="6540500"/>
          <p14:tracePt t="253224" x="138113" y="6526213"/>
          <p14:tracePt t="253231" x="179388" y="6513513"/>
          <p14:tracePt t="253251" x="247650" y="6499225"/>
          <p14:tracePt t="253270" x="482600" y="6472238"/>
          <p14:tracePt t="253283" x="620713" y="6472238"/>
          <p14:tracePt t="253287" x="758825" y="6472238"/>
          <p14:tracePt t="253294" x="896938" y="6472238"/>
          <p14:tracePt t="253302" x="1062038" y="6472238"/>
          <p14:tracePt t="253310" x="1227138" y="6472238"/>
          <p14:tracePt t="253330" x="1600200" y="6472238"/>
          <p14:tracePt t="253349" x="1903413" y="6472238"/>
          <p14:tracePt t="253351" x="2027238" y="6472238"/>
          <p14:tracePt t="253358" x="2124075" y="6472238"/>
          <p14:tracePt t="253382" x="2233613" y="6472238"/>
          <p14:tracePt t="253502" x="2220913" y="6457950"/>
          <p14:tracePt t="253523" x="2192338" y="6457950"/>
          <p14:tracePt t="253527" x="2097088" y="6443663"/>
          <p14:tracePt t="253534" x="2054225" y="6430963"/>
          <p14:tracePt t="253544" x="2000250" y="6430963"/>
          <p14:tracePt t="253550" x="1958975" y="6430963"/>
          <p14:tracePt t="253569" x="1876425" y="6430963"/>
          <p14:tracePt t="253586" x="1820863" y="6430963"/>
          <p14:tracePt t="253591" x="1792288" y="6430963"/>
          <p14:tracePt t="253598" x="1779588" y="6430963"/>
          <p14:tracePt t="253617" x="1751013" y="6443663"/>
          <p14:tracePt t="253630" x="1738313" y="6443663"/>
          <p14:tracePt t="253742" x="1751013" y="6443663"/>
          <p14:tracePt t="253763" x="1792288" y="6443663"/>
          <p14:tracePt t="253767" x="1862138" y="6443663"/>
          <p14:tracePt t="253775" x="1944688" y="6430963"/>
          <p14:tracePt t="253797" x="2109788" y="6430963"/>
          <p14:tracePt t="253799" x="2206625" y="6430963"/>
          <p14:tracePt t="253806" x="2274888" y="6430963"/>
          <p14:tracePt t="253824" x="2344738" y="6430963"/>
          <p14:tracePt t="253842" x="2359025" y="6430963"/>
          <p14:tracePt t="253950" x="2344738" y="6430963"/>
          <p14:tracePt t="253972" x="2233613" y="6484938"/>
          <p14:tracePt t="253975" x="2206625" y="6484938"/>
          <p14:tracePt t="253983" x="2179638" y="6484938"/>
          <p14:tracePt t="253991" x="2165350" y="6499225"/>
          <p14:tracePt t="254110" x="2179638" y="6499225"/>
          <p14:tracePt t="254118" x="2192338" y="6499225"/>
          <p14:tracePt t="254126" x="2206625" y="6499225"/>
          <p14:tracePt t="254146" x="2247900" y="6484938"/>
          <p14:tracePt t="254151" x="2274888" y="6472238"/>
          <p14:tracePt t="254158" x="2303463" y="6457950"/>
          <p14:tracePt t="254278" x="2289175" y="6457950"/>
          <p14:tracePt t="254287" x="2262188" y="6472238"/>
          <p14:tracePt t="254304" x="2192338" y="6513513"/>
          <p14:tracePt t="254310" x="2165350" y="6540500"/>
          <p14:tracePt t="254599" x="2179638" y="6540500"/>
          <p14:tracePt t="254607" x="2192338" y="6540500"/>
          <p14:tracePt t="254615" x="2206625" y="6540500"/>
          <p14:tracePt t="254644" x="2247900" y="6540500"/>
          <p14:tracePt t="254646" x="2274888" y="6540500"/>
          <p14:tracePt t="254663" x="2303463" y="6540500"/>
          <p14:tracePt t="254766" x="2289175" y="6540500"/>
          <p14:tracePt t="254774" x="2262188" y="6540500"/>
          <p14:tracePt t="254793" x="2165350" y="6540500"/>
          <p14:tracePt t="254798" x="2124075" y="6540500"/>
          <p14:tracePt t="254806" x="2054225" y="6540500"/>
          <p14:tracePt t="254823" x="2027238" y="6526213"/>
          <p14:tracePt t="254839" x="2012950" y="6526213"/>
          <p14:tracePt t="254903" x="2012950" y="6513513"/>
          <p14:tracePt t="254910" x="2012950" y="6499225"/>
          <p14:tracePt t="254936" x="2041525" y="6499225"/>
          <p14:tracePt t="254942" x="2054225" y="6484938"/>
          <p14:tracePt t="254963" x="2097088" y="6472238"/>
          <p14:tracePt t="254994" x="2151063" y="6457950"/>
          <p14:tracePt t="254996" x="2179638" y="6457950"/>
          <p14:tracePt t="254999" x="2206625" y="6457950"/>
          <p14:tracePt t="255006" x="2233613" y="6457950"/>
          <p14:tracePt t="255015" x="2262188" y="6457950"/>
          <p14:tracePt t="255022" x="2274888" y="6457950"/>
          <p14:tracePt t="255044" x="2330450" y="6457950"/>
          <p14:tracePt t="255058" x="2344738" y="6457950"/>
          <p14:tracePt t="255061" x="2359025" y="6457950"/>
          <p14:tracePt t="255063" x="2400300" y="6457950"/>
          <p14:tracePt t="255070" x="2413000" y="6457950"/>
          <p14:tracePt t="255090" x="2441575" y="6457950"/>
          <p14:tracePt t="255109" x="2454275" y="6457950"/>
          <p14:tracePt t="255122" x="2495550" y="6457950"/>
          <p14:tracePt t="255125" x="2524125" y="6457950"/>
          <p14:tracePt t="255127" x="2551113" y="6457950"/>
          <p14:tracePt t="255134" x="2565400" y="6457950"/>
          <p14:tracePt t="255145" x="2579688" y="6457950"/>
          <p14:tracePt t="255150" x="2606675" y="6457950"/>
          <p14:tracePt t="255158" x="2633663" y="6457950"/>
          <p14:tracePt t="255166" x="2647950" y="6457950"/>
          <p14:tracePt t="255816" x="2662238" y="6457950"/>
          <p14:tracePt t="255824" x="2674938" y="6457950"/>
          <p14:tracePt t="255873" x="2689225" y="6443663"/>
          <p14:tracePt t="255918" x="2703513" y="6443663"/>
          <p14:tracePt t="256112" x="2716213" y="6443663"/>
          <p14:tracePt t="256127" x="2730500" y="6443663"/>
          <p14:tracePt t="256166" x="2744788" y="6443663"/>
          <p14:tracePt t="256167" x="2813050" y="6443663"/>
          <p14:tracePt t="256174" x="2841625" y="6443663"/>
          <p14:tracePt t="256195" x="2882900" y="6443663"/>
          <p14:tracePt t="256212" x="2924175" y="6443663"/>
          <p14:tracePt t="256270" x="2936875" y="6443663"/>
          <p14:tracePt t="256287" x="2965450" y="6443663"/>
          <p14:tracePt t="256305" x="2992438" y="6443663"/>
          <p14:tracePt t="256310" x="3006725" y="6443663"/>
          <p14:tracePt t="256318" x="3021013" y="6443663"/>
          <p14:tracePt t="256334" x="3033713" y="6443663"/>
          <p14:tracePt t="256416" x="3048000" y="6430963"/>
          <p14:tracePt t="256664" x="3021013" y="6430963"/>
          <p14:tracePt t="256671" x="2992438" y="6443663"/>
          <p14:tracePt t="256680" x="2936875" y="6457950"/>
          <p14:tracePt t="256687" x="2882900" y="6472238"/>
          <p14:tracePt t="256717" x="2730500" y="6499225"/>
          <p14:tracePt t="256719" x="2689225" y="6513513"/>
          <p14:tracePt t="256738" x="2647950" y="6526213"/>
          <p14:tracePt t="256743" x="2620963" y="6526213"/>
          <p14:tracePt t="256750" x="2606675" y="6526213"/>
          <p14:tracePt t="256766" x="2565400" y="6526213"/>
          <p14:tracePt t="256780" x="2551113" y="6526213"/>
          <p14:tracePt t="256796" x="2538413" y="6526213"/>
          <p14:tracePt t="256798" x="2524125" y="6526213"/>
          <p14:tracePt t="256806" x="2495550" y="6526213"/>
          <p14:tracePt t="256822" x="2482850" y="6526213"/>
          <p14:tracePt t="256830" x="2468563" y="6526213"/>
          <p14:tracePt t="256838" x="2441575" y="6526213"/>
          <p14:tracePt t="256860" x="2413000" y="6526213"/>
          <p14:tracePt t="256876" x="2400300" y="6526213"/>
          <p14:tracePt t="256890" x="2371725" y="6526213"/>
          <p14:tracePt t="256896" x="2359025" y="6526213"/>
          <p14:tracePt t="256902" x="2344738" y="6526213"/>
          <p14:tracePt t="256923" x="2303463" y="6526213"/>
          <p14:tracePt t="256927" x="2274888" y="6526213"/>
          <p14:tracePt t="256945" x="2233613" y="6526213"/>
          <p14:tracePt t="256950" x="2220913" y="6526213"/>
          <p14:tracePt t="256972" x="2179638" y="6526213"/>
          <p14:tracePt t="256989" x="2138363" y="6526213"/>
          <p14:tracePt t="257004" x="2082800" y="6526213"/>
          <p14:tracePt t="257008" x="2068513" y="6526213"/>
          <p14:tracePt t="257026" x="2041525" y="6526213"/>
          <p14:tracePt t="257038" x="2027238" y="6526213"/>
          <p14:tracePt t="257046" x="2012950" y="6540500"/>
          <p14:tracePt t="257064" x="2000250" y="6540500"/>
          <p14:tracePt t="257142" x="1985963" y="6540500"/>
          <p14:tracePt t="257164" x="1958975" y="6540500"/>
          <p14:tracePt t="257166" x="1944688" y="6540500"/>
          <p14:tracePt t="257183" x="1917700" y="6540500"/>
          <p14:tracePt t="257209" x="1903413" y="6540500"/>
          <p14:tracePt t="257800" x="1917700" y="6540500"/>
          <p14:tracePt t="257849" x="1930400" y="6540500"/>
          <p14:tracePt t="258008" x="1944688" y="6540500"/>
          <p14:tracePt t="258016" x="1958975" y="6540500"/>
          <p14:tracePt t="258024" x="1971675" y="6540500"/>
          <p14:tracePt t="258056" x="1985963" y="6540500"/>
          <p14:tracePt t="258072" x="2109788" y="6540500"/>
          <p14:tracePt t="258074" x="2206625" y="6540500"/>
          <p14:tracePt t="258078" x="2262188" y="6540500"/>
          <p14:tracePt t="258086" x="2303463" y="6540500"/>
          <p14:tracePt t="258107" x="2359025" y="6526213"/>
          <p14:tracePt t="258111" x="2441575" y="6499225"/>
          <p14:tracePt t="258118" x="2509838" y="6472238"/>
          <p14:tracePt t="258139" x="2579688" y="6443663"/>
          <p14:tracePt t="258142" x="2662238" y="6416675"/>
          <p14:tracePt t="258150" x="2771775" y="6388100"/>
          <p14:tracePt t="258169" x="3159125" y="6278563"/>
          <p14:tracePt t="258187" x="3613150" y="6154738"/>
          <p14:tracePt t="258204" x="3971925" y="6057900"/>
          <p14:tracePt t="258207" x="4137025" y="6016625"/>
          <p14:tracePt t="258214" x="4344988" y="5975350"/>
          <p14:tracePt t="258222" x="4619625" y="5878513"/>
          <p14:tracePt t="258230" x="4854575" y="5781675"/>
          <p14:tracePt t="258252" x="5322888" y="5616575"/>
          <p14:tracePt t="258254" x="5502275" y="5519738"/>
          <p14:tracePt t="258262" x="5654675" y="5449888"/>
          <p14:tracePt t="258272" x="5778500" y="5381625"/>
          <p14:tracePt t="258278" x="5902325" y="5311775"/>
          <p14:tracePt t="258298" x="6164263" y="5160963"/>
          <p14:tracePt t="258315" x="6427788" y="5022850"/>
          <p14:tracePt t="258319" x="6551613" y="4953000"/>
          <p14:tracePt t="258326" x="6675438" y="4899025"/>
          <p14:tracePt t="258344" x="6869113" y="4802188"/>
          <p14:tracePt t="258350" x="6951663" y="4746625"/>
          <p14:tracePt t="258358" x="7046913" y="4719638"/>
          <p14:tracePt t="258379" x="7199313" y="4678363"/>
          <p14:tracePt t="258383" x="7310438" y="4637088"/>
          <p14:tracePt t="258390" x="7405688" y="4608513"/>
          <p14:tracePt t="258406" x="7516813" y="4594225"/>
          <p14:tracePt t="258422" x="7696200" y="4540250"/>
          <p14:tracePt t="258423" x="7764463" y="4498975"/>
          <p14:tracePt t="258431" x="7875588" y="4443413"/>
          <p14:tracePt t="258438" x="7958138" y="4373563"/>
          <p14:tracePt t="258453" x="8054975" y="4319588"/>
          <p14:tracePt t="258455" x="8123238" y="4305300"/>
          <p14:tracePt t="258471" x="8261350" y="4194175"/>
          <p14:tracePt t="258487" x="8358188" y="4070350"/>
          <p14:tracePt t="258495" x="8385175" y="4029075"/>
          <p14:tracePt t="258502" x="8426450" y="3973513"/>
          <p14:tracePt t="258510" x="8455025" y="3932238"/>
          <p14:tracePt t="258518" x="8455025" y="3876675"/>
          <p14:tracePt t="258533" x="8455025" y="3849688"/>
          <p14:tracePt t="258548" x="8467725" y="3822700"/>
          <p14:tracePt t="258550" x="8482013" y="3752850"/>
          <p14:tracePt t="258558" x="8482013" y="3740150"/>
          <p14:tracePt t="258566" x="8496300" y="3725863"/>
          <p14:tracePt t="258580" x="8496300" y="3711575"/>
          <p14:tracePt t="258598" x="8496300" y="3697288"/>
          <p14:tracePt t="258630" x="8509000" y="3670300"/>
          <p14:tracePt t="258648" x="8523288" y="3656013"/>
          <p14:tracePt t="258662" x="8537575" y="3643313"/>
          <p14:tracePt t="258690" x="8550275" y="3629025"/>
          <p14:tracePt t="258707" x="8550275" y="3614738"/>
          <p14:tracePt t="258723" x="8550275" y="3587750"/>
          <p14:tracePt t="258759" x="8564563" y="3560763"/>
          <p14:tracePt t="258766" x="8564563" y="3546475"/>
          <p14:tracePt t="258785" x="8578850" y="3532188"/>
          <p14:tracePt t="258790" x="8591550" y="3505200"/>
          <p14:tracePt t="258817" x="8605838" y="3463925"/>
          <p14:tracePt t="258830" x="8605838" y="3449638"/>
          <p14:tracePt t="258848" x="8620125" y="3422650"/>
          <p14:tracePt t="258871" x="8620125" y="3408363"/>
          <p14:tracePt t="258896" x="8620125" y="3381375"/>
          <p14:tracePt t="258912" x="8620125" y="3352800"/>
          <p14:tracePt t="258926" x="8620125" y="3325813"/>
          <p14:tracePt t="258943" x="8591550" y="3297238"/>
          <p14:tracePt t="258974" x="8578850" y="3270250"/>
          <p14:tracePt t="259003" x="8578850" y="3255963"/>
          <p14:tracePt t="259006" x="8564563" y="3228975"/>
          <p14:tracePt t="259014" x="8564563" y="3214688"/>
          <p14:tracePt t="259022" x="8550275" y="3214688"/>
          <p14:tracePt t="259030" x="8537575" y="3187700"/>
          <p14:tracePt t="259055" x="8523288" y="3173413"/>
          <p14:tracePt t="259083" x="8496300" y="3146425"/>
          <p14:tracePt t="259106" x="8482013" y="3132138"/>
          <p14:tracePt t="259111" x="8482013" y="3117850"/>
          <p14:tracePt t="259118" x="8482013" y="3105150"/>
          <p14:tracePt t="259140" x="8467725" y="3090863"/>
          <p14:tracePt t="259143" x="8467725" y="3076575"/>
          <p14:tracePt t="259166" x="8455025" y="3049588"/>
          <p14:tracePt t="259183" x="8455025" y="3022600"/>
          <p14:tracePt t="259352" x="8455025" y="3008313"/>
          <p14:tracePt t="259390" x="8537575" y="3076575"/>
          <p14:tracePt t="259399" x="8564563" y="3105150"/>
          <p14:tracePt t="259407" x="8578850" y="3117850"/>
          <p14:tracePt t="259426" x="8605838" y="3146425"/>
          <p14:tracePt t="259527" x="8605838" y="3132138"/>
          <p14:tracePt t="259536" x="8605838" y="3105150"/>
          <p14:tracePt t="259544" x="8605838" y="3090863"/>
          <p14:tracePt t="259571" x="8591550" y="3076575"/>
          <p14:tracePt t="259574" x="8550275" y="3022600"/>
          <p14:tracePt t="259583" x="8537575" y="3008313"/>
          <p14:tracePt t="259673" x="8523288" y="3008313"/>
          <p14:tracePt t="259686" x="8523288" y="3022600"/>
          <p14:tracePt t="260296" x="8523288" y="3008313"/>
          <p14:tracePt t="260304" x="8523288" y="2994025"/>
          <p14:tracePt t="260312" x="8523288" y="2981325"/>
          <p14:tracePt t="260340" x="8523288" y="2967038"/>
          <p14:tracePt t="260344" x="8523288" y="2952750"/>
          <p14:tracePt t="260374" x="8523288" y="2925763"/>
          <p14:tracePt t="260535" x="8523288" y="2938463"/>
          <p14:tracePt t="260648" x="8523288" y="2925763"/>
          <p14:tracePt t="261151" x="8523288" y="2938463"/>
          <p14:tracePt t="261159" x="8523288" y="2952750"/>
          <p14:tracePt t="261167" x="8537575" y="2952750"/>
          <p14:tracePt t="261176" x="8550275" y="2967038"/>
          <p14:tracePt t="261208" x="8550275" y="2994025"/>
          <p14:tracePt t="261214" x="8578850" y="3008313"/>
          <p14:tracePt t="261236" x="8578850" y="3035300"/>
          <p14:tracePt t="261256" x="8620125" y="3049588"/>
          <p14:tracePt t="261262" x="8634413" y="3063875"/>
          <p14:tracePt t="261282" x="8634413" y="3076575"/>
          <p14:tracePt t="261423" x="8647113" y="3076575"/>
          <p14:tracePt t="261454" x="8647113" y="3063875"/>
          <p14:tracePt t="261455" x="8647113" y="3022600"/>
          <p14:tracePt t="261464" x="8661400" y="3008313"/>
          <p14:tracePt t="261471" x="8675688" y="2994025"/>
          <p14:tracePt t="261524" x="8675688" y="2967038"/>
          <p14:tracePt t="261527" x="8688388" y="2952750"/>
          <p14:tracePt t="261534" x="8688388" y="2938463"/>
          <p14:tracePt t="261558" x="8702675" y="2925763"/>
          <p14:tracePt t="261566" x="8716963" y="2911475"/>
          <p14:tracePt t="261588" x="8743950" y="2897188"/>
          <p14:tracePt t="261605" x="8770938" y="2884488"/>
          <p14:tracePt t="261607" x="8770938" y="2870200"/>
          <p14:tracePt t="261614" x="8785225" y="2870200"/>
          <p14:tracePt t="261635" x="8812213" y="2855913"/>
          <p14:tracePt t="261650" x="8826500" y="2855913"/>
          <p14:tracePt t="261667" x="8855075" y="2843213"/>
          <p14:tracePt t="261678" x="8867775" y="2828925"/>
          <p14:tracePt t="261688" x="8882063" y="2814638"/>
          <p14:tracePt t="261694" x="8896350" y="2801938"/>
          <p14:tracePt t="261713" x="8909050" y="2801938"/>
          <p14:tracePt t="261730" x="8909050" y="2787650"/>
          <p14:tracePt t="261748" x="8937625" y="2773363"/>
          <p14:tracePt t="261751" x="8937625" y="2759075"/>
          <p14:tracePt t="261758" x="8964613" y="2759075"/>
          <p14:tracePt t="261774" x="8964613" y="2746375"/>
          <p14:tracePt t="261793" x="8991600" y="2732088"/>
          <p14:tracePt t="261815" x="9020175" y="2717800"/>
          <p14:tracePt t="261841" x="9047163" y="2717800"/>
          <p14:tracePt t="261846" x="9061450" y="2717800"/>
          <p14:tracePt t="261874" x="9088438" y="2705100"/>
          <p14:tracePt t="261890" x="9129713" y="2690813"/>
          <p14:tracePt t="261904" x="9158288" y="2690813"/>
          <p14:tracePt t="261910" x="9170988" y="2690813"/>
          <p14:tracePt t="261918" x="9185275" y="2690813"/>
          <p14:tracePt t="261926" x="9199563" y="2690813"/>
          <p14:tracePt t="261934" x="9212263" y="2690813"/>
          <p14:tracePt t="261953" x="9240838" y="2676525"/>
          <p14:tracePt t="261969" x="9240838" y="2663825"/>
          <p14:tracePt t="261985" x="9255125" y="2663825"/>
          <p14:tracePt t="261991" x="9267825" y="2663825"/>
          <p14:tracePt t="262016" x="9282113" y="2663825"/>
          <p14:tracePt t="262032" x="9296400" y="2663825"/>
          <p14:tracePt t="262049" x="9323388" y="2649538"/>
          <p14:tracePt t="262097" x="9350375" y="2649538"/>
          <p14:tracePt t="262113" x="9350375" y="2635250"/>
          <p14:tracePt t="262175" x="9364663" y="2635250"/>
          <p14:tracePt t="262191" x="9391650" y="2622550"/>
          <p14:tracePt t="262199" x="9405938" y="2608263"/>
          <p14:tracePt t="262207" x="9420225" y="2608263"/>
          <p14:tracePt t="262215" x="9420225" y="2593975"/>
          <p14:tracePt t="262222" x="9432925" y="2579688"/>
          <p14:tracePt t="262253" x="9447213" y="2579688"/>
          <p14:tracePt t="262256" x="9447213" y="2566988"/>
          <p14:tracePt t="262272" x="9461500" y="2566988"/>
          <p14:tracePt t="262472" x="9461500" y="2552700"/>
          <p14:tracePt t="262480" x="9475788" y="2552700"/>
          <p14:tracePt t="263032" x="9475788" y="2538413"/>
          <p14:tracePt t="263040" x="9488488" y="2525713"/>
          <p14:tracePt t="263048" x="9502775" y="2511425"/>
          <p14:tracePt t="263074" x="9529763" y="2511425"/>
          <p14:tracePt t="263094" x="9529763" y="2484438"/>
          <p14:tracePt t="265552" x="9529763" y="2497138"/>
          <p14:tracePt t="265559" x="9529763" y="2511425"/>
          <p14:tracePt t="265567" x="9529763" y="2525713"/>
          <p14:tracePt t="265575" x="9529763" y="2538413"/>
          <p14:tracePt t="265612" x="9529763" y="2566988"/>
          <p14:tracePt t="265768" x="9529763" y="2579688"/>
          <p14:tracePt t="265775" x="9529763" y="2593975"/>
          <p14:tracePt t="265821" x="9529763" y="2622550"/>
          <p14:tracePt t="265830" x="9529763" y="2635250"/>
          <p14:tracePt t="265847" x="9529763" y="2663825"/>
          <p14:tracePt t="265863" x="9529763" y="2690813"/>
          <p14:tracePt t="265886" x="9529763" y="2705100"/>
          <p14:tracePt t="265894" x="9529763" y="2717800"/>
          <p14:tracePt t="265912" x="9529763" y="2746375"/>
          <p14:tracePt t="265918" x="9529763" y="2759075"/>
          <p14:tracePt t="265943" x="9529763" y="2787650"/>
          <p14:tracePt t="265959" x="9529763" y="2801938"/>
          <p14:tracePt t="265974" x="9529763" y="2814638"/>
          <p14:tracePt t="265977" x="9529763" y="2828925"/>
          <p14:tracePt t="265982" x="9529763" y="2843213"/>
          <p14:tracePt t="265990" x="9529763" y="2855913"/>
          <p14:tracePt t="265998" x="9529763" y="2870200"/>
          <p14:tracePt t="266006" x="9529763" y="2884488"/>
          <p14:tracePt t="266037" x="9529763" y="2911475"/>
          <p14:tracePt t="266068" x="9529763" y="2925763"/>
          <p14:tracePt t="266078" x="9529763" y="2938463"/>
          <p14:tracePt t="266101" x="9529763" y="2952750"/>
          <p14:tracePt t="266104" x="9529763" y="2967038"/>
          <p14:tracePt t="266132" x="9529763" y="2981325"/>
          <p14:tracePt t="266142" x="9544050" y="3008313"/>
          <p14:tracePt t="266199" x="9558338" y="3035300"/>
          <p14:tracePt t="266455" x="9558338" y="3022600"/>
          <p14:tracePt t="266464" x="9558338" y="3008313"/>
          <p14:tracePt t="266496" x="9558338" y="2981325"/>
          <p14:tracePt t="266519" x="9558338" y="2967038"/>
          <p14:tracePt t="266549" x="9558338" y="2938463"/>
          <p14:tracePt t="266565" x="9558338" y="2925763"/>
          <p14:tracePt t="266567" x="9544050" y="2911475"/>
          <p14:tracePt t="266583" x="9544050" y="2897188"/>
          <p14:tracePt t="266599" x="9517063" y="2884488"/>
          <p14:tracePt t="266606" x="9488488" y="2884488"/>
          <p14:tracePt t="266627" x="9475788" y="2870200"/>
          <p14:tracePt t="266638" x="9461500" y="2870200"/>
          <p14:tracePt t="266658" x="9447213" y="2855913"/>
          <p14:tracePt t="266663" x="9432925" y="2855913"/>
          <p14:tracePt t="266670" x="9420225" y="2855913"/>
          <p14:tracePt t="266691" x="9364663" y="2843213"/>
          <p14:tracePt t="266707" x="9350375" y="2828925"/>
          <p14:tracePt t="266711" x="9323388" y="2828925"/>
          <p14:tracePt t="266737" x="9282113" y="2814638"/>
          <p14:tracePt t="266789" x="9255125" y="2814638"/>
          <p14:tracePt t="266798" x="9240838" y="2814638"/>
          <p14:tracePt t="266817" x="9212263" y="2814638"/>
          <p14:tracePt t="266837" x="9185275" y="2814638"/>
          <p14:tracePt t="266846" x="9158288" y="2814638"/>
          <p14:tracePt t="266870" x="9129713" y="2814638"/>
          <p14:tracePt t="266878" x="9117013" y="2828925"/>
          <p14:tracePt t="266902" x="9102725" y="2828925"/>
          <p14:tracePt t="266910" x="9088438" y="2843213"/>
          <p14:tracePt t="266927" x="9075738" y="2855913"/>
          <p14:tracePt t="266943" x="9047163" y="2870200"/>
          <p14:tracePt t="266958" x="9032875" y="2897188"/>
          <p14:tracePt t="266959" x="9005888" y="2911475"/>
          <p14:tracePt t="266966" x="8991600" y="2925763"/>
          <p14:tracePt t="266974" x="8978900" y="2967038"/>
          <p14:tracePt t="266983" x="8950325" y="2981325"/>
          <p14:tracePt t="266990" x="8923338" y="2994025"/>
          <p14:tracePt t="267006" x="8923338" y="3022600"/>
          <p14:tracePt t="267009" x="8896350" y="3035300"/>
          <p14:tracePt t="267014" x="8896350" y="3049588"/>
          <p14:tracePt t="267035" x="8867775" y="3090863"/>
          <p14:tracePt t="267052" x="8840788" y="3117850"/>
          <p14:tracePt t="267057" x="8840788" y="3146425"/>
          <p14:tracePt t="267062" x="8826500" y="3146425"/>
          <p14:tracePt t="267100" x="8826500" y="3173413"/>
          <p14:tracePt t="267102" x="8812213" y="3187700"/>
          <p14:tracePt t="267110" x="8812213" y="3201988"/>
          <p14:tracePt t="267119" x="8812213" y="3214688"/>
          <p14:tracePt t="267135" x="8812213" y="3243263"/>
          <p14:tracePt t="267150" x="8812213" y="3270250"/>
          <p14:tracePt t="267178" x="8812213" y="3311525"/>
          <p14:tracePt t="267195" x="8812213" y="3340100"/>
          <p14:tracePt t="267199" x="8812213" y="3367088"/>
          <p14:tracePt t="267206" x="8826500" y="3394075"/>
          <p14:tracePt t="267226" x="8826500" y="3422650"/>
          <p14:tracePt t="267241" x="8840788" y="3449638"/>
          <p14:tracePt t="267259" x="8855075" y="3505200"/>
          <p14:tracePt t="267264" x="8882063" y="3532188"/>
          <p14:tracePt t="267270" x="8896350" y="3546475"/>
          <p14:tracePt t="267289" x="8923338" y="3587750"/>
          <p14:tracePt t="267307" x="8950325" y="3643313"/>
          <p14:tracePt t="267322" x="8978900" y="3670300"/>
          <p14:tracePt t="267326" x="8991600" y="3670300"/>
          <p14:tracePt t="267334" x="9005888" y="3670300"/>
          <p14:tracePt t="267343" x="9020175" y="3697288"/>
          <p14:tracePt t="267350" x="9032875" y="3697288"/>
          <p14:tracePt t="267372" x="9075738" y="3711575"/>
          <p14:tracePt t="267390" x="9102725" y="3725863"/>
          <p14:tracePt t="267392" x="9102725" y="3740150"/>
          <p14:tracePt t="267398" x="9129713" y="3740150"/>
          <p14:tracePt t="267409" x="9158288" y="3740150"/>
          <p14:tracePt t="267414" x="9170988" y="3752850"/>
          <p14:tracePt t="267432" x="9226550" y="3752850"/>
          <p14:tracePt t="267449" x="9323388" y="3752850"/>
          <p14:tracePt t="267466" x="9391650" y="3752850"/>
          <p14:tracePt t="267470" x="9420225" y="3752850"/>
          <p14:tracePt t="267478" x="9447213" y="3752850"/>
          <p14:tracePt t="267487" x="9475788" y="3752850"/>
          <p14:tracePt t="267494" x="9502775" y="3752850"/>
          <p14:tracePt t="267515" x="9558338" y="3752850"/>
          <p14:tracePt t="267530" x="9599613" y="3752850"/>
          <p14:tracePt t="267547" x="9640888" y="3752850"/>
          <p14:tracePt t="267562" x="9653588" y="3740150"/>
          <p14:tracePt t="267568" x="9682163" y="3740150"/>
          <p14:tracePt t="267574" x="9696450" y="3740150"/>
          <p14:tracePt t="267592" x="9750425" y="3711575"/>
          <p14:tracePt t="267610" x="9791700" y="3697288"/>
          <p14:tracePt t="267616" x="9805988" y="3684588"/>
          <p14:tracePt t="267622" x="9832975" y="3670300"/>
          <p14:tracePt t="267640" x="9861550" y="3643313"/>
          <p14:tracePt t="267659" x="9874250" y="3629025"/>
          <p14:tracePt t="267674" x="9944100" y="3573463"/>
          <p14:tracePt t="267678" x="9944100" y="3560763"/>
          <p14:tracePt t="267686" x="9958388" y="3546475"/>
          <p14:tracePt t="267694" x="9958388" y="3532188"/>
          <p14:tracePt t="267702" x="9971088" y="3517900"/>
          <p14:tracePt t="267723" x="9971088" y="3463925"/>
          <p14:tracePt t="267727" x="9971088" y="3449638"/>
          <p14:tracePt t="267734" x="9971088" y="3422650"/>
          <p14:tracePt t="267755" x="9971088" y="3352800"/>
          <p14:tracePt t="267758" x="9971088" y="3340100"/>
          <p14:tracePt t="267766" x="9971088" y="3297238"/>
          <p14:tracePt t="267790" x="9902825" y="3228975"/>
          <p14:tracePt t="267791" x="9888538" y="3187700"/>
          <p14:tracePt t="267798" x="9861550" y="3160713"/>
          <p14:tracePt t="267815" x="9805988" y="3117850"/>
          <p14:tracePt t="267834" x="9764713" y="3090863"/>
          <p14:tracePt t="267848" x="9723438" y="3063875"/>
          <p14:tracePt t="267855" x="9709150" y="3035300"/>
          <p14:tracePt t="267862" x="9682163" y="3035300"/>
          <p14:tracePt t="267870" x="9667875" y="3022600"/>
          <p14:tracePt t="267878" x="9640888" y="3008313"/>
          <p14:tracePt t="267886" x="9612313" y="3008313"/>
          <p14:tracePt t="267894" x="9612313" y="2994025"/>
          <p14:tracePt t="267909" x="9585325" y="2994025"/>
          <p14:tracePt t="267925" x="9544050" y="2981325"/>
          <p14:tracePt t="267940" x="9517063" y="2967038"/>
          <p14:tracePt t="267942" x="9502775" y="2967038"/>
          <p14:tracePt t="267943" x="9475788" y="2967038"/>
          <p14:tracePt t="267950" x="9447213" y="2952750"/>
          <p14:tracePt t="267958" x="9432925" y="2952750"/>
          <p14:tracePt t="267966" x="9420225" y="2938463"/>
          <p14:tracePt t="267974" x="9378950" y="2938463"/>
          <p14:tracePt t="267988" x="9364663" y="2938463"/>
          <p14:tracePt t="268004" x="9323388" y="2925763"/>
          <p14:tracePt t="268008" x="9296400" y="2925763"/>
          <p14:tracePt t="268023" x="9267825" y="2911475"/>
          <p14:tracePt t="268030" x="9240838" y="2911475"/>
          <p14:tracePt t="268039" x="9226550" y="2911475"/>
          <p14:tracePt t="268068" x="9199563" y="2911475"/>
          <p14:tracePt t="268071" x="9185275" y="2911475"/>
          <p14:tracePt t="268078" x="9170988" y="2911475"/>
          <p14:tracePt t="268094" x="9158288" y="2911475"/>
          <p14:tracePt t="268114" x="9129713" y="2911475"/>
          <p14:tracePt t="268132" x="9117013" y="2911475"/>
          <p14:tracePt t="268134" x="9102725" y="2925763"/>
          <p14:tracePt t="268142" x="9088438" y="2925763"/>
          <p14:tracePt t="268164" x="9075738" y="2952750"/>
          <p14:tracePt t="268192" x="9047163" y="2967038"/>
          <p14:tracePt t="268195" x="9020175" y="2994025"/>
          <p14:tracePt t="268198" x="9005888" y="3008313"/>
          <p14:tracePt t="268206" x="8991600" y="3035300"/>
          <p14:tracePt t="268215" x="8978900" y="3063875"/>
          <p14:tracePt t="268222" x="8978900" y="3076575"/>
          <p14:tracePt t="268240" x="8964613" y="3117850"/>
          <p14:tracePt t="268257" x="8937625" y="3146425"/>
          <p14:tracePt t="268274" x="8937625" y="3201988"/>
          <p14:tracePt t="268278" x="8937625" y="3214688"/>
          <p14:tracePt t="268286" x="8937625" y="3228975"/>
          <p14:tracePt t="268295" x="8937625" y="3270250"/>
          <p14:tracePt t="268302" x="8937625" y="3284538"/>
          <p14:tracePt t="268322" x="8937625" y="3311525"/>
          <p14:tracePt t="268339" x="8950325" y="3340100"/>
          <p14:tracePt t="268342" x="8964613" y="3340100"/>
          <p14:tracePt t="268350" x="8964613" y="3352800"/>
          <p14:tracePt t="268370" x="8991600" y="3381375"/>
          <p14:tracePt t="268375" x="9020175" y="3394075"/>
          <p14:tracePt t="268399" x="9032875" y="3408363"/>
          <p14:tracePt t="268414" x="9047163" y="3422650"/>
          <p14:tracePt t="268444" x="9061450" y="3435350"/>
          <p14:tracePt t="268466" x="9075738" y="3449638"/>
          <p14:tracePt t="268470" x="9088438" y="3449638"/>
          <p14:tracePt t="268479" x="9102725" y="3463925"/>
          <p14:tracePt t="268496" x="9129713" y="3476625"/>
          <p14:tracePt t="268502" x="9158288" y="3476625"/>
          <p14:tracePt t="268523" x="9185275" y="3505200"/>
          <p14:tracePt t="268541" x="9212263" y="3532188"/>
          <p14:tracePt t="268543" x="9226550" y="3532188"/>
          <p14:tracePt t="268550" x="9240838" y="3532188"/>
          <p14:tracePt t="268571" x="9255125" y="3532188"/>
          <p14:tracePt t="268582" x="9255125" y="3560763"/>
          <p14:tracePt t="268602" x="9267825" y="3560763"/>
          <p14:tracePt t="268618" x="9296400" y="3560763"/>
          <p14:tracePt t="268630" x="9323388" y="3560763"/>
          <p14:tracePt t="268649" x="9364663" y="3587750"/>
          <p14:tracePt t="268667" x="9420225" y="3587750"/>
          <p14:tracePt t="268682" x="9447213" y="3602038"/>
          <p14:tracePt t="268687" x="9475788" y="3614738"/>
          <p14:tracePt t="268694" x="9488488" y="3614738"/>
          <p14:tracePt t="268702" x="9502775" y="3614738"/>
          <p14:tracePt t="268710" x="9517063" y="3614738"/>
          <p14:tracePt t="268728" x="9558338" y="3629025"/>
          <p14:tracePt t="268746" x="9571038" y="3643313"/>
          <p14:tracePt t="268762" x="9599613" y="3643313"/>
          <p14:tracePt t="268766" x="9626600" y="3643313"/>
          <p14:tracePt t="268782" x="9640888" y="3643313"/>
          <p14:tracePt t="268790" x="9653588" y="3643313"/>
          <p14:tracePt t="268808" x="9682163" y="3643313"/>
          <p14:tracePt t="268826" x="9696450" y="3643313"/>
          <p14:tracePt t="268842" x="9723438" y="3643313"/>
          <p14:tracePt t="268854" x="9737725" y="3643313"/>
          <p14:tracePt t="268872" x="9750425" y="3643313"/>
          <p14:tracePt t="268889" x="9764713" y="3643313"/>
          <p14:tracePt t="268907" x="9779000" y="3643313"/>
          <p14:tracePt t="268922" x="9805988" y="3614738"/>
          <p14:tracePt t="268934" x="9820275" y="3602038"/>
          <p14:tracePt t="268942" x="9820275" y="3587750"/>
          <p14:tracePt t="268950" x="9832975" y="3587750"/>
          <p14:tracePt t="268968" x="9832975" y="3546475"/>
          <p14:tracePt t="268985" x="9832975" y="3517900"/>
          <p14:tracePt t="269003" x="9832975" y="3490913"/>
          <p14:tracePt t="269006" x="9832975" y="3476625"/>
          <p14:tracePt t="269034" x="9832975" y="3463925"/>
          <p14:tracePt t="269037" x="9820275" y="3449638"/>
          <p14:tracePt t="269046" x="9805988" y="3435350"/>
          <p14:tracePt t="269082" x="9791700" y="3408363"/>
          <p14:tracePt t="269094" x="9779000" y="3408363"/>
          <p14:tracePt t="269102" x="9764713" y="3394075"/>
          <p14:tracePt t="269119" x="9750425" y="3394075"/>
          <p14:tracePt t="269145" x="9737725" y="3367088"/>
          <p14:tracePt t="269163" x="9723438" y="3367088"/>
          <p14:tracePt t="269178" x="9709150" y="3352800"/>
          <p14:tracePt t="269198" x="9682163" y="3340100"/>
          <p14:tracePt t="269259" x="9653588" y="3325813"/>
          <p14:tracePt t="269735" x="9640888" y="3325813"/>
          <p14:tracePt t="269744" x="9585325" y="3311525"/>
          <p14:tracePt t="269752" x="9488488" y="3297238"/>
          <p14:tracePt t="269786" x="9364663" y="3284538"/>
          <p14:tracePt t="269788" x="9075738" y="3284538"/>
          <p14:tracePt t="269790" x="8978900" y="3284538"/>
          <p14:tracePt t="269798" x="8923338" y="3284538"/>
          <p14:tracePt t="269821" x="8867775" y="3284538"/>
          <p14:tracePt t="269823" x="8855075" y="3284538"/>
          <p14:tracePt t="269886" x="8826500" y="3284538"/>
          <p14:tracePt t="269916" x="8799513" y="3311525"/>
          <p14:tracePt t="269919" x="8799513" y="3325813"/>
          <p14:tracePt t="269926" x="8785225" y="3340100"/>
          <p14:tracePt t="269935" x="8785225" y="3352800"/>
          <p14:tracePt t="269951" x="8785225" y="3367088"/>
          <p14:tracePt t="269953" x="8785225" y="3394075"/>
          <p14:tracePt t="269958" x="8785225" y="3408363"/>
          <p14:tracePt t="269966" x="8785225" y="3422650"/>
          <p14:tracePt t="269974" x="8785225" y="3435350"/>
          <p14:tracePt t="269991" x="8758238" y="3463925"/>
          <p14:tracePt t="270006" x="8758238" y="3490913"/>
          <p14:tracePt t="270022" x="8758238" y="3505200"/>
          <p14:tracePt t="270174" x="8770938" y="3490913"/>
          <p14:tracePt t="270183" x="8785225" y="3490913"/>
          <p14:tracePt t="270198" x="8840788" y="3463925"/>
          <p14:tracePt t="270207" x="8867775" y="3435350"/>
          <p14:tracePt t="270216" x="8937625" y="3381375"/>
          <p14:tracePt t="270223" x="9020175" y="3352800"/>
          <p14:tracePt t="270242" x="9102725" y="3340100"/>
          <p14:tracePt t="270260" x="9185275" y="3340100"/>
          <p14:tracePt t="270274" x="9255125" y="3340100"/>
          <p14:tracePt t="270279" x="9296400" y="3340100"/>
          <p14:tracePt t="270286" x="9323388" y="3340100"/>
          <p14:tracePt t="270296" x="9364663" y="3340100"/>
          <p14:tracePt t="270302" x="9391650" y="3340100"/>
          <p14:tracePt t="270322" x="9432925" y="3367088"/>
          <p14:tracePt t="270340" x="9461500" y="3367088"/>
          <p14:tracePt t="270356" x="9488488" y="3394075"/>
          <p14:tracePt t="270360" x="9502775" y="3394075"/>
          <p14:tracePt t="270374" x="9517063" y="3422650"/>
          <p14:tracePt t="270402" x="9529763" y="3422650"/>
          <p14:tracePt t="270414" x="9544050" y="3422650"/>
          <p14:tracePt t="270856" x="9544050" y="3435350"/>
          <p14:tracePt t="270864" x="9544050" y="3449638"/>
          <p14:tracePt t="270879" x="9488488" y="3449638"/>
          <p14:tracePt t="270918" x="9170988" y="3449638"/>
          <p14:tracePt t="270921" x="9075738" y="3449638"/>
          <p14:tracePt t="270926" x="9005888" y="3449638"/>
          <p14:tracePt t="270944" x="8896350" y="3449638"/>
          <p14:tracePt t="270960" x="8840788" y="3463925"/>
          <p14:tracePt t="271728" x="8840788" y="3476625"/>
          <p14:tracePt t="271736" x="8840788" y="3490913"/>
          <p14:tracePt t="271752" x="8855075" y="3505200"/>
          <p14:tracePt t="271903" x="8867775" y="3505200"/>
          <p14:tracePt t="271924" x="8882063" y="3505200"/>
          <p14:tracePt t="271927" x="8909050" y="3505200"/>
          <p14:tracePt t="271935" x="8950325" y="3505200"/>
          <p14:tracePt t="271955" x="8978900" y="3505200"/>
          <p14:tracePt t="271958" x="9032875" y="3476625"/>
          <p14:tracePt t="271966" x="9061450" y="3476625"/>
          <p14:tracePt t="271989" x="9088438" y="3476625"/>
          <p14:tracePt t="271991" x="9102725" y="3476625"/>
          <p14:tracePt t="272031" x="9129713" y="3476625"/>
          <p14:tracePt t="272052" x="9144000" y="3476625"/>
          <p14:tracePt t="272055" x="9170988" y="3476625"/>
          <p14:tracePt t="272079" x="9199563" y="3476625"/>
          <p14:tracePt t="272096" x="9226550" y="3476625"/>
          <p14:tracePt t="272113" x="9240838" y="3476625"/>
          <p14:tracePt t="272118" x="9255125" y="3476625"/>
          <p14:tracePt t="272126" x="9255125" y="3490913"/>
          <p14:tracePt t="272141" x="9267825" y="3490913"/>
          <p14:tracePt t="272172" x="9267825" y="3505200"/>
          <p14:tracePt t="272560" x="9282113" y="3505200"/>
          <p14:tracePt t="272568" x="9296400" y="3505200"/>
          <p14:tracePt t="272576" x="9309100" y="3517900"/>
          <p14:tracePt t="272583" x="9350375" y="3517900"/>
          <p14:tracePt t="272613" x="9391650" y="3517900"/>
          <p14:tracePt t="272615" x="9475788" y="3546475"/>
          <p14:tracePt t="272622" x="9488488" y="3546475"/>
          <p14:tracePt t="272696" x="9502775" y="3546475"/>
          <p14:tracePt t="272742" x="9517063" y="3560763"/>
          <p14:tracePt t="272750" x="9517063" y="3573463"/>
          <p14:tracePt t="272919" x="9529763" y="3587750"/>
          <p14:tracePt t="272966" x="9585325" y="3587750"/>
          <p14:tracePt t="272975" x="9612313" y="3573463"/>
          <p14:tracePt t="272984" x="9626600" y="3573463"/>
          <p14:tracePt t="273000" x="9640888" y="3560763"/>
          <p14:tracePt t="273001" x="9667875" y="3546475"/>
          <p14:tracePt t="273006" x="9682163" y="3546475"/>
          <p14:tracePt t="273028" x="9709150" y="3546475"/>
          <p14:tracePt t="273045" x="9723438" y="3546475"/>
          <p14:tracePt t="273063" x="9779000" y="3546475"/>
          <p14:tracePt t="273070" x="9805988" y="3546475"/>
          <p14:tracePt t="273091" x="9832975" y="3560763"/>
          <p14:tracePt t="273096" x="9874250" y="3560763"/>
          <p14:tracePt t="273102" x="9888538" y="3573463"/>
          <p14:tracePt t="273122" x="9929813" y="3587750"/>
          <p14:tracePt t="273140" x="9958388" y="3602038"/>
          <p14:tracePt t="273156" x="9985375" y="3602038"/>
          <p14:tracePt t="273664" x="9971088" y="3614738"/>
          <p14:tracePt t="273672" x="9944100" y="3614738"/>
          <p14:tracePt t="273679" x="9888538" y="3614738"/>
          <p14:tracePt t="273714" x="9832975" y="3614738"/>
          <p14:tracePt t="273718" x="9558338" y="3614738"/>
          <p14:tracePt t="273726" x="9502775" y="3614738"/>
          <p14:tracePt t="273746" x="9420225" y="3614738"/>
          <p14:tracePt t="273763" x="9391650" y="3614738"/>
          <p14:tracePt t="273783" x="9378950" y="3614738"/>
          <p14:tracePt t="273846" x="9378950" y="3602038"/>
          <p14:tracePt t="274120" x="9391650" y="3602038"/>
          <p14:tracePt t="274127" x="9405938" y="3602038"/>
          <p14:tracePt t="274143" x="9432925" y="3602038"/>
          <p14:tracePt t="274173" x="9447213" y="3602038"/>
          <p14:tracePt t="274175" x="9475788" y="3602038"/>
          <p14:tracePt t="274560" x="9488488" y="3602038"/>
          <p14:tracePt t="274568" x="9502775" y="3602038"/>
          <p14:tracePt t="274575" x="9517063" y="3602038"/>
          <p14:tracePt t="274583" x="9544050" y="3602038"/>
          <p14:tracePt t="274616" x="9571038" y="3602038"/>
          <p14:tracePt t="274620" x="9626600" y="3602038"/>
          <p14:tracePt t="274623" x="9653588" y="3602038"/>
          <p14:tracePt t="274630" x="9696450" y="3602038"/>
          <p14:tracePt t="274649" x="9750425" y="3602038"/>
          <p14:tracePt t="274654" x="9779000" y="3602038"/>
          <p14:tracePt t="274662" x="9791700" y="3602038"/>
          <p14:tracePt t="274679" x="9847263" y="3602038"/>
          <p14:tracePt t="274699" x="9874250" y="3602038"/>
          <p14:tracePt t="274745" x="9888538" y="3629025"/>
          <p14:tracePt t="275320" x="9902825" y="3629025"/>
          <p14:tracePt t="275423" x="9929813" y="3629025"/>
          <p14:tracePt t="275455" x="9929813" y="3602038"/>
          <p14:tracePt t="275551" x="9929813" y="3573463"/>
          <p14:tracePt t="275583" x="9929813" y="3560763"/>
          <p14:tracePt t="275760" x="9944100" y="3546475"/>
          <p14:tracePt t="275768" x="9958388" y="3546475"/>
          <p14:tracePt t="275794" x="10067925" y="3546475"/>
          <p14:tracePt t="275799" x="10109200" y="3546475"/>
          <p14:tracePt t="275807" x="10123488" y="3546475"/>
          <p14:tracePt t="275814" x="10150475" y="3546475"/>
          <p14:tracePt t="275833" x="10191750" y="3546475"/>
          <p14:tracePt t="275838" x="10206038" y="3546475"/>
          <p14:tracePt t="275846" x="10220325" y="3546475"/>
          <p14:tracePt t="275855" x="10233025" y="3546475"/>
          <p14:tracePt t="275877" x="10274300" y="3546475"/>
          <p14:tracePt t="275894" x="10426700" y="3546475"/>
          <p14:tracePt t="275902" x="10453688" y="3546475"/>
          <p14:tracePt t="275913" x="10467975" y="3546475"/>
          <p14:tracePt t="275918" x="10509250" y="3546475"/>
          <p14:tracePt t="275939" x="10564813" y="3546475"/>
          <p14:tracePt t="275955" x="10633075" y="3546475"/>
          <p14:tracePt t="275969" x="10715625" y="3546475"/>
          <p14:tracePt t="275975" x="10744200" y="3546475"/>
          <p14:tracePt t="275982" x="10785475" y="3546475"/>
          <p14:tracePt t="275991" x="10812463" y="3546475"/>
          <p14:tracePt t="276006" x="10826750" y="3546475"/>
          <p14:tracePt t="276008" x="10853738" y="3546475"/>
          <p14:tracePt t="276014" x="10895013" y="3546475"/>
          <p14:tracePt t="276022" x="10923588" y="3546475"/>
          <p14:tracePt t="276030" x="10950575" y="3546475"/>
          <p14:tracePt t="276053" x="10991850" y="3546475"/>
          <p14:tracePt t="276057" x="11020425" y="3546475"/>
          <p14:tracePt t="276082" x="11047413" y="3546475"/>
          <p14:tracePt t="276097" x="11074400" y="3546475"/>
          <p14:tracePt t="276102" x="11115675" y="3546475"/>
          <p14:tracePt t="276110" x="11171238" y="3546475"/>
          <p14:tracePt t="276118" x="11226800" y="3546475"/>
          <p14:tracePt t="276126" x="11309350" y="3546475"/>
          <p14:tracePt t="276134" x="11406188" y="3546475"/>
          <p14:tracePt t="276142" x="11488738" y="3546475"/>
          <p14:tracePt t="276158" x="11571288" y="3560763"/>
          <p14:tracePt t="276172" x="11709400" y="3560763"/>
          <p14:tracePt t="276175" x="11750675" y="3560763"/>
          <p14:tracePt t="276182" x="11764963" y="3560763"/>
          <p14:tracePt t="276190" x="11791950" y="3560763"/>
          <p14:tracePt t="276236" x="11806238" y="3560763"/>
          <p14:tracePt t="276252" x="11860213" y="3560763"/>
          <p14:tracePt t="276254" x="11915775" y="3560763"/>
          <p14:tracePt t="276262" x="11957050" y="3560763"/>
          <p14:tracePt t="276271" x="12026900" y="3560763"/>
          <p14:tracePt t="276278" x="12068175" y="3560763"/>
          <p14:tracePt t="276286" x="12095163" y="3560763"/>
          <p14:tracePt t="276294" x="12123738" y="3560763"/>
          <p14:tracePt t="276310" x="12177713" y="356076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86FD070A-FBF0-41AA-9D3B-DE2DF8C45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0828" y="0"/>
            <a:ext cx="7541172" cy="6858000"/>
          </a:xfrm>
          <a:prstGeom prst="rect">
            <a:avLst/>
          </a:prstGeom>
        </p:spPr>
      </p:pic>
      <p:pic>
        <p:nvPicPr>
          <p:cNvPr id="4" name="Audio 3">
            <a:hlinkClick r:id="" action="ppaction://media"/>
            <a:extLst>
              <a:ext uri="{FF2B5EF4-FFF2-40B4-BE49-F238E27FC236}">
                <a16:creationId xmlns:a16="http://schemas.microsoft.com/office/drawing/2014/main" id="{1DBE793B-EC86-4D6E-9224-152B3AA592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8375104"/>
      </p:ext>
    </p:extLst>
  </p:cSld>
  <p:clrMapOvr>
    <a:masterClrMapping/>
  </p:clrMapOvr>
  <mc:AlternateContent xmlns:mc="http://schemas.openxmlformats.org/markup-compatibility/2006">
    <mc:Choice xmlns:p14="http://schemas.microsoft.com/office/powerpoint/2010/main" Requires="p14">
      <p:transition spd="slow" p14:dur="2000" advTm="176098"/>
    </mc:Choice>
    <mc:Fallback>
      <p:transition spd="slow" advTm="176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68" x="2536825" y="6775450"/>
          <p14:tracePt t="1328" x="2012950" y="6802438"/>
          <p14:tracePt t="1335" x="2027238" y="6775450"/>
          <p14:tracePt t="1343" x="2027238" y="6719888"/>
          <p14:tracePt t="1351" x="2041525" y="6651625"/>
          <p14:tracePt t="1359" x="2054225" y="6581775"/>
          <p14:tracePt t="1367" x="2082800" y="6499225"/>
          <p14:tracePt t="1376" x="2109788" y="6402388"/>
          <p14:tracePt t="1383" x="2138363" y="6319838"/>
          <p14:tracePt t="1391" x="2165350" y="6223000"/>
          <p14:tracePt t="1399" x="2192338" y="6113463"/>
          <p14:tracePt t="1421" x="2220913" y="6016625"/>
          <p14:tracePt t="1424" x="2289175" y="5822950"/>
          <p14:tracePt t="1431" x="2317750" y="5726113"/>
          <p14:tracePt t="1439" x="2386013" y="5602288"/>
          <p14:tracePt t="1447" x="2441575" y="5491163"/>
          <p14:tracePt t="1466" x="2565400" y="5270500"/>
          <p14:tracePt t="1482" x="2689225" y="5064125"/>
          <p14:tracePt t="1487" x="2730500" y="4981575"/>
          <p14:tracePt t="1496" x="2786063" y="4899025"/>
          <p14:tracePt t="1503" x="2841625" y="4802188"/>
          <p14:tracePt t="1511" x="2895600" y="4732338"/>
          <p14:tracePt t="1527" x="2936875" y="4664075"/>
          <p14:tracePt t="1529" x="3021013" y="4581525"/>
          <p14:tracePt t="1535" x="3074988" y="4498975"/>
          <p14:tracePt t="1543" x="3144838" y="4414838"/>
          <p14:tracePt t="1558" x="3200400" y="4346575"/>
          <p14:tracePt t="1575" x="3282950" y="4235450"/>
          <p14:tracePt t="1584" x="3295650" y="4222750"/>
          <p14:tracePt t="1671" x="3309938" y="4181475"/>
          <p14:tracePt t="1679" x="3324225" y="4181475"/>
          <p14:tracePt t="1687" x="3336925" y="4152900"/>
          <p14:tracePt t="1705" x="3365500" y="4125913"/>
          <p14:tracePt t="1711" x="3379788" y="4084638"/>
          <p14:tracePt t="1719" x="3406775" y="4056063"/>
          <p14:tracePt t="1737" x="3475038" y="3960813"/>
          <p14:tracePt t="1743" x="3516313" y="3905250"/>
          <p14:tracePt t="1768" x="3600450" y="3767138"/>
          <p14:tracePt t="1769" x="3668713" y="3684588"/>
          <p14:tracePt t="1775" x="3736975" y="3587750"/>
          <p14:tracePt t="1797" x="3862388" y="3394075"/>
          <p14:tracePt t="1799" x="3916363" y="3284538"/>
          <p14:tracePt t="1807" x="3986213" y="3160713"/>
          <p14:tracePt t="1828" x="4083050" y="2925763"/>
          <p14:tracePt t="1831" x="4095750" y="2855913"/>
          <p14:tracePt t="1839" x="4110038" y="2787650"/>
          <p14:tracePt t="1856" x="4137025" y="2690813"/>
          <p14:tracePt t="1876" x="4137025" y="2608263"/>
          <p14:tracePt t="1879" x="4137025" y="2579688"/>
          <p14:tracePt t="1887" x="4137025" y="2552700"/>
          <p14:tracePt t="1911" x="4137025" y="2455863"/>
          <p14:tracePt t="1919" x="4137025" y="2428875"/>
          <p14:tracePt t="1941" x="4137025" y="2387600"/>
          <p14:tracePt t="1944" x="4137025" y="2373313"/>
          <p14:tracePt t="1951" x="4124325" y="2359025"/>
          <p14:tracePt t="1968" x="4068763" y="2290763"/>
          <p14:tracePt t="1987" x="4013200" y="2276475"/>
          <p14:tracePt t="1991" x="3998913" y="2276475"/>
          <p14:tracePt t="1999" x="3986213" y="2263775"/>
          <p14:tracePt t="2016" x="3916363" y="2249488"/>
          <p14:tracePt t="2032" x="3833813" y="2249488"/>
          <p14:tracePt t="2039" x="3792538" y="2249488"/>
          <p14:tracePt t="2047" x="3751263" y="2249488"/>
          <p14:tracePt t="2065" x="3683000" y="2249488"/>
          <p14:tracePt t="2080" x="3654425" y="2249488"/>
          <p14:tracePt t="2177" x="3641725" y="2249488"/>
          <p14:tracePt t="2191" x="3641725" y="2220913"/>
          <p14:tracePt t="2215" x="3641725" y="2193925"/>
          <p14:tracePt t="2238" x="3641725" y="2179638"/>
          <p14:tracePt t="2504" x="3654425" y="2179638"/>
          <p14:tracePt t="2512" x="3668713" y="2179638"/>
          <p14:tracePt t="2521" x="3683000" y="2179638"/>
          <p14:tracePt t="2555" x="3724275" y="2179638"/>
          <p14:tracePt t="2560" x="3736975" y="2179638"/>
          <p14:tracePt t="2578" x="3778250" y="2179638"/>
          <p14:tracePt t="2583" x="3806825" y="2179638"/>
          <p14:tracePt t="2591" x="3833813" y="2179638"/>
          <p14:tracePt t="2608" x="3862388" y="2193925"/>
          <p14:tracePt t="2625" x="3889375" y="2193925"/>
          <p14:tracePt t="2640" x="3916363" y="2193925"/>
          <p14:tracePt t="2655" x="3930650" y="2208213"/>
          <p14:tracePt t="2687" x="3944938" y="2208213"/>
          <p14:tracePt t="2720" x="3971925" y="2208213"/>
          <p14:tracePt t="3168" x="4013200" y="2208213"/>
          <p14:tracePt t="3177" x="4083050" y="2179638"/>
          <p14:tracePt t="3184" x="4165600" y="2125663"/>
          <p14:tracePt t="3209" x="4371975" y="2028825"/>
          <p14:tracePt t="3216" x="4427538" y="2014538"/>
          <p14:tracePt t="3237" x="4551363" y="1987550"/>
          <p14:tracePt t="3239" x="4606925" y="1973263"/>
          <p14:tracePt t="3247" x="4648200" y="1946275"/>
          <p14:tracePt t="3264" x="4716463" y="1931988"/>
          <p14:tracePt t="3293" x="4730750" y="1917700"/>
          <p14:tracePt t="3327" x="4745038" y="1890713"/>
          <p14:tracePt t="3375" x="4772025" y="1876425"/>
          <p14:tracePt t="3383" x="4786313" y="1862138"/>
          <p14:tracePt t="3409" x="4813300" y="1849438"/>
          <p14:tracePt t="3415" x="4840288" y="1835150"/>
          <p14:tracePt t="3423" x="4854575" y="1835150"/>
          <p14:tracePt t="3440" x="4895850" y="1835150"/>
          <p14:tracePt t="3469" x="4992688" y="1808163"/>
          <p14:tracePt t="3473" x="5060950" y="1793875"/>
          <p14:tracePt t="3479" x="5089525" y="1779588"/>
          <p14:tracePt t="3487" x="5102225" y="1779588"/>
          <p14:tracePt t="3495" x="5130800" y="1766888"/>
          <p14:tracePt t="3503" x="5145088" y="1766888"/>
          <p14:tracePt t="3518" x="5172075" y="1752600"/>
          <p14:tracePt t="3535" x="5186363" y="1752600"/>
          <p14:tracePt t="3550" x="5227638" y="1725613"/>
          <p14:tracePt t="3552" x="5240338" y="1697038"/>
          <p14:tracePt t="3559" x="5254625" y="1682750"/>
          <p14:tracePt t="3567" x="5268913" y="1670050"/>
          <p14:tracePt t="3575" x="5281613" y="1670050"/>
          <p14:tracePt t="3583" x="5295900" y="1655763"/>
          <p14:tracePt t="3597" x="5295900" y="1641475"/>
          <p14:tracePt t="3613" x="5310188" y="1614488"/>
          <p14:tracePt t="3629" x="5322888" y="1587500"/>
          <p14:tracePt t="3631" x="5365750" y="1558925"/>
          <p14:tracePt t="3639" x="5392738" y="1517650"/>
          <p14:tracePt t="3647" x="5419725" y="1490663"/>
          <p14:tracePt t="3655" x="5448300" y="1476375"/>
          <p14:tracePt t="3663" x="5461000" y="1462088"/>
          <p14:tracePt t="3677" x="5489575" y="1435100"/>
          <p14:tracePt t="3680" x="5502275" y="1435100"/>
          <p14:tracePt t="3953" x="5516563" y="1408113"/>
          <p14:tracePt t="3959" x="5530850" y="1408113"/>
          <p14:tracePt t="3968" x="5543550" y="1379538"/>
          <p14:tracePt t="3988" x="5586413" y="1352550"/>
          <p14:tracePt t="3991" x="5640388" y="1338263"/>
          <p14:tracePt t="3999" x="5654675" y="1311275"/>
          <p14:tracePt t="4016" x="5710238" y="1282700"/>
          <p14:tracePt t="4032" x="5778500" y="1241425"/>
          <p14:tracePt t="4039" x="5819775" y="1200150"/>
          <p14:tracePt t="4047" x="5848350" y="1187450"/>
          <p14:tracePt t="4061" x="5861050" y="1158875"/>
          <p14:tracePt t="4077" x="5930900" y="1117600"/>
          <p14:tracePt t="4080" x="5972175" y="1090613"/>
          <p14:tracePt t="4087" x="6027738" y="1049338"/>
          <p14:tracePt t="4108" x="6137275" y="965200"/>
          <p14:tracePt t="4111" x="6207125" y="923925"/>
          <p14:tracePt t="4119" x="6261100" y="882650"/>
          <p14:tracePt t="4139" x="6427788" y="758825"/>
          <p14:tracePt t="4143" x="6537325" y="703263"/>
          <p14:tracePt t="4151" x="6605588" y="635000"/>
          <p14:tracePt t="4201" x="6869113" y="496888"/>
          <p14:tracePt t="4204" x="6923088" y="469900"/>
          <p14:tracePt t="4207" x="6937375" y="469900"/>
          <p14:tracePt t="4303" x="6951663" y="469900"/>
          <p14:tracePt t="4311" x="6964363" y="455613"/>
          <p14:tracePt t="4331" x="6978650" y="455613"/>
          <p14:tracePt t="4335" x="6992938" y="427038"/>
          <p14:tracePt t="4343" x="7019925" y="427038"/>
          <p14:tracePt t="4367" x="7034213" y="414338"/>
          <p14:tracePt t="4375" x="7034213" y="400050"/>
          <p14:tracePt t="4392" x="7061200" y="400050"/>
          <p14:tracePt t="4408" x="7061200" y="385763"/>
          <p14:tracePt t="4425" x="7075488" y="373063"/>
          <p14:tracePt t="4833" x="7089775" y="373063"/>
          <p14:tracePt t="4848" x="7102475" y="400050"/>
          <p14:tracePt t="4857" x="7116763" y="427038"/>
          <p14:tracePt t="4888" x="7158038" y="511175"/>
          <p14:tracePt t="4889" x="7172325" y="538163"/>
          <p14:tracePt t="4895" x="7185025" y="565150"/>
          <p14:tracePt t="4918" x="7213600" y="620713"/>
          <p14:tracePt t="4919" x="7240588" y="620713"/>
          <p14:tracePt t="4927" x="7240588" y="649288"/>
          <p14:tracePt t="4948" x="7267575" y="676275"/>
          <p14:tracePt t="4976" x="7296150" y="717550"/>
          <p14:tracePt t="4980" x="7310438" y="731838"/>
          <p14:tracePt t="4983" x="7310438" y="744538"/>
          <p14:tracePt t="4991" x="7337425" y="758825"/>
          <p14:tracePt t="4999" x="7337425" y="773113"/>
          <p14:tracePt t="5007" x="7351713" y="800100"/>
          <p14:tracePt t="5027" x="7351713" y="828675"/>
          <p14:tracePt t="5041" x="7378700" y="869950"/>
          <p14:tracePt t="5059" x="7392988" y="923925"/>
          <p14:tracePt t="5064" x="7405688" y="965200"/>
          <p14:tracePt t="5071" x="7405688" y="993775"/>
          <p14:tracePt t="5089" x="7405688" y="1049338"/>
          <p14:tracePt t="5107" x="7405688" y="1090613"/>
          <p14:tracePt t="5111" x="7405688" y="1117600"/>
          <p14:tracePt t="5119" x="7405688" y="1131888"/>
          <p14:tracePt t="5136" x="7405688" y="1144588"/>
          <p14:tracePt t="5143" x="7405688" y="1173163"/>
          <p14:tracePt t="5343" x="7392988" y="1158875"/>
          <p14:tracePt t="5352" x="7378700" y="1144588"/>
          <p14:tracePt t="5406" x="7323138" y="1076325"/>
          <p14:tracePt t="5410" x="7310438" y="1049338"/>
          <p14:tracePt t="5416" x="7310438" y="1035050"/>
          <p14:tracePt t="5423" x="7296150" y="1020763"/>
          <p14:tracePt t="5656" x="7337425" y="1020763"/>
          <p14:tracePt t="5663" x="7392988" y="1020763"/>
          <p14:tracePt t="5681" x="7572375" y="1020763"/>
          <p14:tracePt t="5687" x="7667625" y="1020763"/>
          <p14:tracePt t="5695" x="7764463" y="1020763"/>
          <p14:tracePt t="5711" x="7929563" y="1020763"/>
          <p14:tracePt t="5732" x="8040688" y="1008063"/>
          <p14:tracePt t="5735" x="8054975" y="1008063"/>
          <p14:tracePt t="5839" x="8054975" y="993775"/>
          <p14:tracePt t="5847" x="8026400" y="993775"/>
          <p14:tracePt t="5855" x="7985125" y="993775"/>
          <p14:tracePt t="5877" x="7875588" y="993775"/>
          <p14:tracePt t="5879" x="7820025" y="993775"/>
          <p14:tracePt t="5887" x="7778750" y="993775"/>
          <p14:tracePt t="5905" x="7737475" y="993775"/>
          <p14:tracePt t="5919" x="7723188" y="993775"/>
          <p14:tracePt t="6240" x="7696200" y="993775"/>
          <p14:tracePt t="6248" x="7681913" y="993775"/>
          <p14:tracePt t="6256" x="7654925" y="993775"/>
          <p14:tracePt t="6288" x="7531100" y="993775"/>
          <p14:tracePt t="6290" x="7502525" y="993775"/>
          <p14:tracePt t="6295" x="7475538" y="993775"/>
          <p14:tracePt t="6315" x="7378700" y="993775"/>
          <p14:tracePt t="6319" x="7323138" y="993775"/>
          <p14:tracePt t="6327" x="7281863" y="993775"/>
          <p14:tracePt t="6345" x="7199313" y="993775"/>
          <p14:tracePt t="6363" x="7158038" y="993775"/>
          <p14:tracePt t="9440" x="7131050" y="993775"/>
          <p14:tracePt t="9448" x="7131050" y="1020763"/>
          <p14:tracePt t="9456" x="7131050" y="1062038"/>
          <p14:tracePt t="9495" x="7143750" y="1103313"/>
          <p14:tracePt t="9499" x="7213600" y="1255713"/>
          <p14:tracePt t="9504" x="7240588" y="1296988"/>
          <p14:tracePt t="9525" x="7254875" y="1366838"/>
          <p14:tracePt t="9542" x="7281863" y="1435100"/>
          <p14:tracePt t="9557" x="7296150" y="1476375"/>
          <p14:tracePt t="9559" x="7296150" y="1503363"/>
          <p14:tracePt t="9576" x="7310438" y="1517650"/>
          <p14:tracePt t="10480" x="7310438" y="1531938"/>
          <p14:tracePt t="10489" x="7310438" y="1558925"/>
          <p14:tracePt t="10496" x="7310438" y="1614488"/>
          <p14:tracePt t="10526" x="7310438" y="1752600"/>
          <p14:tracePt t="10528" x="7310438" y="1793875"/>
          <p14:tracePt t="10557" x="7310438" y="1876425"/>
          <p14:tracePt t="10560" x="7310438" y="1905000"/>
          <p14:tracePt t="10567" x="7310438" y="1917700"/>
          <p14:tracePt t="10575" x="7310438" y="1958975"/>
          <p14:tracePt t="10589" x="7310438" y="1973263"/>
          <p14:tracePt t="10621" x="7310438" y="1987550"/>
          <p14:tracePt t="10625" x="7310438" y="2014538"/>
          <p14:tracePt t="10631" x="7310438" y="2028825"/>
          <p14:tracePt t="10639" x="7296150" y="2070100"/>
          <p14:tracePt t="10653" x="7281863" y="2097088"/>
          <p14:tracePt t="10656" x="7281863" y="2138363"/>
          <p14:tracePt t="10663" x="7281863" y="2166938"/>
          <p14:tracePt t="10684" x="7281863" y="2220913"/>
          <p14:tracePt t="10700" x="7281863" y="2263775"/>
          <p14:tracePt t="10703" x="7254875" y="2332038"/>
          <p14:tracePt t="10711" x="7240588" y="2359025"/>
          <p14:tracePt t="10732" x="7240588" y="2387600"/>
          <p14:tracePt t="10735" x="7226300" y="2414588"/>
          <p14:tracePt t="10743" x="7213600" y="2414588"/>
          <p14:tracePt t="10763" x="7213600" y="2443163"/>
          <p14:tracePt t="10809" x="7185025" y="2443163"/>
          <p14:tracePt t="10824" x="7158038" y="2470150"/>
          <p14:tracePt t="10839" x="7131050" y="2484438"/>
          <p14:tracePt t="10856" x="7061200" y="2497138"/>
          <p14:tracePt t="10875" x="6978650" y="2525713"/>
          <p14:tracePt t="10880" x="6937375" y="2525713"/>
          <p14:tracePt t="10887" x="6881813" y="2552700"/>
          <p14:tracePt t="10906" x="6813550" y="2566988"/>
          <p14:tracePt t="10911" x="6772275" y="2579688"/>
          <p14:tracePt t="10919" x="6743700" y="2593975"/>
          <p14:tracePt t="10936" x="6702425" y="2608263"/>
          <p14:tracePt t="10952" x="6634163" y="2635250"/>
          <p14:tracePt t="10959" x="6605588" y="2635250"/>
          <p14:tracePt t="10967" x="6592888" y="2649538"/>
          <p14:tracePt t="10983" x="6578600" y="2649538"/>
          <p14:tracePt t="11000" x="6564313" y="2649538"/>
          <p14:tracePt t="11014" x="6523038" y="2649538"/>
          <p14:tracePt t="11017" x="6496050" y="2676525"/>
          <p14:tracePt t="11023" x="6481763" y="2676525"/>
          <p14:tracePt t="11031" x="6454775" y="2676525"/>
          <p14:tracePt t="11039" x="6427788" y="2690813"/>
          <p14:tracePt t="11047" x="6399213" y="2690813"/>
          <p14:tracePt t="11063" x="6384925" y="2690813"/>
          <p14:tracePt t="11078" x="6330950" y="2705100"/>
          <p14:tracePt t="11096" x="6316663" y="2705100"/>
          <p14:tracePt t="11271" x="6357938" y="2705100"/>
          <p14:tracePt t="11280" x="6399213" y="2690813"/>
          <p14:tracePt t="11288" x="6469063" y="2690813"/>
          <p14:tracePt t="11296" x="6537325" y="2663825"/>
          <p14:tracePt t="11305" x="6592888" y="2663825"/>
          <p14:tracePt t="11332" x="6869113" y="2635250"/>
          <p14:tracePt t="11336" x="6951663" y="2635250"/>
          <p14:tracePt t="11353" x="7075488" y="2635250"/>
          <p14:tracePt t="11359" x="7102475" y="2635250"/>
          <p14:tracePt t="11379" x="7158038" y="2635250"/>
          <p14:tracePt t="11397" x="7199313" y="2635250"/>
          <p14:tracePt t="11400" x="7240588" y="2635250"/>
          <p14:tracePt t="11407" x="7267575" y="2635250"/>
          <p14:tracePt t="11428" x="7323138" y="2649538"/>
          <p14:tracePt t="11444" x="7378700" y="2649538"/>
          <p14:tracePt t="11459" x="7434263" y="2649538"/>
          <p14:tracePt t="11463" x="7446963" y="2649538"/>
          <p14:tracePt t="11471" x="7461250" y="2649538"/>
          <p14:tracePt t="11480" x="7475538" y="2649538"/>
          <p14:tracePt t="11497" x="7502525" y="2649538"/>
          <p14:tracePt t="11524" x="7558088" y="2649538"/>
          <p14:tracePt t="11540" x="7613650" y="2649538"/>
          <p14:tracePt t="11557" x="7640638" y="2635250"/>
          <p14:tracePt t="11560" x="7667625" y="2622550"/>
          <p14:tracePt t="11567" x="7696200" y="2622550"/>
          <p14:tracePt t="11588" x="7737475" y="2608263"/>
          <p14:tracePt t="11620" x="7751763" y="2608263"/>
          <p14:tracePt t="11848" x="7778750" y="2608263"/>
          <p14:tracePt t="11899" x="7943850" y="2608263"/>
          <p14:tracePt t="11903" x="7999413" y="2608263"/>
          <p14:tracePt t="11927" x="8205788" y="2608263"/>
          <p14:tracePt t="11935" x="8275638" y="2608263"/>
          <p14:tracePt t="11953" x="8370888" y="2608263"/>
          <p14:tracePt t="11959" x="8385175" y="2608263"/>
          <p14:tracePt t="11967" x="8399463" y="2608263"/>
          <p14:tracePt t="12895" x="8385175" y="2608263"/>
          <p14:tracePt t="12943" x="8385175" y="2593975"/>
          <p14:tracePt t="12975" x="8358188" y="2593975"/>
          <p14:tracePt t="12983" x="8343900" y="2579688"/>
          <p14:tracePt t="13273" x="8329613" y="2579688"/>
          <p14:tracePt t="13280" x="8329613" y="2566988"/>
          <p14:tracePt t="13289" x="8302625" y="2566988"/>
          <p14:tracePt t="13320" x="8205788" y="2552700"/>
          <p14:tracePt t="13338" x="8081963" y="2525713"/>
          <p14:tracePt t="13343" x="8013700" y="2525713"/>
          <p14:tracePt t="13351" x="7916863" y="2525713"/>
          <p14:tracePt t="13368" x="7708900" y="2525713"/>
          <p14:tracePt t="13386" x="7543800" y="2525713"/>
          <p14:tracePt t="13400" x="7405688" y="2525713"/>
          <p14:tracePt t="13407" x="7337425" y="2525713"/>
          <p14:tracePt t="13415" x="7281863" y="2525713"/>
          <p14:tracePt t="13423" x="7226300" y="2525713"/>
          <p14:tracePt t="13431" x="7185025" y="2525713"/>
          <p14:tracePt t="13449" x="7131050" y="2525713"/>
          <p14:tracePt t="13464" x="7102475" y="2525713"/>
          <p14:tracePt t="13498" x="7046913" y="2525713"/>
          <p14:tracePt t="13503" x="7034213" y="2525713"/>
          <p14:tracePt t="13511" x="7019925" y="2525713"/>
          <p14:tracePt t="13532" x="6964363" y="2525713"/>
          <p14:tracePt t="13535" x="6937375" y="2525713"/>
          <p14:tracePt t="13543" x="6896100" y="2525713"/>
          <p14:tracePt t="13561" x="6840538" y="2525713"/>
          <p14:tracePt t="13578" x="6772275" y="2552700"/>
          <p14:tracePt t="13592" x="6716713" y="2566988"/>
          <p14:tracePt t="13600" x="6675438" y="2579688"/>
          <p14:tracePt t="13607" x="6648450" y="2579688"/>
          <p14:tracePt t="13625" x="6592888" y="2579688"/>
          <p14:tracePt t="13642" x="6564313" y="2593975"/>
          <p14:tracePt t="13784" x="6578600" y="2593975"/>
          <p14:tracePt t="13800" x="6634163" y="2593975"/>
          <p14:tracePt t="13830" x="6799263" y="2593975"/>
          <p14:tracePt t="13833" x="6869113" y="2593975"/>
          <p14:tracePt t="13851" x="7046913" y="2579688"/>
          <p14:tracePt t="13855" x="7116763" y="2579688"/>
          <p14:tracePt t="13863" x="7158038" y="2579688"/>
          <p14:tracePt t="13886" x="7226300" y="2566988"/>
          <p14:tracePt t="14031" x="7226300" y="2552700"/>
          <p14:tracePt t="15121" x="7240588" y="2552700"/>
          <p14:tracePt t="15128" x="7240588" y="2566988"/>
          <p14:tracePt t="15136" x="7254875" y="2566988"/>
          <p14:tracePt t="15143" x="7267575" y="2579688"/>
          <p14:tracePt t="15170" x="7296150" y="2593975"/>
          <p14:tracePt t="15199" x="7310438" y="2593975"/>
          <p14:tracePt t="15279" x="7323138" y="2608263"/>
          <p14:tracePt t="15287" x="7337425" y="2608263"/>
          <p14:tracePt t="15311" x="7364413" y="2622550"/>
          <p14:tracePt t="15339" x="7392988" y="2622550"/>
          <p14:tracePt t="15356" x="7405688" y="2622550"/>
          <p14:tracePt t="15359" x="7434263" y="2622550"/>
          <p14:tracePt t="15376" x="7446963" y="2622550"/>
          <p14:tracePt t="15383" x="7461250" y="2622550"/>
          <p14:tracePt t="15403" x="7502525" y="2622550"/>
          <p14:tracePt t="15419" x="7543800" y="2622550"/>
          <p14:tracePt t="15437" x="7572375" y="2635250"/>
          <p14:tracePt t="15452" x="7599363" y="2635250"/>
          <p14:tracePt t="15456" x="7613650" y="2635250"/>
          <p14:tracePt t="15484" x="7640638" y="2635250"/>
          <p14:tracePt t="15499" x="7667625" y="2635250"/>
          <p14:tracePt t="15517" x="7696200" y="2635250"/>
          <p14:tracePt t="15532" x="7778750" y="2635250"/>
          <p14:tracePt t="15537" x="7793038" y="2635250"/>
          <p14:tracePt t="15543" x="7805738" y="2622550"/>
          <p14:tracePt t="15564" x="7834313" y="2608263"/>
          <p14:tracePt t="15580" x="7847013" y="2593975"/>
          <p14:tracePt t="15596" x="7861300" y="2566988"/>
          <p14:tracePt t="15600" x="7875588" y="2552700"/>
          <p14:tracePt t="15607" x="7875588" y="2538413"/>
          <p14:tracePt t="15626" x="7888288" y="2511425"/>
          <p14:tracePt t="15644" x="7929563" y="2470150"/>
          <p14:tracePt t="15660" x="7972425" y="2414588"/>
          <p14:tracePt t="15665" x="7972425" y="2400300"/>
          <p14:tracePt t="15671" x="7972425" y="2387600"/>
          <p14:tracePt t="15691" x="7985125" y="2346325"/>
          <p14:tracePt t="15708" x="7999413" y="2305050"/>
          <p14:tracePt t="15723" x="8013700" y="2263775"/>
          <p14:tracePt t="15728" x="8013700" y="2249488"/>
          <p14:tracePt t="15735" x="8013700" y="2220913"/>
          <p14:tracePt t="15755" x="8013700" y="2208213"/>
          <p14:tracePt t="16023" x="8013700" y="2193925"/>
          <p14:tracePt t="16060" x="8013700" y="2166938"/>
          <p14:tracePt t="16063" x="8013700" y="2152650"/>
          <p14:tracePt t="16072" x="8013700" y="2138363"/>
          <p14:tracePt t="16094" x="8013700" y="2111375"/>
          <p14:tracePt t="16103" x="8013700" y="2084388"/>
          <p14:tracePt t="16122" x="8013700" y="2055813"/>
          <p14:tracePt t="16138" x="8013700" y="2041525"/>
          <p14:tracePt t="16143" x="8013700" y="2028825"/>
          <p14:tracePt t="16170" x="8013700" y="2014538"/>
          <p14:tracePt t="16248" x="8013700" y="1987550"/>
          <p14:tracePt t="16282" x="8013700" y="1973263"/>
          <p14:tracePt t="16335" x="8013700" y="1958975"/>
          <p14:tracePt t="19208" x="8013700" y="1931988"/>
          <p14:tracePt t="19217" x="7985125" y="1917700"/>
          <p14:tracePt t="19250" x="7972425" y="1876425"/>
          <p14:tracePt t="19255" x="7943850" y="1862138"/>
          <p14:tracePt t="19326" x="7929563" y="1862138"/>
          <p14:tracePt t="19335" x="7916863" y="1905000"/>
          <p14:tracePt t="19343" x="7902575" y="1973263"/>
          <p14:tracePt t="19359" x="7888288" y="2014538"/>
          <p14:tracePt t="19362" x="7875588" y="2084388"/>
          <p14:tracePt t="19367" x="7861300" y="2152650"/>
          <p14:tracePt t="19389" x="7861300" y="2193925"/>
          <p14:tracePt t="19406" x="7861300" y="2290763"/>
          <p14:tracePt t="19408" x="7861300" y="2317750"/>
          <p14:tracePt t="19415" x="7861300" y="2346325"/>
          <p14:tracePt t="19435" x="7861300" y="2359025"/>
          <p14:tracePt t="19468" x="7861300" y="2373313"/>
          <p14:tracePt t="19583" x="7875588" y="2373313"/>
          <p14:tracePt t="19591" x="7888288" y="2373313"/>
          <p14:tracePt t="19612" x="7902575" y="2387600"/>
          <p14:tracePt t="19642" x="7929563" y="2387600"/>
          <p14:tracePt t="19658" x="7958138" y="2414588"/>
          <p14:tracePt t="19679" x="7972425" y="2428875"/>
          <p14:tracePt t="19705" x="7999413" y="2428875"/>
          <p14:tracePt t="19720" x="8013700" y="2428875"/>
          <p14:tracePt t="19737" x="8026400" y="2428875"/>
          <p14:tracePt t="19759" x="8040688" y="2428875"/>
          <p14:tracePt t="19830" x="8054975" y="2428875"/>
          <p14:tracePt t="19860" x="8067675" y="2428875"/>
          <p14:tracePt t="19879" x="8081963" y="2428875"/>
          <p14:tracePt t="19887" x="8096250" y="2428875"/>
          <p14:tracePt t="19903" x="8123238" y="2428875"/>
          <p14:tracePt t="19940" x="8137525" y="2428875"/>
          <p14:tracePt t="19957" x="8164513" y="2428875"/>
          <p14:tracePt t="19973" x="8193088" y="2414588"/>
          <p14:tracePt t="19975" x="8205788" y="2400300"/>
          <p14:tracePt t="20005" x="8220075" y="2387600"/>
          <p14:tracePt t="20021" x="8234363" y="2387600"/>
          <p14:tracePt t="20023" x="8247063" y="2373313"/>
          <p14:tracePt t="20040" x="8261350" y="2373313"/>
          <p14:tracePt t="20055" x="8275638" y="2373313"/>
          <p14:tracePt t="20257" x="8275638" y="2346325"/>
          <p14:tracePt t="20273" x="8302625" y="2346325"/>
          <p14:tracePt t="20303" x="8316913" y="2346325"/>
          <p14:tracePt t="20311" x="8316913" y="2359025"/>
          <p14:tracePt t="20368" x="8343900" y="2373313"/>
          <p14:tracePt t="20472" x="8370888" y="2373313"/>
          <p14:tracePt t="20513" x="8399463" y="2373313"/>
          <p14:tracePt t="20546" x="8413750" y="2373313"/>
          <p14:tracePt t="20559" x="8426450" y="2373313"/>
          <p14:tracePt t="21337" x="8440738" y="2373313"/>
          <p14:tracePt t="21383" x="8467725" y="2373313"/>
          <p14:tracePt t="21408" x="8482013" y="2373313"/>
          <p14:tracePt t="21447" x="8496300" y="2373313"/>
          <p14:tracePt t="21495" x="8523288" y="2373313"/>
          <p14:tracePt t="21527" x="8537575" y="2373313"/>
          <p14:tracePt t="21535" x="8550275" y="2373313"/>
          <p14:tracePt t="21575" x="8564563" y="2373313"/>
          <p14:tracePt t="21864" x="8578850" y="2373313"/>
          <p14:tracePt t="21904" x="8578850" y="2387600"/>
          <p14:tracePt t="21967" x="8550275" y="2387600"/>
          <p14:tracePt t="21975" x="8550275" y="2400300"/>
          <p14:tracePt t="22337" x="8537575" y="2400300"/>
          <p14:tracePt t="22376" x="8509000" y="2414588"/>
          <p14:tracePt t="22383" x="8496300" y="2428875"/>
          <p14:tracePt t="22544" x="8482013" y="2443163"/>
          <p14:tracePt t="22585" x="8455025" y="2443163"/>
          <p14:tracePt t="22591" x="8440738" y="2443163"/>
          <p14:tracePt t="22599" x="8413750" y="2455863"/>
          <p14:tracePt t="22607" x="8399463" y="2455863"/>
          <p14:tracePt t="22615" x="8385175" y="2455863"/>
          <p14:tracePt t="22623" x="8370888" y="2455863"/>
          <p14:tracePt t="22655" x="8343900" y="2455863"/>
          <p14:tracePt t="22698" x="8316913" y="2455863"/>
          <p14:tracePt t="22703" x="8288338" y="2470150"/>
          <p14:tracePt t="22731" x="8261350" y="2470150"/>
          <p14:tracePt t="22735" x="8261350" y="2484438"/>
          <p14:tracePt t="22743" x="8234363" y="2484438"/>
          <p14:tracePt t="22788" x="8220075" y="2484438"/>
          <p14:tracePt t="23047" x="8205788" y="2497138"/>
          <p14:tracePt t="23064" x="8193088" y="2511425"/>
          <p14:tracePt t="23080" x="8164513" y="2511425"/>
          <p14:tracePt t="23087" x="8150225" y="2511425"/>
          <p14:tracePt t="23095" x="8123238" y="2525713"/>
          <p14:tracePt t="23103" x="8108950" y="2538413"/>
          <p14:tracePt t="23119" x="8096250" y="2538413"/>
          <p14:tracePt t="23137" x="8081963" y="2538413"/>
          <p14:tracePt t="23520" x="8067675" y="2538413"/>
          <p14:tracePt t="23857" x="8054975" y="2552700"/>
          <p14:tracePt t="24008" x="8040688" y="2552700"/>
          <p14:tracePt t="24015" x="8026400" y="2552700"/>
          <p14:tracePt t="24056" x="7999413" y="2525713"/>
          <p14:tracePt t="24058" x="7985125" y="2525713"/>
          <p14:tracePt t="24312" x="7985125" y="2538413"/>
          <p14:tracePt t="24503" x="7985125" y="2552700"/>
          <p14:tracePt t="24512" x="7999413" y="2552700"/>
          <p14:tracePt t="24545" x="8040688" y="2566988"/>
          <p14:tracePt t="24566" x="8067675" y="2566988"/>
          <p14:tracePt t="24575" x="8081963" y="2566988"/>
          <p14:tracePt t="24613" x="8096250" y="2566988"/>
          <p14:tracePt t="25544" x="8096250" y="2579688"/>
          <p14:tracePt t="25599" x="8096250" y="2593975"/>
          <p14:tracePt t="25608" x="8081963" y="2593975"/>
          <p14:tracePt t="25632" x="8081963" y="2608263"/>
          <p14:tracePt t="25720" x="8067675" y="2622550"/>
          <p14:tracePt t="25741" x="8067675" y="2635250"/>
          <p14:tracePt t="25752" x="8054975" y="2663825"/>
          <p14:tracePt t="26032" x="8040688" y="2663825"/>
          <p14:tracePt t="26041" x="8013700" y="2663825"/>
          <p14:tracePt t="26048" x="7999413" y="2663825"/>
          <p14:tracePt t="26056" x="7985125" y="2663825"/>
          <p14:tracePt t="26093" x="7916863" y="2663825"/>
          <p14:tracePt t="26138" x="7902575" y="2663825"/>
          <p14:tracePt t="26400" x="7902575" y="2649538"/>
          <p14:tracePt t="26407" x="7902575" y="2635250"/>
          <p14:tracePt t="26425" x="7929563" y="2608263"/>
          <p14:tracePt t="26431" x="7943850" y="2608263"/>
          <p14:tracePt t="26439" x="7958138" y="2593975"/>
          <p14:tracePt t="26448" x="7985125" y="2593975"/>
          <p14:tracePt t="26688" x="7972425" y="2593975"/>
          <p14:tracePt t="26721" x="7943850" y="2593975"/>
          <p14:tracePt t="26724" x="7834313" y="2593975"/>
          <p14:tracePt t="26727" x="7778750" y="2593975"/>
          <p14:tracePt t="26735" x="7723188" y="2593975"/>
          <p14:tracePt t="26756" x="7681913" y="2593975"/>
          <p14:tracePt t="26761" x="7599363" y="2593975"/>
          <p14:tracePt t="26767" x="7572375" y="2593975"/>
          <p14:tracePt t="26787" x="7502525" y="2593975"/>
          <p14:tracePt t="26805" x="7461250" y="2593975"/>
          <p14:tracePt t="26819" x="7392988" y="2593975"/>
          <p14:tracePt t="26823" x="7378700" y="2593975"/>
          <p14:tracePt t="26831" x="7364413" y="2593975"/>
          <p14:tracePt t="26852" x="7337425" y="2593975"/>
          <p14:tracePt t="26855" x="7281863" y="2593975"/>
          <p14:tracePt t="26862" x="7267575" y="2593975"/>
          <p14:tracePt t="26890" x="7213600" y="2593975"/>
          <p14:tracePt t="26928" x="7199313" y="2593975"/>
          <p14:tracePt t="26945" x="7185025" y="2593975"/>
          <p14:tracePt t="26959" x="7172325" y="2593975"/>
          <p14:tracePt t="26976" x="7143750" y="2593975"/>
          <p14:tracePt t="26991" x="7116763" y="2593975"/>
          <p14:tracePt t="27005" x="7116763" y="2579688"/>
          <p14:tracePt t="27021" x="7089775" y="2566988"/>
          <p14:tracePt t="27038" x="7061200" y="2566988"/>
          <p14:tracePt t="27057" x="7046913" y="2566988"/>
          <p14:tracePt t="27063" x="7034213" y="2552700"/>
          <p14:tracePt t="27167" x="7019925" y="2552700"/>
          <p14:tracePt t="27198" x="6992938" y="2552700"/>
          <p14:tracePt t="27216" x="6978650" y="2552700"/>
          <p14:tracePt t="27231" x="6951663" y="2552700"/>
          <p14:tracePt t="27255" x="6937375" y="2552700"/>
          <p14:tracePt t="27292" x="6923088" y="2552700"/>
          <p14:tracePt t="27340" x="6896100" y="2552700"/>
          <p14:tracePt t="27423" x="6869113" y="2552700"/>
          <p14:tracePt t="27452" x="6840538" y="2552700"/>
          <p14:tracePt t="27456" x="6826250" y="2552700"/>
          <p14:tracePt t="27472" x="6813550" y="2552700"/>
          <p14:tracePt t="27863" x="6784975" y="2552700"/>
          <p14:tracePt t="27880" x="6784975" y="2566988"/>
          <p14:tracePt t="27905" x="6731000" y="2593975"/>
          <p14:tracePt t="27912" x="6689725" y="2593975"/>
          <p14:tracePt t="27931" x="6661150" y="2622550"/>
          <p14:tracePt t="27935" x="6634163" y="2622550"/>
          <p14:tracePt t="27943" x="6605588" y="2622550"/>
          <p14:tracePt t="27963" x="6578600" y="2635250"/>
          <p14:tracePt t="27967" x="6564313" y="2649538"/>
          <p14:tracePt t="28041" x="6537325" y="2649538"/>
          <p14:tracePt t="28047" x="6510338" y="2649538"/>
          <p14:tracePt t="28075" x="6481763" y="2649538"/>
          <p14:tracePt t="28079" x="6469063" y="2649538"/>
          <p14:tracePt t="28102" x="6469063" y="2663825"/>
          <p14:tracePt t="28116" x="6440488" y="2663825"/>
          <p14:tracePt t="28231" x="6427788" y="2663825"/>
          <p14:tracePt t="28239" x="6413500" y="2663825"/>
          <p14:tracePt t="28247" x="6399213" y="2663825"/>
          <p14:tracePt t="28254" x="6372225" y="2663825"/>
          <p14:tracePt t="28263" x="6357938" y="2663825"/>
          <p14:tracePt t="28278" x="6343650" y="2663825"/>
          <p14:tracePt t="28280" x="6316663" y="2649538"/>
          <p14:tracePt t="28286" x="6302375" y="2649538"/>
          <p14:tracePt t="28608" x="6302375" y="2635250"/>
          <p14:tracePt t="28616" x="6302375" y="2622550"/>
          <p14:tracePt t="28624" x="6330950" y="2622550"/>
          <p14:tracePt t="28649" x="6384925" y="2593975"/>
          <p14:tracePt t="28655" x="6413500" y="2593975"/>
          <p14:tracePt t="28671" x="6454775" y="2579688"/>
          <p14:tracePt t="28687" x="6481763" y="2579688"/>
          <p14:tracePt t="28718" x="6510338" y="2579688"/>
          <p14:tracePt t="28764" x="6523038" y="2566988"/>
          <p14:tracePt t="28775" x="6537325" y="2552700"/>
          <p14:tracePt t="28796" x="6551613" y="2552700"/>
          <p14:tracePt t="28828" x="6564313" y="2525713"/>
          <p14:tracePt t="28984" x="6551613" y="2525713"/>
          <p14:tracePt t="28992" x="6537325" y="2525713"/>
          <p14:tracePt t="29013" x="6510338" y="2525713"/>
          <p14:tracePt t="29016" x="6481763" y="2525713"/>
          <p14:tracePt t="29023" x="6413500" y="2525713"/>
          <p14:tracePt t="29031" x="6357938" y="2525713"/>
          <p14:tracePt t="29040" x="6316663" y="2525713"/>
          <p14:tracePt t="29056" x="6207125" y="2525713"/>
          <p14:tracePt t="29063" x="6137275" y="2525713"/>
          <p14:tracePt t="29084" x="6096000" y="2525713"/>
          <p14:tracePt t="29098" x="6081713" y="2538413"/>
          <p14:tracePt t="29132" x="6069013" y="2538413"/>
          <p14:tracePt t="29143" x="6054725" y="2538413"/>
          <p14:tracePt t="29166" x="6040438" y="2538413"/>
          <p14:tracePt t="29168" x="6027738" y="2538413"/>
          <p14:tracePt t="29210" x="6013450" y="2538413"/>
          <p14:tracePt t="29408" x="6040438" y="2538413"/>
          <p14:tracePt t="29415" x="6054725" y="2538413"/>
          <p14:tracePt t="29433" x="6096000" y="2538413"/>
          <p14:tracePt t="29440" x="6122988" y="2552700"/>
          <p14:tracePt t="29449" x="6137275" y="2552700"/>
          <p14:tracePt t="29465" x="6151563" y="2566988"/>
          <p14:tracePt t="29471" x="6164263" y="2566988"/>
          <p14:tracePt t="29479" x="6178550" y="2566988"/>
          <p14:tracePt t="29486" x="6207125" y="2566988"/>
          <p14:tracePt t="29506" x="6234113" y="2566988"/>
          <p14:tracePt t="29511" x="6248400" y="2566988"/>
          <p14:tracePt t="29518" x="6261100" y="2579688"/>
          <p14:tracePt t="29536" x="6289675" y="2593975"/>
          <p14:tracePt t="29543" x="6302375" y="2593975"/>
          <p14:tracePt t="29551" x="6330950" y="2593975"/>
          <p14:tracePt t="29567" x="6343650" y="2593975"/>
          <p14:tracePt t="29585" x="6372225" y="2593975"/>
          <p14:tracePt t="29616" x="6384925" y="2593975"/>
          <p14:tracePt t="29623" x="6399213" y="2593975"/>
          <p14:tracePt t="29630" x="6413500" y="2593975"/>
          <p14:tracePt t="29663" x="6427788" y="2593975"/>
          <p14:tracePt t="29928" x="6413500" y="2593975"/>
          <p14:tracePt t="29943" x="6399213" y="2593975"/>
          <p14:tracePt t="29951" x="6372225" y="2608263"/>
          <p14:tracePt t="29968" x="6343650" y="2608263"/>
          <p14:tracePt t="29983" x="6330950" y="2608263"/>
          <p14:tracePt t="30001" x="6302375" y="2608263"/>
          <p14:tracePt t="30007" x="6289675" y="2608263"/>
          <p14:tracePt t="30027" x="6275388" y="2608263"/>
          <p14:tracePt t="30043" x="6248400" y="2608263"/>
          <p14:tracePt t="30060" x="6234113" y="2608263"/>
          <p14:tracePt t="30071" x="6219825" y="2608263"/>
          <p14:tracePt t="30091" x="6207125" y="2608263"/>
          <p14:tracePt t="30108" x="6192838" y="2608263"/>
          <p14:tracePt t="30263" x="6219825" y="2608263"/>
          <p14:tracePt t="30286" x="6248400" y="2608263"/>
          <p14:tracePt t="30288" x="6275388" y="2608263"/>
          <p14:tracePt t="30317" x="6316663" y="2608263"/>
          <p14:tracePt t="30320" x="6330950" y="2608263"/>
          <p14:tracePt t="30327" x="6343650" y="2608263"/>
          <p14:tracePt t="30335" x="6357938" y="2608263"/>
          <p14:tracePt t="30342" x="6384925" y="2608263"/>
          <p14:tracePt t="30359" x="6399213" y="2608263"/>
          <p14:tracePt t="30393" x="6427788" y="2608263"/>
          <p14:tracePt t="30408" x="6440488" y="2608263"/>
          <p14:tracePt t="30439" x="6454775" y="2608263"/>
          <p14:tracePt t="30455" x="6481763" y="2608263"/>
          <p14:tracePt t="30463" x="6496050" y="2608263"/>
          <p14:tracePt t="30485" x="6510338" y="2608263"/>
          <p14:tracePt t="30663" x="6523038" y="2608263"/>
          <p14:tracePt t="30697" x="6496050" y="2608263"/>
          <p14:tracePt t="30703" x="6481763" y="2608263"/>
          <p14:tracePt t="30731" x="6454775" y="2608263"/>
          <p14:tracePt t="30735" x="6440488" y="2608263"/>
          <p14:tracePt t="30743" x="6427788" y="2608263"/>
          <p14:tracePt t="30759" x="6413500" y="2608263"/>
          <p14:tracePt t="30775" x="6399213" y="2608263"/>
          <p14:tracePt t="30783" x="6384925" y="2608263"/>
          <p14:tracePt t="30879" x="6357938" y="2608263"/>
          <p14:tracePt t="31024" x="6372225" y="2608263"/>
          <p14:tracePt t="31065" x="6427788" y="2608263"/>
          <p14:tracePt t="31080" x="6440488" y="2608263"/>
          <p14:tracePt t="31094" x="6454775" y="2608263"/>
          <p14:tracePt t="31096" x="6469063" y="2608263"/>
          <p14:tracePt t="31103" x="6481763" y="2608263"/>
          <p14:tracePt t="31112" x="6510338" y="2608263"/>
          <p14:tracePt t="31119" x="6523038" y="2608263"/>
          <p14:tracePt t="31392" x="6510338" y="2622550"/>
          <p14:tracePt t="31400" x="6481763" y="2622550"/>
          <p14:tracePt t="31417" x="6469063" y="2622550"/>
          <p14:tracePt t="31424" x="6454775" y="2622550"/>
          <p14:tracePt t="31461" x="6384925" y="2622550"/>
          <p14:tracePt t="31463" x="6372225" y="2622550"/>
          <p14:tracePt t="31471" x="6343650" y="2622550"/>
          <p14:tracePt t="31488" x="6330950" y="2622550"/>
          <p14:tracePt t="31504" x="6302375" y="2622550"/>
          <p14:tracePt t="31743" x="6316663" y="2622550"/>
          <p14:tracePt t="31752" x="6343650" y="2622550"/>
          <p14:tracePt t="31760" x="6384925" y="2622550"/>
          <p14:tracePt t="31793" x="6537325" y="2622550"/>
          <p14:tracePt t="31800" x="6564313" y="2622550"/>
          <p14:tracePt t="31806" x="6592888" y="2622550"/>
          <p14:tracePt t="31821" x="6605588" y="2622550"/>
          <p14:tracePt t="31838" x="6648450" y="2622550"/>
          <p14:tracePt t="31852" x="6661150" y="2622550"/>
          <p14:tracePt t="32096" x="6648450" y="2622550"/>
          <p14:tracePt t="32104" x="6634163" y="2622550"/>
          <p14:tracePt t="32148" x="6578600" y="2622550"/>
          <p14:tracePt t="32151" x="6551613" y="2622550"/>
          <p14:tracePt t="32172" x="6537325" y="2622550"/>
          <p14:tracePt t="32175" x="6481763" y="2622550"/>
          <p14:tracePt t="32191" x="6469063" y="2622550"/>
          <p14:tracePt t="32208" x="6413500" y="2622550"/>
          <p14:tracePt t="32215" x="6399213" y="2622550"/>
          <p14:tracePt t="32239" x="6384925" y="2622550"/>
          <p14:tracePt t="32303" x="6372225" y="2622550"/>
          <p14:tracePt t="32512" x="6384925" y="2622550"/>
          <p14:tracePt t="32520" x="6399213" y="2622550"/>
          <p14:tracePt t="32529" x="6413500" y="2622550"/>
          <p14:tracePt t="32552" x="6537325" y="2622550"/>
          <p14:tracePt t="32571" x="6605588" y="2622550"/>
          <p14:tracePt t="32576" x="6605588" y="2635250"/>
          <p14:tracePt t="32583" x="6634163" y="2635250"/>
          <p14:tracePt t="32603" x="6702425" y="2649538"/>
          <p14:tracePt t="32619" x="6731000" y="2649538"/>
          <p14:tracePt t="32623" x="6743700" y="2663825"/>
          <p14:tracePt t="32631" x="6772275" y="2663825"/>
          <p14:tracePt t="32650" x="6784975" y="2663825"/>
          <p14:tracePt t="32668" x="6799263" y="2663825"/>
          <p14:tracePt t="32816" x="6799263" y="2676525"/>
          <p14:tracePt t="32861" x="6743700" y="2690813"/>
          <p14:tracePt t="32865" x="6731000" y="2690813"/>
          <p14:tracePt t="32871" x="6716713" y="2690813"/>
          <p14:tracePt t="32898" x="6689725" y="2690813"/>
          <p14:tracePt t="32903" x="6648450" y="2690813"/>
          <p14:tracePt t="32921" x="6605588" y="2690813"/>
          <p14:tracePt t="32927" x="6578600" y="2690813"/>
          <p14:tracePt t="32935" x="6537325" y="2690813"/>
          <p14:tracePt t="32952" x="6469063" y="2690813"/>
          <p14:tracePt t="32969" x="6413500" y="2690813"/>
          <p14:tracePt t="32984" x="6399213" y="2690813"/>
          <p14:tracePt t="32986" x="6372225" y="2676525"/>
          <p14:tracePt t="32991" x="6357938" y="2676525"/>
          <p14:tracePt t="32999" x="6343650" y="2676525"/>
          <p14:tracePt t="33017" x="6316663" y="2676525"/>
          <p14:tracePt t="33032" x="6302375" y="2649538"/>
          <p14:tracePt t="33224" x="6316663" y="2649538"/>
          <p14:tracePt t="33233" x="6330950" y="2649538"/>
          <p14:tracePt t="33241" x="6372225" y="2649538"/>
          <p14:tracePt t="33248" x="6399213" y="2649538"/>
          <p14:tracePt t="33256" x="6440488" y="2649538"/>
          <p14:tracePt t="33288" x="6578600" y="2649538"/>
          <p14:tracePt t="33295" x="6605588" y="2649538"/>
          <p14:tracePt t="33303" x="6619875" y="2649538"/>
          <p14:tracePt t="33577" x="6605588" y="2649538"/>
          <p14:tracePt t="33936" x="6578600" y="2649538"/>
          <p14:tracePt t="33969" x="6564313" y="2649538"/>
          <p14:tracePt t="33976" x="6551613" y="2649538"/>
          <p14:tracePt t="33983" x="6523038" y="2649538"/>
          <p14:tracePt t="34002" x="6440488" y="2649538"/>
          <p14:tracePt t="34007" x="6399213" y="2649538"/>
          <p14:tracePt t="34015" x="6330950" y="2649538"/>
          <p14:tracePt t="34030" x="6234113" y="2649538"/>
          <p14:tracePt t="34047" x="5984875" y="2622550"/>
          <p14:tracePt t="34061" x="5930900" y="2622550"/>
          <p14:tracePt t="34063" x="5875338" y="2608263"/>
          <p14:tracePt t="34071" x="5807075" y="2593975"/>
          <p14:tracePt t="34079" x="5792788" y="2579688"/>
          <p14:tracePt t="34087" x="5764213" y="2579688"/>
          <p14:tracePt t="34107" x="5751513" y="2566988"/>
          <p14:tracePt t="34111" x="5751513" y="2538413"/>
          <p14:tracePt t="34124" x="5737225" y="2525713"/>
          <p14:tracePt t="34140" x="5710238" y="2497138"/>
          <p14:tracePt t="34143" x="5681663" y="2484438"/>
          <p14:tracePt t="34151" x="5681663" y="2455863"/>
          <p14:tracePt t="34162" x="5681663" y="2443163"/>
          <p14:tracePt t="34167" x="5668963" y="2428875"/>
          <p14:tracePt t="34175" x="5668963" y="2414588"/>
          <p14:tracePt t="34183" x="5668963" y="2400300"/>
          <p14:tracePt t="34203" x="5668963" y="2359025"/>
          <p14:tracePt t="34237" x="5668963" y="2332038"/>
          <p14:tracePt t="34240" x="5668963" y="2317750"/>
          <p14:tracePt t="34256" x="5668963" y="2263775"/>
          <p14:tracePt t="34263" x="5668963" y="2249488"/>
          <p14:tracePt t="34284" x="5695950" y="2220913"/>
          <p14:tracePt t="34299" x="5710238" y="2193925"/>
          <p14:tracePt t="34315" x="5722938" y="2179638"/>
          <p14:tracePt t="34407" x="5751513" y="2179638"/>
          <p14:tracePt t="34415" x="5764213" y="2179638"/>
          <p14:tracePt t="34423" x="5778500" y="2179638"/>
          <p14:tracePt t="34455" x="5792788" y="2179638"/>
          <p14:tracePt t="34488" x="5819775" y="2166938"/>
          <p14:tracePt t="34551" x="5848350" y="2166938"/>
          <p14:tracePt t="34575" x="5861050" y="2166938"/>
          <p14:tracePt t="34583" x="5875338" y="2166938"/>
          <p14:tracePt t="34600" x="5902325" y="2166938"/>
          <p14:tracePt t="34607" x="5916613" y="2166938"/>
          <p14:tracePt t="34632" x="5943600" y="2166938"/>
          <p14:tracePt t="34639" x="5957888" y="2166938"/>
          <p14:tracePt t="34673" x="5972175" y="2166938"/>
          <p14:tracePt t="34691" x="5984875" y="2166938"/>
          <p14:tracePt t="34783" x="5999163" y="2166938"/>
          <p14:tracePt t="34904" x="6027738" y="2166938"/>
          <p14:tracePt t="34912" x="6027738" y="2138363"/>
          <p14:tracePt t="34931" x="6040438" y="2138363"/>
          <p14:tracePt t="34935" x="6054725" y="2111375"/>
          <p14:tracePt t="34943" x="6069013" y="2111375"/>
          <p14:tracePt t="34963" x="6069013" y="2097088"/>
          <p14:tracePt t="34978" x="6081713" y="2084388"/>
          <p14:tracePt t="34996" x="6096000" y="2070100"/>
          <p14:tracePt t="35011" x="6096000" y="2055813"/>
          <p14:tracePt t="35152" x="6096000" y="2084388"/>
          <p14:tracePt t="35160" x="6096000" y="2111375"/>
          <p14:tracePt t="35185" x="6096000" y="2193925"/>
          <p14:tracePt t="35352" x="6096000" y="2179638"/>
          <p14:tracePt t="35359" x="6096000" y="2166938"/>
          <p14:tracePt t="35379" x="6096000" y="2097088"/>
          <p14:tracePt t="35383" x="6096000" y="2070100"/>
          <p14:tracePt t="35392" x="6096000" y="2041525"/>
          <p14:tracePt t="35411" x="6096000" y="1987550"/>
          <p14:tracePt t="35416" x="6096000" y="1973263"/>
          <p14:tracePt t="35423" x="6096000" y="1946275"/>
          <p14:tracePt t="35535" x="6096000" y="1958975"/>
          <p14:tracePt t="35543" x="6096000" y="1973263"/>
          <p14:tracePt t="35551" x="6081713" y="2000250"/>
          <p14:tracePt t="35568" x="6069013" y="2070100"/>
          <p14:tracePt t="35575" x="6054725" y="2097088"/>
          <p14:tracePt t="35583" x="6040438" y="2125663"/>
          <p14:tracePt t="35597" x="6040438" y="2152650"/>
          <p14:tracePt t="35613" x="6040438" y="2166938"/>
          <p14:tracePt t="35719" x="6040438" y="2152650"/>
          <p14:tracePt t="35727" x="6040438" y="2138363"/>
          <p14:tracePt t="35745" x="6040438" y="2070100"/>
          <p14:tracePt t="35751" x="6054725" y="2041525"/>
          <p14:tracePt t="35758" x="6054725" y="1987550"/>
          <p14:tracePt t="35767" x="6054725" y="1973263"/>
          <p14:tracePt t="35787" x="6069013" y="1973263"/>
          <p14:tracePt t="35855" x="6069013" y="2000250"/>
          <p14:tracePt t="35863" x="6054725" y="2028825"/>
          <p14:tracePt t="35871" x="6040438" y="2070100"/>
          <p14:tracePt t="35891" x="6027738" y="2125663"/>
          <p14:tracePt t="35895" x="6027738" y="2152650"/>
          <p14:tracePt t="35905" x="6013450" y="2166938"/>
          <p14:tracePt t="36031" x="6013450" y="2179638"/>
          <p14:tracePt t="36060" x="6013450" y="2152650"/>
          <p14:tracePt t="36063" x="6013450" y="2125663"/>
          <p14:tracePt t="36071" x="6013450" y="2111375"/>
          <p14:tracePt t="36092" x="6027738" y="2028825"/>
          <p14:tracePt t="36095" x="6040438" y="2000250"/>
          <p14:tracePt t="36103" x="6040438" y="1987550"/>
          <p14:tracePt t="36183" x="6040438" y="2000250"/>
          <p14:tracePt t="36191" x="6040438" y="2070100"/>
          <p14:tracePt t="36199" x="6027738" y="2138363"/>
          <p14:tracePt t="36218" x="5999163" y="2276475"/>
          <p14:tracePt t="36223" x="5984875" y="2317750"/>
          <p14:tracePt t="36231" x="5972175" y="2346325"/>
          <p14:tracePt t="36246" x="5957888" y="2373313"/>
          <p14:tracePt t="36263" x="5957888" y="2400300"/>
          <p14:tracePt t="36367" x="5943600" y="2400300"/>
          <p14:tracePt t="36375" x="5943600" y="2387600"/>
          <p14:tracePt t="36392" x="5957888" y="2305050"/>
          <p14:tracePt t="36399" x="5972175" y="2235200"/>
          <p14:tracePt t="36407" x="5984875" y="2193925"/>
          <p14:tracePt t="36415" x="6013450" y="2138363"/>
          <p14:tracePt t="36423" x="6013450" y="2097088"/>
          <p14:tracePt t="36430" x="6027738" y="2055813"/>
          <p14:tracePt t="36519" x="6027738" y="2084388"/>
          <p14:tracePt t="36527" x="6013450" y="2152650"/>
          <p14:tracePt t="36547" x="5999163" y="2208213"/>
          <p14:tracePt t="36551" x="5972175" y="2332038"/>
          <p14:tracePt t="36559" x="5957888" y="2359025"/>
          <p14:tracePt t="36578" x="5930900" y="2414588"/>
          <p14:tracePt t="36595" x="5930900" y="2428875"/>
          <p14:tracePt t="36679" x="5943600" y="2428875"/>
          <p14:tracePt t="36687" x="5957888" y="2414588"/>
          <p14:tracePt t="36709" x="5984875" y="2346325"/>
          <p14:tracePt t="36711" x="5999163" y="2305050"/>
          <p14:tracePt t="36719" x="5999163" y="2276475"/>
          <p14:tracePt t="36737" x="6027738" y="2193925"/>
          <p14:tracePt t="36756" x="6027738" y="2152650"/>
          <p14:tracePt t="36831" x="6027738" y="2179638"/>
          <p14:tracePt t="36851" x="6027738" y="2220913"/>
          <p14:tracePt t="36854" x="6027738" y="2249488"/>
          <p14:tracePt t="36863" x="6027738" y="2263775"/>
          <p14:tracePt t="36872" x="6027738" y="2290763"/>
          <p14:tracePt t="36959" x="6027738" y="2305050"/>
          <p14:tracePt t="36983" x="6054725" y="2305050"/>
          <p14:tracePt t="36999" x="6069013" y="2305050"/>
          <p14:tracePt t="37013" x="6081713" y="2305050"/>
          <p14:tracePt t="37023" x="6081713" y="2290763"/>
          <p14:tracePt t="37039" x="6096000" y="2276475"/>
          <p14:tracePt t="37057" x="6110288" y="2249488"/>
          <p14:tracePt t="37529" x="6096000" y="2276475"/>
          <p14:tracePt t="37537" x="6096000" y="2290763"/>
          <p14:tracePt t="37544" x="6081713" y="2317750"/>
          <p14:tracePt t="37553" x="6069013" y="2346325"/>
          <p14:tracePt t="37585" x="6069013" y="2373313"/>
          <p14:tracePt t="37601" x="6054725" y="2400300"/>
          <p14:tracePt t="37976" x="6054725" y="2414588"/>
          <p14:tracePt t="37983" x="6054725" y="2428875"/>
          <p14:tracePt t="37992" x="6054725" y="2443163"/>
          <p14:tracePt t="38013" x="6081713" y="2484438"/>
          <p14:tracePt t="38015" x="6096000" y="2484438"/>
          <p14:tracePt t="38024" x="6110288" y="2511425"/>
          <p14:tracePt t="38047" x="6122988" y="2566988"/>
          <p14:tracePt t="38055" x="6137275" y="2566988"/>
          <p14:tracePt t="38073" x="6151563" y="2593975"/>
          <p14:tracePt t="38087" x="6164263" y="2608263"/>
          <p14:tracePt t="38520" x="6192838" y="2608263"/>
          <p14:tracePt t="38536" x="6207125" y="2608263"/>
          <p14:tracePt t="38575" x="6248400" y="2608263"/>
          <p14:tracePt t="38598" x="6261100" y="2608263"/>
          <p14:tracePt t="38600" x="6275388" y="2608263"/>
          <p14:tracePt t="38703" x="6289675" y="2608263"/>
          <p14:tracePt t="38711" x="6302375" y="2608263"/>
          <p14:tracePt t="38719" x="6316663" y="2608263"/>
          <p14:tracePt t="38738" x="6330950" y="2608263"/>
          <p14:tracePt t="38751" x="6357938" y="2608263"/>
          <p14:tracePt t="38781" x="6372225" y="2608263"/>
          <p14:tracePt t="38796" x="6399213" y="2608263"/>
          <p14:tracePt t="38814" x="6413500" y="2608263"/>
          <p14:tracePt t="38816" x="6427788" y="2608263"/>
          <p14:tracePt t="38880" x="6440488" y="2608263"/>
          <p14:tracePt t="38887" x="6454775" y="2593975"/>
          <p14:tracePt t="38908" x="6469063" y="2593975"/>
          <p14:tracePt t="38911" x="6481763" y="2593975"/>
          <p14:tracePt t="38939" x="6510338" y="2593975"/>
          <p14:tracePt t="39311" x="6496050" y="2593975"/>
          <p14:tracePt t="39337" x="6454775" y="2593975"/>
          <p14:tracePt t="39343" x="6440488" y="2593975"/>
          <p14:tracePt t="39351" x="6440488" y="2579688"/>
          <p14:tracePt t="39370" x="6399213" y="2579688"/>
          <p14:tracePt t="39375" x="6372225" y="2579688"/>
          <p14:tracePt t="39383" x="6357938" y="2579688"/>
          <p14:tracePt t="39403" x="6330950" y="2579688"/>
          <p14:tracePt t="39407" x="6316663" y="2579688"/>
          <p14:tracePt t="39415" x="6302375" y="2579688"/>
          <p14:tracePt t="39423" x="6289675" y="2579688"/>
          <p14:tracePt t="39446" x="6275388" y="2579688"/>
          <p14:tracePt t="39449" x="6248400" y="2579688"/>
          <p14:tracePt t="39455" x="6248400" y="2566988"/>
          <p14:tracePt t="39474" x="6234113" y="2552700"/>
          <p14:tracePt t="39493" x="6207125" y="2552700"/>
          <p14:tracePt t="39496" x="6192838" y="2552700"/>
          <p14:tracePt t="39503" x="6178550" y="2538413"/>
          <p14:tracePt t="39521" x="6151563" y="2538413"/>
          <p14:tracePt t="39538" x="6137275" y="2538413"/>
          <p14:tracePt t="39575" x="6122988" y="2538413"/>
          <p14:tracePt t="39903" x="6122988" y="2525713"/>
          <p14:tracePt t="39937" x="6137275" y="2525713"/>
          <p14:tracePt t="39943" x="6151563" y="2525713"/>
          <p14:tracePt t="39984" x="6178550" y="2525713"/>
          <p14:tracePt t="40016" x="6192838" y="2525713"/>
          <p14:tracePt t="40044" x="6234113" y="2525713"/>
          <p14:tracePt t="40061" x="6261100" y="2525713"/>
          <p14:tracePt t="40090" x="6275388" y="2525713"/>
          <p14:tracePt t="40108" x="6289675" y="2525713"/>
          <p14:tracePt t="40112" x="6302375" y="2525713"/>
          <p14:tracePt t="40138" x="6330950" y="2525713"/>
          <p14:tracePt t="40155" x="6357938" y="2525713"/>
          <p14:tracePt t="40173" x="6372225" y="2525713"/>
          <p14:tracePt t="40188" x="6384925" y="2525713"/>
          <p14:tracePt t="40194" x="6399213" y="2525713"/>
          <p14:tracePt t="40199" x="6413500" y="2538413"/>
          <p14:tracePt t="40219" x="6440488" y="2552700"/>
          <p14:tracePt t="40235" x="6454775" y="2552700"/>
          <p14:tracePt t="40252" x="6481763" y="2552700"/>
          <p14:tracePt t="40263" x="6510338" y="2566988"/>
          <p14:tracePt t="40616" x="6510338" y="2579688"/>
          <p14:tracePt t="40651" x="6481763" y="2593975"/>
          <p14:tracePt t="40663" x="6440488" y="2608263"/>
          <p14:tracePt t="40686" x="6427788" y="2608263"/>
          <p14:tracePt t="40696" x="6399213" y="2622550"/>
          <p14:tracePt t="40728" x="6357938" y="2635250"/>
          <p14:tracePt t="40751" x="6343650" y="2649538"/>
          <p14:tracePt t="40783" x="6316663" y="2649538"/>
          <p14:tracePt t="40825" x="6289675" y="2649538"/>
          <p14:tracePt t="40859" x="6261100" y="2649538"/>
          <p14:tracePt t="40871" x="6248400" y="2649538"/>
          <p14:tracePt t="41471" x="6234113" y="2649538"/>
          <p14:tracePt t="41479" x="6219825" y="2649538"/>
          <p14:tracePt t="41511" x="6192838" y="2635250"/>
          <p14:tracePt t="42055" x="6192838" y="2622550"/>
          <p14:tracePt t="42079" x="6207125" y="2622550"/>
          <p14:tracePt t="42096" x="6234113" y="2622550"/>
          <p14:tracePt t="42103" x="6234113" y="2608263"/>
          <p14:tracePt t="42111" x="6248400" y="2608263"/>
          <p14:tracePt t="42139" x="6261100" y="2608263"/>
          <p14:tracePt t="42143" x="6275388" y="2608263"/>
          <p14:tracePt t="42189" x="6330950" y="2608263"/>
          <p14:tracePt t="42191" x="6343650" y="2608263"/>
          <p14:tracePt t="42218" x="6357938" y="2608263"/>
          <p14:tracePt t="42231" x="6384925" y="2608263"/>
          <p14:tracePt t="42239" x="6384925" y="2622550"/>
          <p14:tracePt t="42343" x="6399213" y="2622550"/>
          <p14:tracePt t="42663" x="6413500" y="2622550"/>
          <p14:tracePt t="42751" x="6399213" y="2622550"/>
          <p14:tracePt t="42767" x="6384925" y="2635250"/>
          <p14:tracePt t="42775" x="6372225" y="2635250"/>
          <p14:tracePt t="42793" x="6357938" y="2635250"/>
          <p14:tracePt t="42818" x="6343650" y="2635250"/>
          <p14:tracePt t="42837" x="6316663" y="2635250"/>
          <p14:tracePt t="42857" x="6289675" y="2635250"/>
          <p14:tracePt t="42863" x="6275388" y="2635250"/>
          <p14:tracePt t="42888" x="6219825" y="2635250"/>
          <p14:tracePt t="42895" x="6207125" y="2622550"/>
          <p14:tracePt t="42933" x="6192838" y="2622550"/>
          <p14:tracePt t="42960" x="6178550" y="2622550"/>
          <p14:tracePt t="43191" x="6178550" y="2608263"/>
          <p14:tracePt t="43199" x="6192838" y="2608263"/>
          <p14:tracePt t="43217" x="6207125" y="2608263"/>
          <p14:tracePt t="43231" x="6234113" y="2593975"/>
          <p14:tracePt t="43275" x="6248400" y="2593975"/>
          <p14:tracePt t="43291" x="6261100" y="2593975"/>
          <p14:tracePt t="43295" x="6275388" y="2593975"/>
          <p14:tracePt t="43319" x="6289675" y="2579688"/>
          <p14:tracePt t="43355" x="6302375" y="2579688"/>
          <p14:tracePt t="43388" x="6330950" y="2579688"/>
          <p14:tracePt t="43403" x="6357938" y="2579688"/>
          <p14:tracePt t="43424" x="6372225" y="2579688"/>
          <p14:tracePt t="43439" x="6384925" y="2579688"/>
          <p14:tracePt t="43447" x="6399213" y="2579688"/>
          <p14:tracePt t="43466" x="6413500" y="2593975"/>
          <p14:tracePt t="43514" x="6427788" y="2593975"/>
          <p14:tracePt t="43536" x="6454775" y="2593975"/>
          <p14:tracePt t="43783" x="6469063" y="2593975"/>
          <p14:tracePt t="43820" x="6440488" y="2622550"/>
          <p14:tracePt t="43823" x="6413500" y="2622550"/>
          <p14:tracePt t="43831" x="6399213" y="2635250"/>
          <p14:tracePt t="43851" x="6384925" y="2649538"/>
          <p14:tracePt t="43855" x="6302375" y="2649538"/>
          <p14:tracePt t="43863" x="6261100" y="2649538"/>
          <p14:tracePt t="43871" x="6234113" y="2649538"/>
          <p14:tracePt t="43879" x="6219825" y="2649538"/>
          <p14:tracePt t="43901" x="6192838" y="2663825"/>
          <p14:tracePt t="44463" x="6178550" y="2663825"/>
          <p14:tracePt t="44471" x="6164263" y="2663825"/>
          <p14:tracePt t="44480" x="6151563" y="2663825"/>
          <p14:tracePt t="44503" x="6137275" y="2663825"/>
          <p14:tracePt t="44696" x="6137275" y="2649538"/>
          <p14:tracePt t="44719" x="6151563" y="2635250"/>
          <p14:tracePt t="44783" x="6164263" y="2635250"/>
          <p14:tracePt t="44863" x="6178550" y="2622550"/>
          <p14:tracePt t="44894" x="6192838" y="2622550"/>
          <p14:tracePt t="44903" x="6192838" y="2608263"/>
          <p14:tracePt t="44968" x="6207125" y="2608263"/>
          <p14:tracePt t="44983" x="6219825" y="2608263"/>
          <p14:tracePt t="45000" x="6234113" y="2608263"/>
          <p14:tracePt t="45015" x="6248400" y="2608263"/>
          <p14:tracePt t="45044" x="6275388" y="2608263"/>
          <p14:tracePt t="45060" x="6289675" y="2608263"/>
          <p14:tracePt t="45080" x="6302375" y="2608263"/>
          <p14:tracePt t="45106" x="6316663" y="2608263"/>
          <p14:tracePt t="45123" x="6343650" y="2608263"/>
          <p14:tracePt t="45155" x="6357938" y="2608263"/>
          <p14:tracePt t="45170" x="6372225" y="2608263"/>
          <p14:tracePt t="45183" x="6384925" y="2608263"/>
          <p14:tracePt t="45199" x="6399213" y="2608263"/>
          <p14:tracePt t="45220" x="6413500" y="2608263"/>
          <p14:tracePt t="45268" x="6440488" y="2608263"/>
          <p14:tracePt t="45319" x="6454775" y="2608263"/>
          <p14:tracePt t="45335" x="6469063" y="2608263"/>
          <p14:tracePt t="45559" x="6454775" y="2608263"/>
          <p14:tracePt t="45568" x="6440488" y="2608263"/>
          <p14:tracePt t="45589" x="6384925" y="2608263"/>
          <p14:tracePt t="45591" x="6357938" y="2608263"/>
          <p14:tracePt t="45600" x="6316663" y="2608263"/>
          <p14:tracePt t="45617" x="6234113" y="2593975"/>
          <p14:tracePt t="45636" x="6192838" y="2579688"/>
          <p14:tracePt t="45639" x="6164263" y="2579688"/>
          <p14:tracePt t="45647" x="6164263" y="2566988"/>
          <p14:tracePt t="45682" x="6137275" y="2566988"/>
          <p14:tracePt t="45687" x="6122988" y="2538413"/>
          <p14:tracePt t="45701" x="6110288" y="2538413"/>
          <p14:tracePt t="45702" x="6096000" y="2511425"/>
          <p14:tracePt t="45710" x="6081713" y="2511425"/>
          <p14:tracePt t="45733" x="6040438" y="2455863"/>
          <p14:tracePt t="45735" x="6013450" y="2414588"/>
          <p14:tracePt t="45743" x="5999163" y="2373313"/>
          <p14:tracePt t="45759" x="5943600" y="2317750"/>
          <p14:tracePt t="45776" x="5916613" y="2263775"/>
          <p14:tracePt t="45783" x="5902325" y="2235200"/>
          <p14:tracePt t="45791" x="5889625" y="2208213"/>
          <p14:tracePt t="45808" x="5875338" y="2138363"/>
          <p14:tracePt t="45838" x="5875338" y="2084388"/>
          <p14:tracePt t="45841" x="5875338" y="2028825"/>
          <p14:tracePt t="45847" x="5875338" y="2000250"/>
          <p14:tracePt t="45855" x="5875338" y="1987550"/>
          <p14:tracePt t="45863" x="5889625" y="1958975"/>
          <p14:tracePt t="45871" x="5902325" y="1931988"/>
          <p14:tracePt t="45891" x="5930900" y="1876425"/>
          <p14:tracePt t="45895" x="5943600" y="1862138"/>
          <p14:tracePt t="45903" x="5972175" y="1820863"/>
          <p14:tracePt t="45920" x="6013450" y="1766888"/>
          <p14:tracePt t="45936" x="6040438" y="1711325"/>
          <p14:tracePt t="45951" x="6081713" y="1655763"/>
          <p14:tracePt t="45959" x="6096000" y="1655763"/>
          <p14:tracePt t="45967" x="6110288" y="1641475"/>
          <p14:tracePt t="45975" x="6122988" y="1628775"/>
          <p14:tracePt t="45982" x="6151563" y="1600200"/>
          <p14:tracePt t="45991" x="6164263" y="1573213"/>
          <p14:tracePt t="45998" x="6192838" y="1558925"/>
          <p14:tracePt t="46012" x="6219825" y="1546225"/>
          <p14:tracePt t="46029" x="6219825" y="1531938"/>
          <p14:tracePt t="46031" x="6248400" y="1517650"/>
          <p14:tracePt t="46039" x="6248400" y="1503363"/>
          <p14:tracePt t="46047" x="6261100" y="1503363"/>
          <p14:tracePt t="46062" x="6275388" y="1490663"/>
          <p14:tracePt t="46076" x="6330950" y="1449388"/>
          <p14:tracePt t="46080" x="6357938" y="1435100"/>
          <p14:tracePt t="46087" x="6399213" y="1420813"/>
          <p14:tracePt t="46095" x="6440488" y="1393825"/>
          <p14:tracePt t="46110" x="6469063" y="1366838"/>
          <p14:tracePt t="46125" x="6523038" y="1338263"/>
          <p14:tracePt t="46141" x="6537325" y="1323975"/>
          <p14:tracePt t="46143" x="6578600" y="1311275"/>
          <p14:tracePt t="46151" x="6592888" y="1311275"/>
          <p14:tracePt t="46222" x="6619875" y="1296988"/>
          <p14:tracePt t="46239" x="6634163" y="1296988"/>
          <p14:tracePt t="46256" x="6661150" y="1296988"/>
          <p14:tracePt t="46271" x="6689725" y="1311275"/>
          <p14:tracePt t="46289" x="6716713" y="1323975"/>
          <p14:tracePt t="46320" x="6731000" y="1338263"/>
          <p14:tracePt t="46568" x="6716713" y="1338263"/>
          <p14:tracePt t="46576" x="6702425" y="1338263"/>
          <p14:tracePt t="46583" x="6689725" y="1338263"/>
          <p14:tracePt t="46616" x="6648450" y="1338263"/>
          <p14:tracePt t="46623" x="6619875" y="1338263"/>
          <p14:tracePt t="46648" x="6592888" y="1338263"/>
          <p14:tracePt t="46655" x="6578600" y="1338263"/>
          <p14:tracePt t="46662" x="6564313" y="1338263"/>
          <p14:tracePt t="46677" x="6537325" y="1338263"/>
          <p14:tracePt t="46692" x="6510338" y="1338263"/>
          <p14:tracePt t="46696" x="6496050" y="1338263"/>
          <p14:tracePt t="46703" x="6469063" y="1338263"/>
          <p14:tracePt t="46710" x="6454775" y="1338263"/>
          <p14:tracePt t="46724" x="6427788" y="1338263"/>
          <p14:tracePt t="46742" x="6372225" y="1338263"/>
          <p14:tracePt t="46743" x="6343650" y="1352550"/>
          <p14:tracePt t="46823" x="6330950" y="1352550"/>
          <p14:tracePt t="46831" x="6316663" y="1366838"/>
          <p14:tracePt t="46840" x="6275388" y="1366838"/>
          <p14:tracePt t="46854" x="6275388" y="1379538"/>
          <p14:tracePt t="46856" x="6261100" y="1393825"/>
          <p14:tracePt t="46863" x="6234113" y="1393825"/>
          <p14:tracePt t="46888" x="6164263" y="1408113"/>
          <p14:tracePt t="46895" x="6151563" y="1408113"/>
          <p14:tracePt t="46917" x="6110288" y="1435100"/>
          <p14:tracePt t="46919" x="6096000" y="1435100"/>
          <p14:tracePt t="46927" x="6096000" y="1449388"/>
          <p14:tracePt t="46945" x="6069013" y="1449388"/>
          <p14:tracePt t="46959" x="6069013" y="1462088"/>
          <p14:tracePt t="46975" x="6054725" y="1476375"/>
          <p14:tracePt t="46983" x="6027738" y="1490663"/>
          <p14:tracePt t="47007" x="5999163" y="1503363"/>
          <p14:tracePt t="47025" x="5972175" y="1531938"/>
          <p14:tracePt t="47040" x="5943600" y="1531938"/>
          <p14:tracePt t="47047" x="5930900" y="1546225"/>
          <p14:tracePt t="47055" x="5916613" y="1558925"/>
          <p14:tracePt t="47071" x="5902325" y="1573213"/>
          <p14:tracePt t="47086" x="5889625" y="1587500"/>
          <p14:tracePt t="47103" x="5875338" y="1600200"/>
          <p14:tracePt t="47120" x="5848350" y="1628775"/>
          <p14:tracePt t="47135" x="5834063" y="1628775"/>
          <p14:tracePt t="47143" x="5834063" y="1641475"/>
          <p14:tracePt t="47169" x="5807075" y="1655763"/>
          <p14:tracePt t="47198" x="5807075" y="1682750"/>
          <p14:tracePt t="47215" x="5792788" y="1697038"/>
          <p14:tracePt t="47216" x="5764213" y="1725613"/>
          <p14:tracePt t="47231" x="5764213" y="1738313"/>
          <p14:tracePt t="47239" x="5764213" y="1752600"/>
          <p14:tracePt t="47246" x="5764213" y="1766888"/>
          <p14:tracePt t="47280" x="5764213" y="1779588"/>
          <p14:tracePt t="47296" x="5764213" y="1793875"/>
          <p14:tracePt t="47312" x="5764213" y="1808163"/>
          <p14:tracePt t="47327" x="5764213" y="1835150"/>
          <p14:tracePt t="47345" x="5764213" y="1849438"/>
          <p14:tracePt t="47360" x="5764213" y="1876425"/>
          <p14:tracePt t="47377" x="5778500" y="1905000"/>
          <p14:tracePt t="47392" x="5807075" y="1917700"/>
          <p14:tracePt t="47399" x="5819775" y="1917700"/>
          <p14:tracePt t="47407" x="5819775" y="1931988"/>
          <p14:tracePt t="47415" x="5848350" y="1931988"/>
          <p14:tracePt t="47422" x="5848350" y="1946275"/>
          <p14:tracePt t="47439" x="5875338" y="1946275"/>
          <p14:tracePt t="47456" x="5889625" y="1958975"/>
          <p14:tracePt t="47463" x="5916613" y="1958975"/>
          <p14:tracePt t="47470" x="5930900" y="1958975"/>
          <p14:tracePt t="47486" x="5943600" y="1973263"/>
          <p14:tracePt t="47489" x="5972175" y="1987550"/>
          <p14:tracePt t="47495" x="5984875" y="1987550"/>
          <p14:tracePt t="47515" x="5999163" y="2000250"/>
          <p14:tracePt t="47517" x="6027738" y="2000250"/>
          <p14:tracePt t="47527" x="6054725" y="2000250"/>
          <p14:tracePt t="47546" x="6069013" y="2014538"/>
          <p14:tracePt t="47565" x="6081713" y="2014538"/>
          <p14:tracePt t="47578" x="6096000" y="2014538"/>
          <p14:tracePt t="47591" x="6110288" y="2028825"/>
          <p14:tracePt t="47600" x="6110288" y="2041525"/>
          <p14:tracePt t="47640" x="6137275" y="2041525"/>
          <p14:tracePt t="47659" x="6151563" y="2041525"/>
          <p14:tracePt t="47759" x="6164263" y="2041525"/>
          <p14:tracePt t="48248" x="6178550" y="2041525"/>
          <p14:tracePt t="48264" x="6178550" y="2028825"/>
          <p14:tracePt t="48293" x="6151563" y="1987550"/>
          <p14:tracePt t="48295" x="6122988" y="1958975"/>
          <p14:tracePt t="48303" x="6122988" y="1946275"/>
          <p14:tracePt t="48312" x="6110288" y="1931988"/>
          <p14:tracePt t="48328" x="6110288" y="1917700"/>
          <p14:tracePt t="48335" x="6096000" y="1905000"/>
          <p14:tracePt t="48343" x="6081713" y="1905000"/>
          <p14:tracePt t="48351" x="6081713" y="1890713"/>
          <p14:tracePt t="48369" x="6081713" y="1862138"/>
          <p14:tracePt t="48387" x="6081713" y="1849438"/>
          <p14:tracePt t="48400" x="6081713" y="1820863"/>
          <p14:tracePt t="48408" x="6081713" y="1808163"/>
          <p14:tracePt t="48415" x="6081713" y="1793875"/>
          <p14:tracePt t="48423" x="6081713" y="1779588"/>
          <p14:tracePt t="48430" x="6081713" y="1766888"/>
          <p14:tracePt t="48448" x="6081713" y="1752600"/>
          <p14:tracePt t="48467" x="6081713" y="1725613"/>
          <p14:tracePt t="48471" x="6081713" y="1697038"/>
          <p14:tracePt t="48478" x="6081713" y="1682750"/>
          <p14:tracePt t="48497" x="6081713" y="1655763"/>
          <p14:tracePt t="48511" x="6081713" y="1641475"/>
          <p14:tracePt t="48528" x="6096000" y="1614488"/>
          <p14:tracePt t="48544" x="6110288" y="1587500"/>
          <p14:tracePt t="48560" x="6122988" y="1546225"/>
          <p14:tracePt t="48567" x="6137275" y="1546225"/>
          <p14:tracePt t="48575" x="6137275" y="1531938"/>
          <p14:tracePt t="48603" x="6151563" y="1517650"/>
          <p14:tracePt t="48620" x="6164263" y="1490663"/>
          <p14:tracePt t="48623" x="6178550" y="1490663"/>
          <p14:tracePt t="48637" x="6192838" y="1476375"/>
          <p14:tracePt t="48667" x="6219825" y="1462088"/>
          <p14:tracePt t="48671" x="6234113" y="1449388"/>
          <p14:tracePt t="48685" x="6248400" y="1449388"/>
          <p14:tracePt t="48695" x="6261100" y="1420813"/>
          <p14:tracePt t="48719" x="6275388" y="1408113"/>
          <p14:tracePt t="48727" x="6275388" y="1393825"/>
          <p14:tracePt t="48746" x="6316663" y="1379538"/>
          <p14:tracePt t="48764" x="6330950" y="1379538"/>
          <p14:tracePt t="48779" x="6343650" y="1352550"/>
          <p14:tracePt t="48783" x="6357938" y="1352550"/>
          <p14:tracePt t="48800" x="6372225" y="1338263"/>
          <p14:tracePt t="48807" x="6399213" y="1323975"/>
          <p14:tracePt t="48827" x="6427788" y="1323975"/>
          <p14:tracePt t="48842" x="6454775" y="1311275"/>
          <p14:tracePt t="48860" x="6481763" y="1311275"/>
          <p14:tracePt t="48924" x="6510338" y="1311275"/>
          <p14:tracePt t="48927" x="6523038" y="1311275"/>
          <p14:tracePt t="48935" x="6537325" y="1311275"/>
          <p14:tracePt t="48943" x="6564313" y="1311275"/>
          <p14:tracePt t="48959" x="6592888" y="1311275"/>
          <p14:tracePt t="48967" x="6605588" y="1311275"/>
          <p14:tracePt t="49004" x="6634163" y="1311275"/>
          <p14:tracePt t="49021" x="6648450" y="1323975"/>
          <p14:tracePt t="49036" x="6661150" y="1338263"/>
          <p14:tracePt t="49039" x="6675438" y="1338263"/>
          <p14:tracePt t="49047" x="6689725" y="1352550"/>
          <p14:tracePt t="49066" x="6702425" y="1366838"/>
          <p14:tracePt t="49082" x="6716713" y="1379538"/>
          <p14:tracePt t="49100" x="6731000" y="1393825"/>
          <p14:tracePt t="49111" x="6743700" y="1393825"/>
          <p14:tracePt t="49119" x="6757988" y="1408113"/>
          <p14:tracePt t="49127" x="6772275" y="1408113"/>
          <p14:tracePt t="49147" x="6799263" y="1435100"/>
          <p14:tracePt t="49537" x="6784975" y="1435100"/>
          <p14:tracePt t="49543" x="6757988" y="1435100"/>
          <p14:tracePt t="49560" x="6743700" y="1435100"/>
          <p14:tracePt t="49590" x="6689725" y="1420813"/>
          <p14:tracePt t="49592" x="6675438" y="1420813"/>
          <p14:tracePt t="49622" x="6661150" y="1420813"/>
          <p14:tracePt t="49624" x="6634163" y="1420813"/>
          <p14:tracePt t="49639" x="6605588" y="1420813"/>
          <p14:tracePt t="49668" x="6578600" y="1420813"/>
          <p14:tracePt t="49683" x="6564313" y="1420813"/>
          <p14:tracePt t="49686" x="6551613" y="1420813"/>
          <p14:tracePt t="49688" x="6537325" y="1420813"/>
          <p14:tracePt t="49695" x="6523038" y="1420813"/>
          <p14:tracePt t="49715" x="6510338" y="1435100"/>
          <p14:tracePt t="49734" x="6481763" y="1435100"/>
          <p14:tracePt t="49749" x="6454775" y="1435100"/>
          <p14:tracePt t="49751" x="6440488" y="1449388"/>
          <p14:tracePt t="49760" x="6427788" y="1462088"/>
          <p14:tracePt t="49779" x="6413500" y="1462088"/>
          <p14:tracePt t="49797" x="6399213" y="1476375"/>
          <p14:tracePt t="49813" x="6372225" y="1476375"/>
          <p14:tracePt t="49815" x="6357938" y="1490663"/>
          <p14:tracePt t="49831" x="6343650" y="1490663"/>
          <p14:tracePt t="49839" x="6330950" y="1503363"/>
          <p14:tracePt t="49879" x="6316663" y="1517650"/>
          <p14:tracePt t="49881" x="6302375" y="1517650"/>
          <p14:tracePt t="50176" x="6289675" y="1517650"/>
          <p14:tracePt t="50183" x="6275388" y="1531938"/>
          <p14:tracePt t="50215" x="6219825" y="1558925"/>
          <p14:tracePt t="50223" x="6192838" y="1587500"/>
          <p14:tracePt t="50244" x="6164263" y="1600200"/>
          <p14:tracePt t="50247" x="6137275" y="1628775"/>
          <p14:tracePt t="50278" x="6122988" y="1655763"/>
          <p14:tracePt t="50287" x="6110288" y="1655763"/>
          <p14:tracePt t="50295" x="6096000" y="1682750"/>
          <p14:tracePt t="50313" x="6069013" y="1711325"/>
          <p14:tracePt t="50319" x="6054725" y="1711325"/>
          <p14:tracePt t="50327" x="6054725" y="1725613"/>
          <p14:tracePt t="50341" x="6040438" y="1738313"/>
          <p14:tracePt t="50351" x="6027738" y="1766888"/>
          <p14:tracePt t="50371" x="6013450" y="1779588"/>
          <p14:tracePt t="50375" x="6013450" y="1793875"/>
          <p14:tracePt t="50383" x="5999163" y="1793875"/>
          <p14:tracePt t="50403" x="5999163" y="1808163"/>
          <p14:tracePt t="50419" x="5972175" y="1835150"/>
          <p14:tracePt t="50440" x="5972175" y="1862138"/>
          <p14:tracePt t="50467" x="5943600" y="1890713"/>
          <p14:tracePt t="50482" x="5943600" y="1917700"/>
          <p14:tracePt t="50499" x="5943600" y="1946275"/>
          <p14:tracePt t="50504" x="5930900" y="1973263"/>
          <p14:tracePt t="50529" x="5916613" y="2000250"/>
          <p14:tracePt t="50548" x="5916613" y="2014538"/>
          <p14:tracePt t="50564" x="5916613" y="2041525"/>
          <p14:tracePt t="50575" x="5916613" y="2055813"/>
          <p14:tracePt t="50596" x="5916613" y="2084388"/>
          <p14:tracePt t="50599" x="5916613" y="2097088"/>
          <p14:tracePt t="50606" x="5916613" y="2111375"/>
          <p14:tracePt t="50626" x="5916613" y="2138363"/>
          <p14:tracePt t="50639" x="5916613" y="2152650"/>
          <p14:tracePt t="50655" x="5916613" y="2179638"/>
          <p14:tracePt t="50663" x="5930900" y="2208213"/>
          <p14:tracePt t="50670" x="5930900" y="2220913"/>
          <p14:tracePt t="50687" x="5943600" y="2220913"/>
          <p14:tracePt t="50689" x="5957888" y="2220913"/>
          <p14:tracePt t="50695" x="5972175" y="2235200"/>
          <p14:tracePt t="50703" x="5984875" y="2249488"/>
          <p14:tracePt t="50717" x="5999163" y="2249488"/>
          <p14:tracePt t="50732" x="6027738" y="2276475"/>
          <p14:tracePt t="50734" x="6054725" y="2276475"/>
          <p14:tracePt t="50748" x="6054725" y="2290763"/>
          <p14:tracePt t="50750" x="6069013" y="2290763"/>
          <p14:tracePt t="50768" x="6081713" y="2305050"/>
          <p14:tracePt t="50783" x="6096000" y="2317750"/>
          <p14:tracePt t="50811" x="6110288" y="2332038"/>
          <p14:tracePt t="50827" x="6110288" y="2359025"/>
          <p14:tracePt t="50844" x="6122988" y="2373313"/>
          <p14:tracePt t="50855" x="6137275" y="2373313"/>
          <p14:tracePt t="50863" x="6164263" y="2400300"/>
          <p14:tracePt t="50894" x="6178550" y="2414588"/>
          <p14:tracePt t="50903" x="6192838" y="2414588"/>
          <p14:tracePt t="50922" x="6192838" y="2428875"/>
          <p14:tracePt t="50938" x="6207125" y="2428875"/>
          <p14:tracePt t="50954" x="6219825" y="2428875"/>
          <p14:tracePt t="50967" x="6234113" y="2443163"/>
          <p14:tracePt t="50975" x="6234113" y="2455863"/>
          <p14:tracePt t="50991" x="6248400" y="2470150"/>
          <p14:tracePt t="51023" x="6261100" y="2470150"/>
          <p14:tracePt t="51296" x="6261100" y="2484438"/>
          <p14:tracePt t="51303" x="6248400" y="2484438"/>
          <p14:tracePt t="51339" x="6234113" y="2484438"/>
          <p14:tracePt t="51351" x="6219825" y="2484438"/>
          <p14:tracePt t="51369" x="6192838" y="2484438"/>
          <p14:tracePt t="51385" x="6096000" y="2470150"/>
          <p14:tracePt t="51401" x="6054725" y="2443163"/>
          <p14:tracePt t="51407" x="6040438" y="2428875"/>
          <p14:tracePt t="51415" x="6027738" y="2414588"/>
          <p14:tracePt t="51423" x="6013450" y="2414588"/>
          <p14:tracePt t="51430" x="6013450" y="2400300"/>
          <p14:tracePt t="51447" x="5984875" y="2400300"/>
          <p14:tracePt t="51455" x="5972175" y="2387600"/>
          <p14:tracePt t="52423" x="5972175" y="2400300"/>
          <p14:tracePt t="52462" x="6054725" y="2538413"/>
          <p14:tracePt t="52465" x="6096000" y="2566988"/>
          <p14:tracePt t="52471" x="6122988" y="2593975"/>
          <p14:tracePt t="52489" x="6192838" y="2690813"/>
          <p14:tracePt t="52495" x="6234113" y="2732088"/>
          <p14:tracePt t="52503" x="6261100" y="2746375"/>
          <p14:tracePt t="52519" x="6289675" y="2801938"/>
          <p14:tracePt t="52527" x="6302375" y="2814638"/>
          <p14:tracePt t="52534" x="6316663" y="2814638"/>
          <p14:tracePt t="52552" x="6330950" y="2828925"/>
          <p14:tracePt t="52567" x="6357938" y="2828925"/>
          <p14:tracePt t="52576" x="6357938" y="2843213"/>
          <p14:tracePt t="52583" x="6384925" y="2843213"/>
          <p14:tracePt t="52597" x="6413500" y="2843213"/>
          <p14:tracePt t="52613" x="6454775" y="2843213"/>
          <p14:tracePt t="52615" x="6496050" y="2843213"/>
          <p14:tracePt t="52632" x="6537325" y="2843213"/>
          <p14:tracePt t="52639" x="6551613" y="2843213"/>
          <p14:tracePt t="52646" x="6564313" y="2814638"/>
          <p14:tracePt t="52655" x="6578600" y="2814638"/>
          <p14:tracePt t="52662" x="6592888" y="2787650"/>
          <p14:tracePt t="52671" x="6605588" y="2787650"/>
          <p14:tracePt t="52693" x="6661150" y="2746375"/>
          <p14:tracePt t="52710" x="6689725" y="2690813"/>
          <p14:tracePt t="52723" x="6716713" y="2676525"/>
          <p14:tracePt t="52725" x="6743700" y="2663825"/>
          <p14:tracePt t="52728" x="6772275" y="2635250"/>
          <p14:tracePt t="52736" x="6784975" y="2608263"/>
          <p14:tracePt t="52751" x="6799263" y="2579688"/>
          <p14:tracePt t="52771" x="6799263" y="2566988"/>
          <p14:tracePt t="52788" x="6799263" y="2538413"/>
          <p14:tracePt t="52792" x="6799263" y="2525713"/>
          <p14:tracePt t="52799" x="6799263" y="2497138"/>
          <p14:tracePt t="52820" x="6772275" y="2455863"/>
          <p14:tracePt t="52836" x="6743700" y="2400300"/>
          <p14:tracePt t="52851" x="6731000" y="2359025"/>
          <p14:tracePt t="52853" x="6702425" y="2305050"/>
          <p14:tracePt t="52856" x="6661150" y="2263775"/>
          <p14:tracePt t="52864" x="6648450" y="2249488"/>
          <p14:tracePt t="52888" x="6564313" y="2084388"/>
          <p14:tracePt t="52895" x="6523038" y="2041525"/>
          <p14:tracePt t="52916" x="6481763" y="1946275"/>
          <p14:tracePt t="52931" x="6427788" y="1820863"/>
          <p14:tracePt t="52947" x="6399213" y="1711325"/>
          <p14:tracePt t="52951" x="6399213" y="1670050"/>
          <p14:tracePt t="52959" x="6399213" y="1641475"/>
          <p14:tracePt t="52967" x="6399213" y="1614488"/>
          <p14:tracePt t="52975" x="6399213" y="1587500"/>
          <p14:tracePt t="52995" x="6427788" y="1546225"/>
          <p14:tracePt t="53010" x="6454775" y="1503363"/>
          <p14:tracePt t="53016" x="6469063" y="1503363"/>
          <p14:tracePt t="53023" x="6496050" y="1462088"/>
          <p14:tracePt t="53044" x="6523038" y="1435100"/>
          <p14:tracePt t="53059" x="6592888" y="1379538"/>
          <p14:tracePt t="53077" x="6675438" y="1338263"/>
          <p14:tracePt t="53079" x="6743700" y="1282700"/>
          <p14:tracePt t="53087" x="6799263" y="1228725"/>
          <p14:tracePt t="53095" x="6869113" y="1187450"/>
          <p14:tracePt t="53103" x="6923088" y="1158875"/>
          <p14:tracePt t="53125" x="7019925" y="1076325"/>
          <p14:tracePt t="53139" x="7116763" y="1049338"/>
          <p14:tracePt t="53144" x="7131050" y="1035050"/>
          <p14:tracePt t="53151" x="7158038" y="1020763"/>
          <p14:tracePt t="53171" x="7213600" y="993775"/>
          <p14:tracePt t="53190" x="7226300" y="979488"/>
          <p14:tracePt t="53205" x="7267575" y="952500"/>
          <p14:tracePt t="53207" x="7281863" y="952500"/>
          <p14:tracePt t="53215" x="7310438" y="938213"/>
          <p14:tracePt t="53223" x="7351713" y="938213"/>
          <p14:tracePt t="53231" x="7446963" y="911225"/>
          <p14:tracePt t="53250" x="7640638" y="855663"/>
          <p14:tracePt t="53268" x="7751763" y="814388"/>
          <p14:tracePt t="53284" x="7834313" y="785813"/>
          <p14:tracePt t="53287" x="7916863" y="773113"/>
          <p14:tracePt t="53295" x="7943850" y="758825"/>
          <p14:tracePt t="53303" x="7972425" y="744538"/>
          <p14:tracePt t="53311" x="7985125" y="731838"/>
          <p14:tracePt t="53319" x="7999413" y="731838"/>
          <p14:tracePt t="53347" x="8013700" y="717550"/>
          <p14:tracePt t="53359" x="8026400" y="703263"/>
          <p14:tracePt t="53378" x="8040688" y="703263"/>
          <p14:tracePt t="53383" x="8067675" y="676275"/>
          <p14:tracePt t="53408" x="8123238" y="620713"/>
          <p14:tracePt t="53424" x="8150225" y="593725"/>
          <p14:tracePt t="53441" x="8178800" y="565150"/>
          <p14:tracePt t="53447" x="8205788" y="552450"/>
          <p14:tracePt t="53463" x="8234363" y="538163"/>
          <p14:tracePt t="53487" x="8261350" y="511175"/>
          <p14:tracePt t="53505" x="8288338" y="482600"/>
          <p14:tracePt t="53521" x="8329613" y="455613"/>
          <p14:tracePt t="53527" x="8343900" y="455613"/>
          <p14:tracePt t="53535" x="8370888" y="427038"/>
          <p14:tracePt t="53543" x="8426450" y="427038"/>
          <p14:tracePt t="53550" x="8523288" y="400050"/>
          <p14:tracePt t="53559" x="8620125" y="385763"/>
          <p14:tracePt t="53566" x="8716963" y="331788"/>
          <p14:tracePt t="53575" x="8812213" y="303213"/>
          <p14:tracePt t="53583" x="8882063" y="303213"/>
          <p14:tracePt t="53597" x="8950325" y="290513"/>
          <p14:tracePt t="53613" x="8991600" y="276225"/>
          <p14:tracePt t="53616" x="9032875" y="261938"/>
          <p14:tracePt t="53629" x="9047163" y="247650"/>
          <p14:tracePt t="53632" x="9075738" y="247650"/>
          <p14:tracePt t="53640" x="9075738" y="234950"/>
          <p14:tracePt t="53647" x="9088438" y="234950"/>
          <p14:tracePt t="53655" x="9117013" y="234950"/>
          <p14:tracePt t="53677" x="9144000" y="220663"/>
          <p14:tracePt t="53695" x="9170988" y="220663"/>
          <p14:tracePt t="53711" x="9185275" y="220663"/>
          <p14:tracePt t="53719" x="9199563" y="220663"/>
          <p14:tracePt t="53726" x="9212263" y="220663"/>
          <p14:tracePt t="53745" x="9255125" y="220663"/>
          <p14:tracePt t="53751" x="9267825" y="220663"/>
          <p14:tracePt t="53759" x="9282113" y="220663"/>
          <p14:tracePt t="53776" x="9364663" y="220663"/>
          <p14:tracePt t="53783" x="9391650" y="220663"/>
          <p14:tracePt t="53791" x="9420225" y="234950"/>
          <p14:tracePt t="53809" x="9488488" y="247650"/>
          <p14:tracePt t="54857" x="9488488" y="234950"/>
          <p14:tracePt t="54863" x="9488488" y="206375"/>
          <p14:tracePt t="55111" x="9502775" y="193675"/>
          <p14:tracePt t="55143" x="9517063" y="193675"/>
          <p14:tracePt t="55175" x="9529763" y="206375"/>
          <p14:tracePt t="55272" x="9529763" y="220663"/>
          <p14:tracePt t="55299" x="9529763" y="247650"/>
          <p14:tracePt t="55303" x="9544050" y="247650"/>
          <p14:tracePt t="55311" x="9558338" y="261938"/>
          <p14:tracePt t="55334" x="9558338" y="303213"/>
          <p14:tracePt t="55335" x="9558338" y="317500"/>
          <p14:tracePt t="55343" x="9558338" y="358775"/>
          <p14:tracePt t="55359" x="9558338" y="414338"/>
          <p14:tracePt t="55375" x="9558338" y="455613"/>
          <p14:tracePt t="55394" x="9558338" y="523875"/>
          <p14:tracePt t="55408" x="9558338" y="538163"/>
          <p14:tracePt t="55415" x="9558338" y="552450"/>
          <p14:tracePt t="55423" x="9558338" y="565150"/>
          <p14:tracePt t="55431" x="9558338" y="579438"/>
          <p14:tracePt t="55484" x="9558338" y="620713"/>
          <p14:tracePt t="55502" x="9558338" y="661988"/>
          <p14:tracePt t="55504" x="9571038" y="676275"/>
          <p14:tracePt t="55523" x="9585325" y="717550"/>
          <p14:tracePt t="55527" x="9585325" y="731838"/>
          <p14:tracePt t="55535" x="9585325" y="744538"/>
          <p14:tracePt t="55549" x="9585325" y="758825"/>
          <p14:tracePt t="55565" x="9612313" y="800100"/>
          <p14:tracePt t="55575" x="9612313" y="814388"/>
          <p14:tracePt t="55591" x="9612313" y="828675"/>
          <p14:tracePt t="55612" x="9626600" y="855663"/>
          <p14:tracePt t="55628" x="9640888" y="855663"/>
          <p14:tracePt t="55645" x="9640888" y="869950"/>
          <p14:tracePt t="55647" x="9640888" y="896938"/>
          <p14:tracePt t="55676" x="9653588" y="923925"/>
          <p14:tracePt t="55723" x="9667875" y="952500"/>
          <p14:tracePt t="55739" x="9667875" y="979488"/>
          <p14:tracePt t="55743" x="9667875" y="993775"/>
          <p14:tracePt t="55759" x="9667875" y="1020763"/>
          <p14:tracePt t="55767" x="9682163" y="1020763"/>
          <p14:tracePt t="55785" x="9682163" y="1035050"/>
          <p14:tracePt t="55801" x="9696450" y="1049338"/>
          <p14:tracePt t="55817" x="9696450" y="1076325"/>
          <p14:tracePt t="55834" x="9696450" y="1103313"/>
          <p14:tracePt t="55839" x="9709150" y="1117600"/>
          <p14:tracePt t="55847" x="9709150" y="1131888"/>
          <p14:tracePt t="55855" x="9709150" y="1158875"/>
          <p14:tracePt t="55863" x="9709150" y="1187450"/>
          <p14:tracePt t="55871" x="9709150" y="1228725"/>
          <p14:tracePt t="55879" x="9723438" y="1241425"/>
          <p14:tracePt t="55900" x="9750425" y="1282700"/>
          <p14:tracePt t="55903" x="9750425" y="1311275"/>
          <p14:tracePt t="55911" x="9750425" y="1323975"/>
          <p14:tracePt t="55927" x="9750425" y="1338263"/>
          <p14:tracePt t="55945" x="9750425" y="1352550"/>
          <p14:tracePt t="55981" x="9764713" y="1379538"/>
          <p14:tracePt t="56025" x="9764713" y="1393825"/>
          <p14:tracePt t="56432" x="9764713" y="1379538"/>
          <p14:tracePt t="56440" x="9779000" y="1323975"/>
          <p14:tracePt t="56447" x="9791700" y="1270000"/>
          <p14:tracePt t="56455" x="9805988" y="1214438"/>
          <p14:tracePt t="56483" x="9820275" y="1076325"/>
          <p14:tracePt t="56487" x="9847263" y="1008063"/>
          <p14:tracePt t="56495" x="9861550" y="965200"/>
          <p14:tracePt t="56502" x="9874250" y="911225"/>
          <p14:tracePt t="56510" x="9888538" y="869950"/>
          <p14:tracePt t="56519" x="9902825" y="800100"/>
          <p14:tracePt t="56527" x="9902825" y="785813"/>
          <p14:tracePt t="56544" x="9944100" y="731838"/>
          <p14:tracePt t="56560" x="9985375" y="690563"/>
          <p14:tracePt t="56567" x="9999663" y="661988"/>
          <p14:tracePt t="56575" x="10012363" y="635000"/>
          <p14:tracePt t="56591" x="10026650" y="606425"/>
          <p14:tracePt t="56607" x="10067925" y="579438"/>
          <p14:tracePt t="56623" x="10123488" y="552450"/>
          <p14:tracePt t="56631" x="10164763" y="538163"/>
          <p14:tracePt t="56639" x="10191750" y="523875"/>
          <p14:tracePt t="56647" x="10220325" y="482600"/>
          <p14:tracePt t="56654" x="10247313" y="469900"/>
          <p14:tracePt t="56670" x="10288588" y="455613"/>
          <p14:tracePt t="56685" x="10385425" y="441325"/>
          <p14:tracePt t="56688" x="10426700" y="427038"/>
          <p14:tracePt t="56702" x="10453688" y="400050"/>
          <p14:tracePt t="56704" x="10482263" y="400050"/>
          <p14:tracePt t="56711" x="10509250" y="400050"/>
          <p14:tracePt t="56719" x="10550525" y="385763"/>
          <p14:tracePt t="56727" x="10591800" y="373063"/>
          <p14:tracePt t="56734" x="10620375" y="373063"/>
          <p14:tracePt t="56750" x="10633075" y="358775"/>
          <p14:tracePt t="56764" x="10674350" y="358775"/>
          <p14:tracePt t="56767" x="10688638" y="358775"/>
          <p14:tracePt t="56775" x="10702925" y="358775"/>
          <p14:tracePt t="56784" x="10715625" y="358775"/>
          <p14:tracePt t="56812" x="10799763" y="358775"/>
          <p14:tracePt t="56828" x="10936288" y="358775"/>
          <p14:tracePt t="56845" x="11061700" y="358775"/>
          <p14:tracePt t="56860" x="11171238" y="358775"/>
          <p14:tracePt t="56865" x="11212513" y="358775"/>
          <p14:tracePt t="56871" x="11268075" y="358775"/>
          <p14:tracePt t="56896" x="11350625" y="358775"/>
          <p14:tracePt t="56903" x="11350625" y="385763"/>
          <p14:tracePt t="56923" x="11418888" y="385763"/>
          <p14:tracePt t="56941" x="11447463" y="400050"/>
          <p14:tracePt t="56954" x="11461750" y="414338"/>
          <p14:tracePt t="56960" x="11488738" y="427038"/>
          <p14:tracePt t="56967" x="11515725" y="441325"/>
          <p14:tracePt t="56988" x="11557000" y="455613"/>
          <p14:tracePt t="56991" x="11585575" y="469900"/>
          <p14:tracePt t="56999" x="11612563" y="496888"/>
          <p14:tracePt t="57018" x="11668125" y="538163"/>
          <p14:tracePt t="57023" x="11668125" y="552450"/>
          <p14:tracePt t="57031" x="11695113" y="565150"/>
          <p14:tracePt t="57049" x="11723688" y="593725"/>
          <p14:tracePt t="57066" x="11750675" y="606425"/>
          <p14:tracePt t="57082" x="11764963" y="661988"/>
          <p14:tracePt t="57088" x="11777663" y="676275"/>
          <p14:tracePt t="57095" x="11777663" y="703263"/>
          <p14:tracePt t="57103" x="11791950" y="717550"/>
          <p14:tracePt t="57111" x="11806238" y="731838"/>
          <p14:tracePt t="57128" x="11806238" y="773113"/>
          <p14:tracePt t="57144" x="11818938" y="800100"/>
          <p14:tracePt t="57160" x="11833225" y="869950"/>
          <p14:tracePt t="57167" x="11833225" y="896938"/>
          <p14:tracePt t="57175" x="11833225" y="923925"/>
          <p14:tracePt t="57183" x="11833225" y="965200"/>
          <p14:tracePt t="57190" x="11833225" y="1008063"/>
          <p14:tracePt t="57206" x="11833225" y="1090613"/>
          <p14:tracePt t="57225" x="11818938" y="1187450"/>
          <p14:tracePt t="57241" x="11806238" y="1255713"/>
          <p14:tracePt t="57256" x="11791950" y="1311275"/>
          <p14:tracePt t="57263" x="11777663" y="1323975"/>
          <p14:tracePt t="57271" x="11764963" y="1352550"/>
          <p14:tracePt t="57279" x="11764963" y="1366838"/>
          <p14:tracePt t="57286" x="11764963" y="1379538"/>
          <p14:tracePt t="57304" x="11750675" y="1449388"/>
          <p14:tracePt t="57319" x="11736388" y="1476375"/>
          <p14:tracePt t="57339" x="11695113" y="1531938"/>
          <p14:tracePt t="57343" x="11668125" y="1558925"/>
          <p14:tracePt t="57350" x="11653838" y="1600200"/>
          <p14:tracePt t="57359" x="11639550" y="1628775"/>
          <p14:tracePt t="57367" x="11612563" y="1655763"/>
          <p14:tracePt t="57388" x="11571288" y="1725613"/>
          <p14:tracePt t="57391" x="11544300" y="1752600"/>
          <p14:tracePt t="57417" x="11515725" y="1779588"/>
          <p14:tracePt t="57433" x="11488738" y="1820863"/>
          <p14:tracePt t="57448" x="11461750" y="1862138"/>
          <p14:tracePt t="57455" x="11433175" y="1876425"/>
          <p14:tracePt t="57463" x="11433175" y="1890713"/>
          <p14:tracePt t="57471" x="11406188" y="1905000"/>
          <p14:tracePt t="57478" x="11391900" y="1905000"/>
          <p14:tracePt t="57496" x="11350625" y="1917700"/>
          <p14:tracePt t="57512" x="11309350" y="1946275"/>
          <p14:tracePt t="57528" x="11253788" y="1958975"/>
          <p14:tracePt t="57535" x="11212513" y="1973263"/>
          <p14:tracePt t="57543" x="11171238" y="1973263"/>
          <p14:tracePt t="57551" x="11129963" y="1987550"/>
          <p14:tracePt t="57558" x="11102975" y="1987550"/>
          <p14:tracePt t="57574" x="11061700" y="2000250"/>
          <p14:tracePt t="57588" x="10977563" y="2014538"/>
          <p14:tracePt t="57604" x="10964863" y="2014538"/>
          <p14:tracePt t="57606" x="10950575" y="2014538"/>
          <p14:tracePt t="57608" x="10936288" y="2014538"/>
          <p14:tracePt t="57615" x="10909300" y="2014538"/>
          <p14:tracePt t="57743" x="10909300" y="2000250"/>
          <p14:tracePt t="57751" x="10909300" y="1987550"/>
          <p14:tracePt t="57767" x="10923588" y="1958975"/>
          <p14:tracePt t="57768" x="10923588" y="1946275"/>
          <p14:tracePt t="57775" x="10923588" y="1931988"/>
          <p14:tracePt t="57784" x="10923588" y="1905000"/>
          <p14:tracePt t="57791" x="10950575" y="1862138"/>
          <p14:tracePt t="57810" x="10964863" y="1793875"/>
          <p14:tracePt t="57827" x="10977563" y="1738313"/>
          <p14:tracePt t="57844" x="10991850" y="1682750"/>
          <p14:tracePt t="57848" x="11006138" y="1641475"/>
          <p14:tracePt t="57855" x="11020425" y="1628775"/>
          <p14:tracePt t="57864" x="11033125" y="1614488"/>
          <p14:tracePt t="57871" x="11047413" y="1600200"/>
          <p14:tracePt t="57896" x="11074400" y="1558925"/>
          <p14:tracePt t="57903" x="11088688" y="1546225"/>
          <p14:tracePt t="57923" x="11115675" y="1517650"/>
          <p14:tracePt t="57940" x="11129963" y="1503363"/>
          <p14:tracePt t="57956" x="11144250" y="1503363"/>
          <p14:tracePt t="57967" x="11144250" y="1476375"/>
          <p14:tracePt t="57983" x="11171238" y="1476375"/>
          <p14:tracePt t="58002" x="11198225" y="1449388"/>
          <p14:tracePt t="58007" x="11198225" y="1435100"/>
          <p14:tracePt t="58015" x="11226800" y="1420813"/>
          <p14:tracePt t="58035" x="11241088" y="1420813"/>
          <p14:tracePt t="58039" x="11253788" y="1420813"/>
          <p14:tracePt t="58046" x="11282363" y="1408113"/>
          <p14:tracePt t="58065" x="11295063" y="1393825"/>
          <p14:tracePt t="58083" x="11309350" y="1379538"/>
          <p14:tracePt t="58098" x="11336338" y="1352550"/>
          <p14:tracePt t="58111" x="11364913" y="1338263"/>
          <p14:tracePt t="58127" x="11377613" y="1323975"/>
          <p14:tracePt t="58144" x="11406188" y="1296988"/>
          <p14:tracePt t="58161" x="11433175" y="1270000"/>
          <p14:tracePt t="58179" x="11433175" y="1241425"/>
          <p14:tracePt t="58183" x="11433175" y="1214438"/>
          <p14:tracePt t="58191" x="11433175" y="1187450"/>
          <p14:tracePt t="58199" x="11433175" y="1158875"/>
          <p14:tracePt t="58206" x="11433175" y="1131888"/>
          <p14:tracePt t="58224" x="11433175" y="1062038"/>
          <p14:tracePt t="58240" x="11418888" y="1020763"/>
          <p14:tracePt t="58272" x="11391900" y="965200"/>
          <p14:tracePt t="58276" x="11350625" y="911225"/>
          <p14:tracePt t="58279" x="11323638" y="882650"/>
          <p14:tracePt t="58287" x="11295063" y="869950"/>
          <p14:tracePt t="58295" x="11268075" y="841375"/>
          <p14:tracePt t="58303" x="11253788" y="814388"/>
          <p14:tracePt t="58320" x="11185525" y="773113"/>
          <p14:tracePt t="58337" x="11129963" y="731838"/>
          <p14:tracePt t="58354" x="11061700" y="690563"/>
          <p14:tracePt t="58359" x="11033125" y="676275"/>
          <p14:tracePt t="58367" x="11006138" y="661988"/>
          <p14:tracePt t="58375" x="10977563" y="635000"/>
          <p14:tracePt t="58383" x="10950575" y="606425"/>
          <p14:tracePt t="58391" x="10923588" y="606425"/>
          <p14:tracePt t="58398" x="10868025" y="565150"/>
          <p14:tracePt t="58414" x="10812463" y="552450"/>
          <p14:tracePt t="58423" x="10799763" y="523875"/>
          <p14:tracePt t="58430" x="10756900" y="511175"/>
          <p14:tracePt t="58445" x="10729913" y="511175"/>
          <p14:tracePt t="58449" x="10715625" y="511175"/>
          <p14:tracePt t="58455" x="10702925" y="496888"/>
          <p14:tracePt t="58462" x="10688638" y="496888"/>
          <p14:tracePt t="58478" x="10674350" y="496888"/>
          <p14:tracePt t="58493" x="10647363" y="496888"/>
          <p14:tracePt t="58495" x="10633075" y="496888"/>
          <p14:tracePt t="58512" x="10620375" y="496888"/>
          <p14:tracePt t="58546" x="10591800" y="496888"/>
          <p14:tracePt t="58551" x="10579100" y="496888"/>
          <p14:tracePt t="58558" x="10564813" y="496888"/>
          <p14:tracePt t="58573" x="10550525" y="496888"/>
          <p14:tracePt t="58590" x="10494963" y="496888"/>
          <p14:tracePt t="58604" x="10467975" y="511175"/>
          <p14:tracePt t="58607" x="10412413" y="565150"/>
          <p14:tracePt t="58615" x="10412413" y="579438"/>
          <p14:tracePt t="58635" x="10385425" y="606425"/>
          <p14:tracePt t="58639" x="10344150" y="649288"/>
          <p14:tracePt t="58647" x="10329863" y="649288"/>
          <p14:tracePt t="58667" x="10302875" y="676275"/>
          <p14:tracePt t="58683" x="10288588" y="703263"/>
          <p14:tracePt t="58700" x="10274300" y="744538"/>
          <p14:tracePt t="58703" x="10261600" y="758825"/>
          <p14:tracePt t="58711" x="10261600" y="785813"/>
          <p14:tracePt t="58719" x="10261600" y="800100"/>
          <p14:tracePt t="58727" x="10247313" y="814388"/>
          <p14:tracePt t="58778" x="10247313" y="828675"/>
          <p14:tracePt t="58976" x="10261600" y="828675"/>
          <p14:tracePt t="58983" x="10261600" y="800100"/>
          <p14:tracePt t="59012" x="10288588" y="758825"/>
          <p14:tracePt t="59015" x="10302875" y="744538"/>
          <p14:tracePt t="59034" x="10302875" y="731838"/>
          <p14:tracePt t="59047" x="10315575" y="731838"/>
          <p14:tracePt t="59064" x="10329863" y="703263"/>
          <p14:tracePt t="59080" x="10358438" y="676275"/>
          <p14:tracePt t="59096" x="10385425" y="649288"/>
          <p14:tracePt t="59103" x="10399713" y="635000"/>
          <p14:tracePt t="59110" x="10412413" y="620713"/>
          <p14:tracePt t="59139" x="10426700" y="620713"/>
          <p14:tracePt t="59142" x="10440988" y="606425"/>
          <p14:tracePt t="59158" x="10467975" y="606425"/>
          <p14:tracePt t="59175" x="10509250" y="593725"/>
          <p14:tracePt t="59183" x="10536238" y="593725"/>
          <p14:tracePt t="59190" x="10550525" y="593725"/>
          <p14:tracePt t="59199" x="10564813" y="593725"/>
          <p14:tracePt t="59219" x="10591800" y="593725"/>
          <p14:tracePt t="59223" x="10620375" y="593725"/>
          <p14:tracePt t="59239" x="10674350" y="593725"/>
          <p14:tracePt t="59254" x="10702925" y="593725"/>
          <p14:tracePt t="59255" x="10729913" y="593725"/>
          <p14:tracePt t="59263" x="10771188" y="593725"/>
          <p14:tracePt t="59285" x="10826750" y="606425"/>
          <p14:tracePt t="59299" x="10895013" y="620713"/>
          <p14:tracePt t="59303" x="10977563" y="649288"/>
          <p14:tracePt t="59318" x="11006138" y="649288"/>
          <p14:tracePt t="59320" x="11033125" y="661988"/>
          <p14:tracePt t="59327" x="11047413" y="661988"/>
          <p14:tracePt t="59334" x="11074400" y="676275"/>
          <p14:tracePt t="59343" x="11074400" y="690563"/>
          <p14:tracePt t="59350" x="11088688" y="703263"/>
          <p14:tracePt t="59365" x="11115675" y="717550"/>
          <p14:tracePt t="59380" x="11171238" y="758825"/>
          <p14:tracePt t="59383" x="11185525" y="773113"/>
          <p14:tracePt t="59396" x="11198225" y="800100"/>
          <p14:tracePt t="59399" x="11241088" y="828675"/>
          <p14:tracePt t="59407" x="11241088" y="855663"/>
          <p14:tracePt t="59415" x="11253788" y="882650"/>
          <p14:tracePt t="59434" x="11282363" y="896938"/>
          <p14:tracePt t="59447" x="11295063" y="923925"/>
          <p14:tracePt t="59460" x="11309350" y="938213"/>
          <p14:tracePt t="59476" x="11309350" y="965200"/>
          <p14:tracePt t="59479" x="11323638" y="965200"/>
          <p14:tracePt t="59487" x="11336338" y="979488"/>
          <p14:tracePt t="59507" x="11336338" y="1008063"/>
          <p14:tracePt t="59511" x="11336338" y="1020763"/>
          <p14:tracePt t="59519" x="11336338" y="1049338"/>
          <p14:tracePt t="59538" x="11350625" y="1090613"/>
          <p14:tracePt t="59557" x="11350625" y="1117600"/>
          <p14:tracePt t="59570" x="11350625" y="1158875"/>
          <p14:tracePt t="59575" x="11350625" y="1173163"/>
          <p14:tracePt t="59583" x="11350625" y="1200150"/>
          <p14:tracePt t="59592" x="11336338" y="1214438"/>
          <p14:tracePt t="59599" x="11336338" y="1255713"/>
          <p14:tracePt t="59617" x="11323638" y="1311275"/>
          <p14:tracePt t="59635" x="11309350" y="1366838"/>
          <p14:tracePt t="59652" x="11268075" y="1393825"/>
          <p14:tracePt t="59656" x="11253788" y="1408113"/>
          <p14:tracePt t="59663" x="11241088" y="1420813"/>
          <p14:tracePt t="59682" x="11198225" y="1476375"/>
          <p14:tracePt t="59698" x="11171238" y="1503363"/>
          <p14:tracePt t="59716" x="11156950" y="1517650"/>
          <p14:tracePt t="59719" x="11144250" y="1546225"/>
          <p14:tracePt t="59727" x="11129963" y="1558925"/>
          <p14:tracePt t="59736" x="11102975" y="1573213"/>
          <p14:tracePt t="59743" x="11088688" y="1587500"/>
          <p14:tracePt t="59778" x="11020425" y="1628775"/>
          <p14:tracePt t="59780" x="10991850" y="1655763"/>
          <p14:tracePt t="59796" x="10964863" y="1670050"/>
          <p14:tracePt t="59799" x="10950575" y="1670050"/>
          <p14:tracePt t="59807" x="10936288" y="1682750"/>
          <p14:tracePt t="59816" x="10923588" y="1697038"/>
          <p14:tracePt t="59823" x="10909300" y="1697038"/>
          <p14:tracePt t="59843" x="10895013" y="1711325"/>
          <p14:tracePt t="59860" x="10882313" y="1711325"/>
          <p14:tracePt t="59878" x="10853738" y="1711325"/>
          <p14:tracePt t="59951" x="10826750" y="1711325"/>
          <p14:tracePt t="59959" x="10826750" y="1697038"/>
          <p14:tracePt t="59974" x="10826750" y="1682750"/>
          <p14:tracePt t="59976" x="10826750" y="1655763"/>
          <p14:tracePt t="59983" x="10826750" y="1641475"/>
          <p14:tracePt t="59993" x="10826750" y="1628775"/>
          <p14:tracePt t="59999" x="10826750" y="1614488"/>
          <p14:tracePt t="60018" x="10826750" y="1587500"/>
          <p14:tracePt t="60038" x="10841038" y="1531938"/>
          <p14:tracePt t="60040" x="10853738" y="1503363"/>
          <p14:tracePt t="60055" x="10853738" y="1490663"/>
          <p14:tracePt t="60063" x="10868025" y="1462088"/>
          <p14:tracePt t="60081" x="10882313" y="1435100"/>
          <p14:tracePt t="60097" x="10882313" y="1393825"/>
          <p14:tracePt t="60104" x="10882313" y="1379538"/>
          <p14:tracePt t="60111" x="10895013" y="1352550"/>
          <p14:tracePt t="60127" x="10909300" y="1296988"/>
          <p14:tracePt t="60147" x="10909300" y="1228725"/>
          <p14:tracePt t="60162" x="10909300" y="1187450"/>
          <p14:tracePt t="60168" x="10909300" y="1144588"/>
          <p14:tracePt t="60175" x="10909300" y="1117600"/>
          <p14:tracePt t="60193" x="10909300" y="1090613"/>
          <p14:tracePt t="60210" x="10909300" y="1076325"/>
          <p14:tracePt t="60287" x="10909300" y="1062038"/>
          <p14:tracePt t="60295" x="10882313" y="1062038"/>
          <p14:tracePt t="60322" x="10853738" y="1076325"/>
          <p14:tracePt t="60327" x="10812463" y="1144588"/>
          <p14:tracePt t="60335" x="10785475" y="1187450"/>
          <p14:tracePt t="60352" x="10756900" y="1270000"/>
          <p14:tracePt t="60368" x="10744200" y="1311275"/>
          <p14:tracePt t="60455" x="10744200" y="1296988"/>
          <p14:tracePt t="60471" x="10744200" y="1270000"/>
          <p14:tracePt t="60480" x="10744200" y="1255713"/>
          <p14:tracePt t="60497" x="10744200" y="1214438"/>
          <p14:tracePt t="60583" x="10744200" y="1228725"/>
          <p14:tracePt t="60680" x="10744200" y="1214438"/>
          <p14:tracePt t="60714" x="10756900" y="1173163"/>
          <p14:tracePt t="60799" x="10756900" y="1200150"/>
          <p14:tracePt t="60807" x="10756900" y="1228725"/>
          <p14:tracePt t="60895" x="10771188" y="1228725"/>
          <p14:tracePt t="60911" x="10771188" y="1214438"/>
          <p14:tracePt t="60919" x="10785475" y="1214438"/>
          <p14:tracePt t="60939" x="10785475" y="1187450"/>
          <p14:tracePt t="60943" x="10785475" y="1158875"/>
          <p14:tracePt t="61016" x="10799763" y="1158875"/>
          <p14:tracePt t="61023" x="10799763" y="1173163"/>
          <p14:tracePt t="61031" x="10799763" y="1214438"/>
          <p14:tracePt t="61050" x="10799763" y="1241425"/>
          <p14:tracePt t="61126" x="10812463" y="1255713"/>
          <p14:tracePt t="61128" x="10826750" y="1255713"/>
          <p14:tracePt t="61135" x="10826750" y="1241425"/>
          <p14:tracePt t="61161" x="10841038" y="1200150"/>
          <p14:tracePt t="61167" x="10841038" y="1158875"/>
          <p14:tracePt t="61175" x="10853738" y="1144588"/>
          <p14:tracePt t="61188" x="10853738" y="1117600"/>
          <p14:tracePt t="61270" x="10853738" y="1144588"/>
          <p14:tracePt t="61271" x="10853738" y="1158875"/>
          <p14:tracePt t="61279" x="10853738" y="1173163"/>
          <p14:tracePt t="61391" x="10853738" y="1158875"/>
          <p14:tracePt t="61399" x="10853738" y="1144588"/>
          <p14:tracePt t="61487" x="10853738" y="1158875"/>
          <p14:tracePt t="61507" x="10853738" y="1173163"/>
          <p14:tracePt t="61512" x="10853738" y="1200150"/>
          <p14:tracePt t="61648" x="10853738" y="1187450"/>
          <p14:tracePt t="62328" x="10841038" y="1187450"/>
          <p14:tracePt t="62472" x="10812463" y="1187450"/>
          <p14:tracePt t="62512" x="10633075" y="1282700"/>
          <p14:tracePt t="62519" x="10591800" y="1296988"/>
          <p14:tracePt t="62528" x="10564813" y="1296988"/>
          <p14:tracePt t="62545" x="10523538" y="1323975"/>
          <p14:tracePt t="62551" x="10509250" y="1338263"/>
          <p14:tracePt t="62570" x="10467975" y="1366838"/>
          <p14:tracePt t="62586" x="10453688" y="1379538"/>
          <p14:tracePt t="62603" x="10426700" y="1393825"/>
          <p14:tracePt t="62633" x="10412413" y="1420813"/>
          <p14:tracePt t="62682" x="10385425" y="1449388"/>
          <p14:tracePt t="62695" x="10385425" y="1462088"/>
          <p14:tracePt t="62715" x="10371138" y="1462088"/>
          <p14:tracePt t="62719" x="10371138" y="1490663"/>
          <p14:tracePt t="62727" x="10358438" y="1503363"/>
          <p14:tracePt t="62747" x="10344150" y="1517650"/>
          <p14:tracePt t="62764" x="10315575" y="1558925"/>
          <p14:tracePt t="62769" x="10315575" y="1573213"/>
          <p14:tracePt t="62775" x="10288588" y="1587500"/>
          <p14:tracePt t="62793" x="10261600" y="1614488"/>
          <p14:tracePt t="62811" x="10261600" y="1655763"/>
          <p14:tracePt t="63304" x="10261600" y="1682750"/>
          <p14:tracePt t="63687" x="10261600" y="1725613"/>
          <p14:tracePt t="63695" x="10315575" y="1793875"/>
          <p14:tracePt t="63703" x="10344150" y="1862138"/>
          <p14:tracePt t="63711" x="10385425" y="1946275"/>
          <p14:tracePt t="63732" x="10426700" y="2138363"/>
          <p14:tracePt t="63735" x="10453688" y="2220913"/>
          <p14:tracePt t="63743" x="10467975" y="2305050"/>
          <p14:tracePt t="63761" x="10482263" y="2470150"/>
          <p14:tracePt t="63768" x="10467975" y="2552700"/>
          <p14:tracePt t="63775" x="10440988" y="2608263"/>
          <p14:tracePt t="63796" x="10426700" y="2676525"/>
          <p14:tracePt t="63799" x="10412413" y="2705100"/>
          <p14:tracePt t="63807" x="10399713" y="2732088"/>
          <p14:tracePt t="63823" x="10399713" y="2746375"/>
          <p14:tracePt t="63838" x="10385425" y="2773363"/>
          <p14:tracePt t="63892" x="10358438" y="2787650"/>
          <p14:tracePt t="63923" x="10358438" y="2801938"/>
          <p14:tracePt t="63951" x="10329863" y="2801938"/>
          <p14:tracePt t="63999" x="10315575" y="2801938"/>
          <p14:tracePt t="64007" x="10302875" y="2814638"/>
          <p14:tracePt t="64028" x="10288588" y="2814638"/>
          <p14:tracePt t="64030" x="10261600" y="2814638"/>
          <p14:tracePt t="64039" x="10233025" y="2814638"/>
          <p14:tracePt t="64059" x="10179050" y="2843213"/>
          <p14:tracePt t="64074" x="10123488" y="2843213"/>
          <p14:tracePt t="64091" x="10053638" y="2843213"/>
          <p14:tracePt t="64096" x="10026650" y="2843213"/>
          <p14:tracePt t="64103" x="9999663" y="2843213"/>
          <p14:tracePt t="64123" x="9958388" y="2843213"/>
          <p14:tracePt t="64127" x="9929813" y="2843213"/>
          <p14:tracePt t="64159" x="9917113" y="2843213"/>
          <p14:tracePt t="64217" x="9888538" y="2843213"/>
          <p14:tracePt t="64239" x="9874250" y="2843213"/>
          <p14:tracePt t="64247" x="9861550" y="2843213"/>
          <p14:tracePt t="64266" x="9832975" y="2843213"/>
          <p14:tracePt t="64271" x="9832975" y="2828925"/>
          <p14:tracePt t="64279" x="9820275" y="2828925"/>
          <p14:tracePt t="64455" x="9805988" y="2828925"/>
          <p14:tracePt t="64485" x="9820275" y="2801938"/>
          <p14:tracePt t="64487" x="9847263" y="2801938"/>
          <p14:tracePt t="64503" x="9861550" y="2801938"/>
          <p14:tracePt t="64511" x="9874250" y="2801938"/>
          <p14:tracePt t="64533" x="9902825" y="2787650"/>
          <p14:tracePt t="64535" x="9929813" y="2787650"/>
          <p14:tracePt t="64543" x="9944100" y="2787650"/>
          <p14:tracePt t="64551" x="9971088" y="2773363"/>
          <p14:tracePt t="64558" x="9999663" y="2773363"/>
          <p14:tracePt t="64574" x="10012363" y="2759075"/>
          <p14:tracePt t="64589" x="10040938" y="2746375"/>
          <p14:tracePt t="64599" x="10053638" y="2746375"/>
          <p14:tracePt t="64620" x="10082213" y="2746375"/>
          <p14:tracePt t="64637" x="10094913" y="2746375"/>
          <p14:tracePt t="64639" x="10109200" y="2746375"/>
          <p14:tracePt t="64647" x="10123488" y="2746375"/>
          <p14:tracePt t="64668" x="10179050" y="2746375"/>
          <p14:tracePt t="64671" x="10220325" y="2746375"/>
          <p14:tracePt t="64678" x="10261600" y="2746375"/>
          <p14:tracePt t="64699" x="10344150" y="2746375"/>
          <p14:tracePt t="64716" x="10399713" y="2746375"/>
          <p14:tracePt t="64731" x="10453688" y="2746375"/>
          <p14:tracePt t="64736" x="10482263" y="2746375"/>
          <p14:tracePt t="64743" x="10509250" y="2746375"/>
          <p14:tracePt t="64763" x="10550525" y="2746375"/>
          <p14:tracePt t="64767" x="10564813" y="2746375"/>
          <p14:tracePt t="64774" x="10579100" y="2746375"/>
          <p14:tracePt t="64793" x="10606088" y="2746375"/>
          <p14:tracePt t="64808" x="10633075" y="2746375"/>
          <p14:tracePt t="64839" x="10647363" y="2746375"/>
          <p14:tracePt t="64841" x="10688638" y="2746375"/>
          <p14:tracePt t="64847" x="10702925" y="2746375"/>
          <p14:tracePt t="64854" x="10729913" y="2746375"/>
          <p14:tracePt t="64879" x="10826750" y="2746375"/>
          <p14:tracePt t="64887" x="10853738" y="2746375"/>
          <p14:tracePt t="64906" x="10895013" y="2746375"/>
          <p14:tracePt t="64911" x="10909300" y="2746375"/>
          <p14:tracePt t="64919" x="10936288" y="2746375"/>
          <p14:tracePt t="64937" x="10991850" y="2746375"/>
          <p14:tracePt t="64954" x="11033125" y="2746375"/>
          <p14:tracePt t="64970" x="11061700" y="2746375"/>
          <p14:tracePt t="64986" x="11115675" y="2746375"/>
          <p14:tracePt t="64991" x="11129963" y="2746375"/>
          <p14:tracePt t="64999" x="11144250" y="2746375"/>
          <p14:tracePt t="65007" x="11156950" y="2746375"/>
          <p14:tracePt t="65014" x="11185525" y="2746375"/>
          <p14:tracePt t="65032" x="11212513" y="2746375"/>
          <p14:tracePt t="65048" x="11253788" y="2746375"/>
          <p14:tracePt t="65065" x="11282363" y="2746375"/>
          <p14:tracePt t="65079" x="11309350" y="2746375"/>
          <p14:tracePt t="65087" x="11323638" y="2746375"/>
          <p14:tracePt t="65095" x="11336338" y="2746375"/>
          <p14:tracePt t="65103" x="11350625" y="2746375"/>
          <p14:tracePt t="65110" x="11364913" y="2746375"/>
          <p14:tracePt t="65145" x="11377613" y="2746375"/>
          <p14:tracePt t="65162" x="11406188" y="2746375"/>
          <p14:tracePt t="65457" x="11418888" y="2759075"/>
          <p14:tracePt t="65502" x="11309350" y="2759075"/>
          <p14:tracePt t="65505" x="11282363" y="2759075"/>
          <p14:tracePt t="65511" x="11241088" y="2746375"/>
          <p14:tracePt t="65534" x="11198225" y="2746375"/>
          <p14:tracePt t="65536" x="11185525" y="2746375"/>
          <p14:tracePt t="65543" x="11171238" y="2732088"/>
          <p14:tracePt t="65560" x="11144250" y="2717800"/>
          <p14:tracePt t="65577" x="11102975" y="2717800"/>
          <p14:tracePt t="65591" x="11020425" y="2717800"/>
          <p14:tracePt t="65599" x="10991850" y="2717800"/>
          <p14:tracePt t="65606" x="10964863" y="2717800"/>
          <p14:tracePt t="65615" x="10936288" y="2717800"/>
          <p14:tracePt t="65623" x="10909300" y="2717800"/>
          <p14:tracePt t="65630" x="10868025" y="2717800"/>
          <p14:tracePt t="65638" x="10841038" y="2717800"/>
          <p14:tracePt t="65656" x="10785475" y="2717800"/>
          <p14:tracePt t="65663" x="10756900" y="2717800"/>
          <p14:tracePt t="65670" x="10729913" y="2717800"/>
          <p14:tracePt t="65686" x="10688638" y="2717800"/>
          <p14:tracePt t="65703" x="10633075" y="2717800"/>
          <p14:tracePt t="65704" x="10606088" y="2717800"/>
          <p14:tracePt t="65719" x="10536238" y="2717800"/>
          <p14:tracePt t="65727" x="10494963" y="2717800"/>
          <p14:tracePt t="65735" x="10453688" y="2717800"/>
          <p14:tracePt t="65749" x="10412413" y="2717800"/>
          <p14:tracePt t="65764" x="10399713" y="2717800"/>
          <p14:tracePt t="65767" x="10358438" y="2717800"/>
          <p14:tracePt t="65799" x="10315575" y="2717800"/>
          <p14:tracePt t="65820" x="10288588" y="2717800"/>
          <p14:tracePt t="65823" x="10274300" y="2717800"/>
          <p14:tracePt t="65831" x="10261600" y="2717800"/>
          <p14:tracePt t="65845" x="10247313" y="2717800"/>
          <p14:tracePt t="65861" x="10233025" y="2717800"/>
          <p14:tracePt t="66008" x="10206038" y="2705100"/>
          <p14:tracePt t="66056" x="10233025" y="2690813"/>
          <p14:tracePt t="66120" x="10247313" y="2690813"/>
          <p14:tracePt t="66128" x="10261600" y="2690813"/>
          <p14:tracePt t="66153" x="10288588" y="2676525"/>
          <p14:tracePt t="66183" x="10315575" y="2676525"/>
          <p14:tracePt t="66197" x="10344150" y="2663825"/>
          <p14:tracePt t="66200" x="10358438" y="2663825"/>
          <p14:tracePt t="66207" x="10385425" y="2663825"/>
          <p14:tracePt t="66223" x="10412413" y="2663825"/>
          <p14:tracePt t="66230" x="10453688" y="2663825"/>
          <p14:tracePt t="66246" x="10482263" y="2663825"/>
          <p14:tracePt t="66261" x="10591800" y="2649538"/>
          <p14:tracePt t="66263" x="10647363" y="2635250"/>
          <p14:tracePt t="66277" x="10688638" y="2635250"/>
          <p14:tracePt t="66281" x="10729913" y="2635250"/>
          <p14:tracePt t="66287" x="10756900" y="2635250"/>
          <p14:tracePt t="66295" x="10771188" y="2635250"/>
          <p14:tracePt t="66309" x="10799763" y="2635250"/>
          <p14:tracePt t="66328" x="10812463" y="2635250"/>
          <p14:tracePt t="66342" x="10882313" y="2635250"/>
          <p14:tracePt t="66344" x="10895013" y="2635250"/>
          <p14:tracePt t="66351" x="10909300" y="2622550"/>
          <p14:tracePt t="66359" x="10909300" y="2608263"/>
          <p14:tracePt t="66374" x="10936288" y="2608263"/>
          <p14:tracePt t="66389" x="10950575" y="2608263"/>
          <p14:tracePt t="66391" x="10977563" y="2608263"/>
          <p14:tracePt t="66392" x="11006138" y="2608263"/>
          <p14:tracePt t="66407" x="11047413" y="2608263"/>
          <p14:tracePt t="66415" x="11074400" y="2608263"/>
          <p14:tracePt t="66423" x="11102975" y="2608263"/>
          <p14:tracePt t="66431" x="11129963" y="2608263"/>
          <p14:tracePt t="66441" x="11144250" y="2608263"/>
          <p14:tracePt t="66447" x="11156950" y="2608263"/>
          <p14:tracePt t="66467" x="11171238" y="2608263"/>
          <p14:tracePt t="66485" x="11198225" y="2608263"/>
          <p14:tracePt t="66501" x="11212513" y="2608263"/>
          <p14:tracePt t="66517" x="11241088" y="2608263"/>
          <p14:tracePt t="66520" x="11253788" y="2608263"/>
          <p14:tracePt t="66527" x="11268075" y="2608263"/>
          <p14:tracePt t="66547" x="11309350" y="2608263"/>
          <p14:tracePt t="66565" x="11323638" y="2608263"/>
          <p14:tracePt t="66578" x="11350625" y="2608263"/>
          <p14:tracePt t="66584" x="11364913" y="2608263"/>
          <p14:tracePt t="66591" x="11377613" y="2608263"/>
          <p14:tracePt t="66610" x="11406188" y="2608263"/>
          <p14:tracePt t="66627" x="11447463" y="2608263"/>
          <p14:tracePt t="66646" x="11474450" y="2608263"/>
          <p14:tracePt t="66690" x="11503025" y="2608263"/>
          <p14:tracePt t="66723" x="11530013" y="2608263"/>
          <p14:tracePt t="66738" x="11544300" y="2608263"/>
          <p14:tracePt t="66744" x="11571288" y="2622550"/>
          <p14:tracePt t="66751" x="11585575" y="2622550"/>
          <p14:tracePt t="66768" x="11612563" y="2635250"/>
          <p14:tracePt t="66787" x="11626850" y="2635250"/>
          <p14:tracePt t="67288" x="11639550" y="2649538"/>
          <p14:tracePt t="67320" x="11639550" y="2663825"/>
          <p14:tracePt t="67328" x="11612563" y="2663825"/>
          <p14:tracePt t="67335" x="11598275" y="2663825"/>
          <p14:tracePt t="67343" x="11544300" y="2663825"/>
          <p14:tracePt t="67362" x="11418888" y="2663825"/>
          <p14:tracePt t="67367" x="11350625" y="2663825"/>
          <p14:tracePt t="67385" x="11253788" y="2663825"/>
          <p14:tracePt t="67391" x="11212513" y="2663825"/>
          <p14:tracePt t="67398" x="11185525" y="2663825"/>
          <p14:tracePt t="67418" x="11156950" y="2663825"/>
          <p14:tracePt t="67423" x="11129963" y="2663825"/>
          <p14:tracePt t="67448" x="11102975" y="2663825"/>
          <p14:tracePt t="67465" x="11074400" y="2663825"/>
          <p14:tracePt t="67480" x="11033125" y="2676525"/>
          <p14:tracePt t="67487" x="11006138" y="2676525"/>
          <p14:tracePt t="67494" x="10977563" y="2690813"/>
          <p14:tracePt t="67503" x="10936288" y="2690813"/>
          <p14:tracePt t="67510" x="10909300" y="2705100"/>
          <p14:tracePt t="67525" x="10882313" y="2705100"/>
          <p14:tracePt t="67540" x="10853738" y="2705100"/>
          <p14:tracePt t="67543" x="10799763" y="2717800"/>
          <p14:tracePt t="67558" x="10756900" y="2717800"/>
          <p14:tracePt t="67560" x="10744200" y="2732088"/>
          <p14:tracePt t="67567" x="10729913" y="2732088"/>
          <p14:tracePt t="67575" x="10702925" y="2732088"/>
          <p14:tracePt t="67583" x="10688638" y="2746375"/>
          <p14:tracePt t="67590" x="10661650" y="2746375"/>
          <p14:tracePt t="67606" x="10647363" y="2746375"/>
          <p14:tracePt t="67621" x="10620375" y="2746375"/>
          <p14:tracePt t="67623" x="10606088" y="2746375"/>
          <p14:tracePt t="67636" x="10591800" y="2746375"/>
          <p14:tracePt t="67639" x="10579100" y="2746375"/>
          <p14:tracePt t="67647" x="10564813" y="2746375"/>
          <p14:tracePt t="67655" x="10550525" y="2746375"/>
          <p14:tracePt t="67663" x="10536238" y="2746375"/>
          <p14:tracePt t="67672" x="10523538" y="2746375"/>
          <p14:tracePt t="67679" x="10494963" y="2746375"/>
          <p14:tracePt t="67700" x="10467975" y="2746375"/>
          <p14:tracePt t="67703" x="10440988" y="2746375"/>
          <p14:tracePt t="67710" x="10412413" y="2746375"/>
          <p14:tracePt t="67729" x="10385425" y="2746375"/>
          <p14:tracePt t="67747" x="10358438" y="2746375"/>
          <p14:tracePt t="67762" x="10329863" y="2746375"/>
          <p14:tracePt t="67768" x="10315575" y="2746375"/>
          <p14:tracePt t="67775" x="10302875" y="2746375"/>
          <p14:tracePt t="67793" x="10261600" y="2746375"/>
          <p14:tracePt t="67811" x="10233025" y="2746375"/>
          <p14:tracePt t="68240" x="10220325" y="2746375"/>
          <p14:tracePt t="68248" x="10206038" y="2759075"/>
          <p14:tracePt t="68256" x="10191750" y="2759075"/>
          <p14:tracePt t="68263" x="10164763" y="2759075"/>
          <p14:tracePt t="68286" x="10040938" y="2759075"/>
          <p14:tracePt t="68309" x="9958388" y="2759075"/>
          <p14:tracePt t="68311" x="9929813" y="2759075"/>
          <p14:tracePt t="68319" x="9917113" y="2759075"/>
          <p14:tracePt t="68600" x="9929813" y="2759075"/>
          <p14:tracePt t="68608" x="9958388" y="2759075"/>
          <p14:tracePt t="68635" x="10040938" y="2759075"/>
          <p14:tracePt t="68639" x="10067925" y="2759075"/>
          <p14:tracePt t="68647" x="10094913" y="2759075"/>
          <p14:tracePt t="68655" x="10137775" y="2759075"/>
          <p14:tracePt t="68663" x="10150475" y="2759075"/>
          <p14:tracePt t="68871" x="10150475" y="2746375"/>
          <p14:tracePt t="68887" x="10109200" y="2746375"/>
          <p14:tracePt t="68909" x="10026650" y="2746375"/>
          <p14:tracePt t="68912" x="10012363" y="2746375"/>
          <p14:tracePt t="68919" x="9985375" y="2732088"/>
          <p14:tracePt t="68937" x="9929813" y="2717800"/>
          <p14:tracePt t="69304" x="9944100" y="2717800"/>
          <p14:tracePt t="69312" x="9958388" y="2717800"/>
          <p14:tracePt t="69350" x="9971088" y="2717800"/>
          <p14:tracePt t="69352" x="9985375" y="2717800"/>
          <p14:tracePt t="69504" x="9985375" y="2705100"/>
          <p14:tracePt t="69512" x="9985375" y="2690813"/>
          <p14:tracePt t="70256" x="9999663" y="2690813"/>
          <p14:tracePt t="70263" x="10012363" y="2690813"/>
          <p14:tracePt t="70315" x="10123488" y="2690813"/>
          <p14:tracePt t="70334" x="10137775" y="2690813"/>
          <p14:tracePt t="70336" x="10150475" y="2690813"/>
          <p14:tracePt t="70343" x="10164763" y="2690813"/>
          <p14:tracePt t="70364" x="10179050" y="2690813"/>
          <p14:tracePt t="70367" x="10191750" y="2690813"/>
          <p14:tracePt t="70395" x="10220325" y="2690813"/>
          <p14:tracePt t="70426" x="10233025" y="2690813"/>
          <p14:tracePt t="70543" x="10261600" y="2690813"/>
          <p14:tracePt t="70570" x="10274300" y="2690813"/>
          <p14:tracePt t="70576" x="10288588" y="2690813"/>
          <p14:tracePt t="70984" x="10288588" y="2676525"/>
          <p14:tracePt t="70992" x="10288588" y="2649538"/>
          <p14:tracePt t="71001" x="10315575" y="2622550"/>
          <p14:tracePt t="71034" x="10440988" y="2511425"/>
          <p14:tracePt t="71039" x="10494963" y="2484438"/>
          <p14:tracePt t="71060" x="10523538" y="2443163"/>
          <p14:tracePt t="71077" x="10564813" y="2400300"/>
          <p14:tracePt t="71092" x="10606088" y="2317750"/>
          <p14:tracePt t="71095" x="10633075" y="2305050"/>
          <p14:tracePt t="71103" x="10647363" y="2276475"/>
          <p14:tracePt t="71112" x="10647363" y="2235200"/>
          <p14:tracePt t="71119" x="10661650" y="2208213"/>
          <p14:tracePt t="71137" x="10674350" y="2097088"/>
          <p14:tracePt t="71156" x="10688638" y="2055813"/>
          <p14:tracePt t="71172" x="10688638" y="2000250"/>
          <p14:tracePt t="71177" x="10688638" y="1973263"/>
          <p14:tracePt t="71183" x="10688638" y="1931988"/>
          <p14:tracePt t="71192" x="10702925" y="1917700"/>
          <p14:tracePt t="71199" x="10715625" y="1905000"/>
          <p14:tracePt t="71217" x="10715625" y="1849438"/>
          <p14:tracePt t="71236" x="10715625" y="1808163"/>
          <p14:tracePt t="71252" x="10744200" y="1766888"/>
          <p14:tracePt t="71255" x="10744200" y="1752600"/>
          <p14:tracePt t="71299" x="10744200" y="1738313"/>
          <p14:tracePt t="71303" x="10756900" y="1725613"/>
          <p14:tracePt t="71310" x="10771188" y="1725613"/>
          <p14:tracePt t="71329" x="10771188" y="1682750"/>
          <p14:tracePt t="71335" x="10771188" y="1670050"/>
          <p14:tracePt t="71362" x="10771188" y="1641475"/>
          <p14:tracePt t="71495" x="10785475" y="1628775"/>
          <p14:tracePt t="71522" x="10799763" y="1641475"/>
          <p14:tracePt t="71528" x="10812463" y="1655763"/>
          <p14:tracePt t="71536" x="10812463" y="1670050"/>
          <p14:tracePt t="71555" x="10826750" y="1697038"/>
          <p14:tracePt t="71559" x="10841038" y="1711325"/>
          <p14:tracePt t="71566" x="10853738" y="1711325"/>
          <p14:tracePt t="71655" x="10868025" y="1711325"/>
          <p14:tracePt t="71663" x="10868025" y="1697038"/>
          <p14:tracePt t="71682" x="10895013" y="1682750"/>
          <p14:tracePt t="71687" x="10895013" y="1670050"/>
          <p14:tracePt t="72280" x="10895013" y="1655763"/>
          <p14:tracePt t="72288" x="10895013" y="1641475"/>
          <p14:tracePt t="72296" x="10895013" y="1628775"/>
          <p14:tracePt t="72340" x="10882313" y="1573213"/>
          <p14:tracePt t="72343" x="10868025" y="1558925"/>
          <p14:tracePt t="72351" x="10868025" y="1546225"/>
          <p14:tracePt t="72359" x="10853738" y="1517650"/>
          <p14:tracePt t="72377" x="10812463" y="1476375"/>
          <p14:tracePt t="72383" x="10799763" y="1449388"/>
          <p14:tracePt t="72391" x="10785475" y="1435100"/>
          <p14:tracePt t="72404" x="10771188" y="1420813"/>
          <p14:tracePt t="72419" x="10715625" y="1379538"/>
          <p14:tracePt t="72423" x="10702925" y="1379538"/>
          <p14:tracePt t="72431" x="10688638" y="1352550"/>
          <p14:tracePt t="72439" x="10620375" y="1323975"/>
          <p14:tracePt t="72447" x="10579100" y="1296988"/>
          <p14:tracePt t="72455" x="10564813" y="1282700"/>
          <p14:tracePt t="72486" x="10467975" y="1214438"/>
          <p14:tracePt t="72495" x="10412413" y="1200150"/>
          <p14:tracePt t="72517" x="10164763" y="1008063"/>
          <p14:tracePt t="72533" x="9929813" y="869950"/>
          <p14:tracePt t="72536" x="9805988" y="814388"/>
          <p14:tracePt t="72543" x="9709150" y="731838"/>
          <p14:tracePt t="72551" x="9571038" y="676275"/>
          <p14:tracePt t="72558" x="9447213" y="649288"/>
          <p14:tracePt t="72575" x="9240838" y="593725"/>
          <p14:tracePt t="72594" x="9047163" y="552450"/>
          <p14:tracePt t="72609" x="8937625" y="523875"/>
          <p14:tracePt t="72615" x="8923338" y="523875"/>
          <p14:tracePt t="72631" x="8896350" y="511175"/>
          <p14:tracePt t="72639" x="8896350" y="496888"/>
          <p14:tracePt t="72655" x="8882063" y="496888"/>
          <p14:tracePt t="72687" x="8855075" y="496888"/>
          <p14:tracePt t="72689" x="8812213" y="496888"/>
          <p14:tracePt t="72696" x="8785225" y="496888"/>
          <p14:tracePt t="72703" x="8770938" y="496888"/>
          <p14:tracePt t="72720" x="8729663" y="496888"/>
          <p14:tracePt t="72738" x="8702675" y="511175"/>
          <p14:tracePt t="72754" x="8675688" y="511175"/>
          <p14:tracePt t="72832" x="8634413" y="565150"/>
          <p14:tracePt t="72839" x="8620125" y="579438"/>
          <p14:tracePt t="72866" x="8591550" y="593725"/>
          <p14:tracePt t="72871" x="8591550" y="606425"/>
          <p14:tracePt t="72879" x="8578850" y="620713"/>
          <p14:tracePt t="72899" x="8564563" y="661988"/>
          <p14:tracePt t="72903" x="8550275" y="676275"/>
          <p14:tracePt t="72910" x="8550275" y="690563"/>
          <p14:tracePt t="72919" x="8537575" y="703263"/>
          <p14:tracePt t="72926" x="8537575" y="717550"/>
          <p14:tracePt t="72943" x="8537575" y="731838"/>
          <p14:tracePt t="72945" x="8537575" y="758825"/>
          <p14:tracePt t="72950" x="8537575" y="773113"/>
          <p14:tracePt t="72972" x="8537575" y="785813"/>
          <p14:tracePt t="72989" x="8537575" y="800100"/>
          <p14:tracePt t="72992" x="8537575" y="814388"/>
          <p14:tracePt t="72999" x="8537575" y="828675"/>
          <p14:tracePt t="73051" x="8537575" y="841375"/>
          <p14:tracePt t="73142" x="8537575" y="828675"/>
          <p14:tracePt t="73151" x="8550275" y="814388"/>
          <p14:tracePt t="73168" x="8564563" y="758825"/>
          <p14:tracePt t="73175" x="8564563" y="744538"/>
          <p14:tracePt t="73183" x="8564563" y="731838"/>
          <p14:tracePt t="73191" x="8564563" y="717550"/>
          <p14:tracePt t="73211" x="8578850" y="703263"/>
          <p14:tracePt t="73327" x="8578850" y="717550"/>
          <p14:tracePt t="73472" x="8578850" y="703263"/>
          <p14:tracePt t="73575" x="8591550" y="703263"/>
          <p14:tracePt t="73595" x="8591550" y="717550"/>
          <p14:tracePt t="73863" x="8591550" y="731838"/>
          <p14:tracePt t="74336" x="8605838" y="731838"/>
          <p14:tracePt t="74344" x="8620125" y="731838"/>
          <p14:tracePt t="74369" x="8702675" y="731838"/>
          <p14:tracePt t="74375" x="8743950" y="731838"/>
          <p14:tracePt t="74383" x="8770938" y="731838"/>
          <p14:tracePt t="74404" x="8840788" y="703263"/>
          <p14:tracePt t="74420" x="8896350" y="703263"/>
          <p14:tracePt t="74436" x="8923338" y="703263"/>
          <p14:tracePt t="74437" x="8950325" y="703263"/>
          <p14:tracePt t="74439" x="8991600" y="703263"/>
          <p14:tracePt t="74447" x="9047163" y="703263"/>
          <p14:tracePt t="74455" x="9117013" y="703263"/>
          <p14:tracePt t="74463" x="9170988" y="717550"/>
          <p14:tracePt t="74471" x="9240838" y="744538"/>
          <p14:tracePt t="74478" x="9309100" y="773113"/>
          <p14:tracePt t="74497" x="9488488" y="828675"/>
          <p14:tracePt t="74516" x="9626600" y="869950"/>
          <p14:tracePt t="74531" x="9750425" y="882650"/>
          <p14:tracePt t="74535" x="9791700" y="896938"/>
          <p14:tracePt t="74543" x="9832975" y="911225"/>
          <p14:tracePt t="74551" x="9847263" y="923925"/>
          <p14:tracePt t="74558" x="9874250" y="923925"/>
          <p14:tracePt t="74577" x="9902825" y="923925"/>
          <p14:tracePt t="74596" x="9929813" y="952500"/>
          <p14:tracePt t="74612" x="9944100" y="952500"/>
          <p14:tracePt t="74615" x="9971088" y="952500"/>
          <p14:tracePt t="74623" x="9985375" y="952500"/>
          <p14:tracePt t="74631" x="9999663" y="952500"/>
          <p14:tracePt t="74638" x="10040938" y="979488"/>
          <p14:tracePt t="74656" x="10082213" y="1008063"/>
          <p14:tracePt t="74663" x="10109200" y="1008063"/>
          <p14:tracePt t="74670" x="10150475" y="1020763"/>
          <p14:tracePt t="74687" x="10191750" y="1020763"/>
          <p14:tracePt t="74704" x="10233025" y="1049338"/>
          <p14:tracePt t="74721" x="10261600" y="1076325"/>
          <p14:tracePt t="74727" x="10288588" y="1076325"/>
          <p14:tracePt t="74735" x="10315575" y="1103313"/>
          <p14:tracePt t="74743" x="10344150" y="1117600"/>
          <p14:tracePt t="74750" x="10385425" y="1131888"/>
          <p14:tracePt t="74768" x="10453688" y="1173163"/>
          <p14:tracePt t="74785" x="10509250" y="1200150"/>
          <p14:tracePt t="74791" x="10550525" y="1228725"/>
          <p14:tracePt t="74799" x="10620375" y="1228725"/>
          <p14:tracePt t="74815" x="10661650" y="1241425"/>
          <p14:tracePt t="74833" x="10702925" y="1255713"/>
          <p14:tracePt t="74839" x="10715625" y="1270000"/>
          <p14:tracePt t="74847" x="10744200" y="1282700"/>
          <p14:tracePt t="74865" x="10756900" y="1311275"/>
          <p14:tracePt t="74884" x="10785475" y="1338263"/>
          <p14:tracePt t="74887" x="10799763" y="1338263"/>
          <p14:tracePt t="74895" x="10826750" y="1352550"/>
          <p14:tracePt t="74913" x="10868025" y="1379538"/>
          <p14:tracePt t="74932" x="10895013" y="1393825"/>
          <p14:tracePt t="74935" x="10895013" y="1408113"/>
          <p14:tracePt t="74942" x="10909300" y="1408113"/>
          <p14:tracePt t="75136" x="10909300" y="1420813"/>
          <p14:tracePt t="75144" x="10909300" y="1449388"/>
          <p14:tracePt t="75152" x="10909300" y="1476375"/>
          <p14:tracePt t="75179" x="10841038" y="1614488"/>
          <p14:tracePt t="75183" x="10826750" y="1655763"/>
          <p14:tracePt t="75191" x="10826750" y="1697038"/>
          <p14:tracePt t="75199" x="10826750" y="1738313"/>
          <p14:tracePt t="75213" x="10826750" y="1779588"/>
          <p14:tracePt t="75228" x="10812463" y="1820863"/>
          <p14:tracePt t="75231" x="10785475" y="1876425"/>
          <p14:tracePt t="75239" x="10785475" y="1917700"/>
          <p14:tracePt t="75247" x="10785475" y="1931988"/>
          <p14:tracePt t="75255" x="10771188" y="1958975"/>
          <p14:tracePt t="75262" x="10756900" y="1973263"/>
          <p14:tracePt t="75277" x="10756900" y="2000250"/>
          <p14:tracePt t="75297" x="10756900" y="2028825"/>
          <p14:tracePt t="75312" x="10744200" y="2055813"/>
          <p14:tracePt t="75327" x="10729913" y="2070100"/>
          <p14:tracePt t="75335" x="10729913" y="2084388"/>
          <p14:tracePt t="75343" x="10729913" y="2097088"/>
          <p14:tracePt t="75350" x="10702925" y="2111375"/>
          <p14:tracePt t="75370" x="10674350" y="2166938"/>
          <p14:tracePt t="75375" x="10674350" y="2179638"/>
          <p14:tracePt t="75383" x="10674350" y="2208213"/>
          <p14:tracePt t="75403" x="10661650" y="2235200"/>
          <p14:tracePt t="75419" x="10661650" y="2263775"/>
          <p14:tracePt t="75496" x="10661650" y="2276475"/>
          <p14:tracePt t="75558" x="10674350" y="2263775"/>
          <p14:tracePt t="75579" x="10702925" y="2235200"/>
          <p14:tracePt t="75583" x="10702925" y="2208213"/>
          <p14:tracePt t="75590" x="10715625" y="2193925"/>
          <p14:tracePt t="75613" x="10729913" y="2179638"/>
          <p14:tracePt t="75671" x="10756900" y="2179638"/>
          <p14:tracePt t="75686" x="10756900" y="2220913"/>
          <p14:tracePt t="75705" x="10771188" y="2235200"/>
          <p14:tracePt t="75775" x="10785475" y="2235200"/>
          <p14:tracePt t="75815" x="10812463" y="2235200"/>
          <p14:tracePt t="75823" x="10826750" y="2220913"/>
          <p14:tracePt t="75831" x="10826750" y="2208213"/>
          <p14:tracePt t="75850" x="10826750" y="2193925"/>
          <p14:tracePt t="76016" x="10841038" y="2193925"/>
          <p14:tracePt t="76033" x="10853738" y="2179638"/>
          <p14:tracePt t="76068" x="10868025" y="2138363"/>
          <p14:tracePt t="77087" x="10868025" y="2125663"/>
          <p14:tracePt t="77112" x="10826750" y="2125663"/>
          <p14:tracePt t="77119" x="10756900" y="2125663"/>
          <p14:tracePt t="77142" x="10467975" y="2138363"/>
          <p14:tracePt t="77143" x="10329863" y="2152650"/>
          <p14:tracePt t="77150" x="10191750" y="2152650"/>
          <p14:tracePt t="77168" x="9874250" y="2193925"/>
          <p14:tracePt t="77200" x="9005888" y="2263775"/>
          <p14:tracePt t="77207" x="8840788" y="2263775"/>
          <p14:tracePt t="77215" x="8675688" y="2263775"/>
          <p14:tracePt t="77236" x="8455025" y="2263775"/>
          <p14:tracePt t="77239" x="8426450" y="2263775"/>
          <p14:tracePt t="77246" x="8399463" y="2263775"/>
          <p14:tracePt t="77497" x="8426450" y="2263775"/>
          <p14:tracePt t="77503" x="8440738" y="2263775"/>
          <p14:tracePt t="77512" x="8455025" y="2249488"/>
          <p14:tracePt t="77520" x="8496300" y="2235200"/>
          <p14:tracePt t="77549" x="8647113" y="2193925"/>
          <p14:tracePt t="77551" x="8716963" y="2179638"/>
          <p14:tracePt t="77559" x="8758238" y="2152650"/>
          <p14:tracePt t="77566" x="8812213" y="2152650"/>
          <p14:tracePt t="77591" x="8896350" y="2125663"/>
          <p14:tracePt t="77665" x="8909050" y="2125663"/>
          <p14:tracePt t="77671" x="8923338" y="2125663"/>
          <p14:tracePt t="77678" x="8937625" y="2111375"/>
          <p14:tracePt t="77699" x="8950325" y="2097088"/>
          <p14:tracePt t="77727" x="8964613" y="2070100"/>
          <p14:tracePt t="77799" x="8978900" y="2070100"/>
          <p14:tracePt t="77827" x="8978900" y="2125663"/>
          <p14:tracePt t="77830" x="8978900" y="2166938"/>
          <p14:tracePt t="77838" x="8991600" y="2220913"/>
          <p14:tracePt t="77862" x="9005888" y="2290763"/>
          <p14:tracePt t="77863" x="9020175" y="2317750"/>
          <p14:tracePt t="77871" x="9020175" y="2346325"/>
          <p14:tracePt t="77893" x="9020175" y="2373313"/>
          <p14:tracePt t="77895" x="9020175" y="2387600"/>
          <p14:tracePt t="77903" x="9020175" y="2400300"/>
          <p14:tracePt t="77919" x="9020175" y="2428875"/>
          <p14:tracePt t="77937" x="9020175" y="2443163"/>
          <p14:tracePt t="77953" x="9020175" y="2470150"/>
          <p14:tracePt t="77999" x="9020175" y="2497138"/>
          <p14:tracePt t="78111" x="9032875" y="2484438"/>
          <p14:tracePt t="78119" x="9047163" y="2455863"/>
          <p14:tracePt t="78128" x="9047163" y="2414588"/>
          <p14:tracePt t="78144" x="9075738" y="2249488"/>
          <p14:tracePt t="78151" x="9075738" y="2179638"/>
          <p14:tracePt t="78160" x="9075738" y="2125663"/>
          <p14:tracePt t="78175" x="9075738" y="2070100"/>
          <p14:tracePt t="78191" x="9061450" y="1890713"/>
          <p14:tracePt t="78206" x="9061450" y="1862138"/>
          <p14:tracePt t="78274" x="9047163" y="1931988"/>
          <p14:tracePt t="78278" x="9047163" y="2000250"/>
          <p14:tracePt t="78286" x="9047163" y="2084388"/>
          <p14:tracePt t="78307" x="9047163" y="2249488"/>
          <p14:tracePt t="78311" x="9047163" y="2305050"/>
          <p14:tracePt t="78318" x="9047163" y="2359025"/>
          <p14:tracePt t="78335" x="9047163" y="2387600"/>
          <p14:tracePt t="78349" x="9047163" y="2428875"/>
          <p14:tracePt t="78364" x="9047163" y="2455863"/>
          <p14:tracePt t="78447" x="9047163" y="2428875"/>
          <p14:tracePt t="78455" x="9047163" y="2387600"/>
          <p14:tracePt t="78464" x="9047163" y="2332038"/>
          <p14:tracePt t="78481" x="9047163" y="2235200"/>
          <p14:tracePt t="78488" x="9047163" y="2193925"/>
          <p14:tracePt t="78507" x="9047163" y="2111375"/>
          <p14:tracePt t="78572" x="9047163" y="2179638"/>
          <p14:tracePt t="78575" x="9047163" y="2235200"/>
          <p14:tracePt t="78583" x="9047163" y="2305050"/>
          <p14:tracePt t="78592" x="9075738" y="2359025"/>
          <p14:tracePt t="78606" x="9088438" y="2387600"/>
          <p14:tracePt t="78608" x="9117013" y="2400300"/>
          <p14:tracePt t="78615" x="9117013" y="2428875"/>
          <p14:tracePt t="78687" x="9129713" y="2428875"/>
          <p14:tracePt t="78695" x="9129713" y="2414588"/>
          <p14:tracePt t="78704" x="9129713" y="2400300"/>
          <p14:tracePt t="78719" x="9129713" y="2359025"/>
          <p14:tracePt t="78727" x="9129713" y="2317750"/>
          <p14:tracePt t="78735" x="9129713" y="2263775"/>
          <p14:tracePt t="78751" x="9088438" y="2179638"/>
          <p14:tracePt t="78758" x="9075738" y="2152650"/>
          <p14:tracePt t="78777" x="9047163" y="2097088"/>
          <p14:tracePt t="78794" x="9032875" y="2084388"/>
          <p14:tracePt t="78811" x="9020175" y="2084388"/>
          <p14:tracePt t="78823" x="9020175" y="2111375"/>
          <p14:tracePt t="78831" x="9020175" y="2166938"/>
          <p14:tracePt t="78839" x="9020175" y="2220913"/>
          <p14:tracePt t="78858" x="8991600" y="2359025"/>
          <p14:tracePt t="78876" x="8991600" y="2428875"/>
          <p14:tracePt t="78879" x="8991600" y="2455863"/>
          <p14:tracePt t="78959" x="9005888" y="2455863"/>
          <p14:tracePt t="78989" x="9005888" y="2443163"/>
          <p14:tracePt t="78991" x="9005888" y="2428875"/>
          <p14:tracePt t="79020" x="9005888" y="2359025"/>
          <p14:tracePt t="79023" x="9005888" y="2332038"/>
          <p14:tracePt t="79031" x="9005888" y="2276475"/>
          <p14:tracePt t="79051" x="9005888" y="2193925"/>
          <p14:tracePt t="79055" x="8991600" y="2179638"/>
          <p14:tracePt t="79063" x="8978900" y="2179638"/>
          <p14:tracePt t="79112" x="8964613" y="2179638"/>
          <p14:tracePt t="79127" x="8950325" y="2220913"/>
          <p14:tracePt t="79135" x="8950325" y="2249488"/>
          <p14:tracePt t="79143" x="8937625" y="2276475"/>
          <p14:tracePt t="79151" x="8937625" y="2305050"/>
          <p14:tracePt t="79159" x="8937625" y="2317750"/>
          <p14:tracePt t="79616" x="8937625" y="2359025"/>
          <p14:tracePt t="79624" x="8937625" y="2414588"/>
          <p14:tracePt t="79632" x="8937625" y="2470150"/>
          <p14:tracePt t="79656" x="8964613" y="2622550"/>
          <p14:tracePt t="79663" x="8978900" y="2690813"/>
          <p14:tracePt t="79683" x="9005888" y="2787650"/>
          <p14:tracePt t="79687" x="9032875" y="2843213"/>
          <p14:tracePt t="79695" x="9032875" y="2897188"/>
          <p14:tracePt t="79709" x="9032875" y="2925763"/>
          <p14:tracePt t="79726" x="9047163" y="2981325"/>
          <p14:tracePt t="79728" x="9047163" y="3008313"/>
          <p14:tracePt t="79745" x="9047163" y="3022600"/>
          <p14:tracePt t="79831" x="9061450" y="3022600"/>
          <p14:tracePt t="79839" x="9088438" y="3035300"/>
          <p14:tracePt t="79854" x="9117013" y="3035300"/>
          <p14:tracePt t="79855" x="9170988" y="3035300"/>
          <p14:tracePt t="79863" x="9255125" y="3035300"/>
          <p14:tracePt t="79874" x="9364663" y="3035300"/>
          <p14:tracePt t="79879" x="9447213" y="3035300"/>
          <p14:tracePt t="79903" x="9626600" y="3035300"/>
          <p14:tracePt t="79911" x="9667875" y="3008313"/>
          <p14:tracePt t="79919" x="9709150" y="2994025"/>
          <p14:tracePt t="79927" x="9709150" y="2967038"/>
          <p14:tracePt t="79946" x="9737725" y="2911475"/>
          <p14:tracePt t="79963" x="9750425" y="2843213"/>
          <p14:tracePt t="79976" x="9750425" y="2787650"/>
          <p14:tracePt t="79983" x="9764713" y="2773363"/>
          <p14:tracePt t="79991" x="9779000" y="2759075"/>
          <p14:tracePt t="79999" x="9791700" y="2759075"/>
          <p14:tracePt t="80024" x="9805988" y="2759075"/>
          <p14:tracePt t="80042" x="9832975" y="2759075"/>
          <p14:tracePt t="80057" x="9861550" y="2759075"/>
          <p14:tracePt t="80071" x="9888538" y="2759075"/>
          <p14:tracePt t="80090" x="9958388" y="2759075"/>
          <p14:tracePt t="80107" x="10067925" y="2759075"/>
          <p14:tracePt t="80121" x="10164763" y="2759075"/>
          <p14:tracePt t="80128" x="10191750" y="2759075"/>
          <p14:tracePt t="80135" x="10233025" y="2759075"/>
          <p14:tracePt t="80154" x="10261600" y="2759075"/>
          <p14:tracePt t="80234" x="10288588" y="2759075"/>
          <p14:tracePt t="80239" x="10329863" y="2759075"/>
          <p14:tracePt t="80247" x="10358438" y="2759075"/>
          <p14:tracePt t="80269" x="10412413" y="2773363"/>
          <p14:tracePt t="80272" x="10453688" y="2773363"/>
          <p14:tracePt t="80279" x="10482263" y="2787650"/>
          <p14:tracePt t="80300" x="10591800" y="2843213"/>
          <p14:tracePt t="80302" x="10620375" y="2855913"/>
          <p14:tracePt t="80311" x="10633075" y="2870200"/>
          <p14:tracePt t="80332" x="10647363" y="2884488"/>
          <p14:tracePt t="80335" x="10661650" y="2897188"/>
          <p14:tracePt t="80343" x="10674350" y="2911475"/>
          <p14:tracePt t="80351" x="10702925" y="2925763"/>
          <p14:tracePt t="80358" x="10702925" y="2938463"/>
          <p14:tracePt t="80374" x="10729913" y="2952750"/>
          <p14:tracePt t="80391" x="10785475" y="3022600"/>
          <p14:tracePt t="80399" x="10799763" y="3063875"/>
          <p14:tracePt t="80420" x="10812463" y="3090863"/>
          <p14:tracePt t="80422" x="10841038" y="3117850"/>
          <p14:tracePt t="80438" x="10868025" y="3173413"/>
          <p14:tracePt t="80447" x="10882313" y="3201988"/>
          <p14:tracePt t="80467" x="10895013" y="3228975"/>
          <p14:tracePt t="80469" x="10895013" y="3243263"/>
          <p14:tracePt t="80486" x="10923588" y="3284538"/>
          <p14:tracePt t="80487" x="10936288" y="3284538"/>
          <p14:tracePt t="80502" x="10950575" y="3311525"/>
          <p14:tracePt t="80511" x="10977563" y="3325813"/>
          <p14:tracePt t="80519" x="10977563" y="3352800"/>
          <p14:tracePt t="80527" x="10977563" y="3367088"/>
          <p14:tracePt t="80548" x="11006138" y="3408363"/>
          <p14:tracePt t="80564" x="11020425" y="3422650"/>
          <p14:tracePt t="80578" x="11020425" y="3449638"/>
          <p14:tracePt t="80584" x="11020425" y="3476625"/>
          <p14:tracePt t="80591" x="11020425" y="3490913"/>
          <p14:tracePt t="80610" x="11020425" y="3517900"/>
          <p14:tracePt t="80627" x="11020425" y="3546475"/>
          <p14:tracePt t="80644" x="11020425" y="3573463"/>
          <p14:tracePt t="80655" x="11006138" y="3614738"/>
          <p14:tracePt t="80676" x="10964863" y="3656013"/>
          <p14:tracePt t="80692" x="10950575" y="3684588"/>
          <p14:tracePt t="80695" x="10923588" y="3684588"/>
          <p14:tracePt t="80703" x="10909300" y="3725863"/>
          <p14:tracePt t="80711" x="10895013" y="3740150"/>
          <p14:tracePt t="80719" x="10882313" y="3752850"/>
          <p14:tracePt t="80736" x="10868025" y="3781425"/>
          <p14:tracePt t="80744" x="10868025" y="3794125"/>
          <p14:tracePt t="80751" x="10853738" y="3794125"/>
          <p14:tracePt t="80768" x="10841038" y="3822700"/>
          <p14:tracePt t="80775" x="10826750" y="3835400"/>
          <p14:tracePt t="80800" x="10812463" y="3863975"/>
          <p14:tracePt t="80814" x="10799763" y="3876675"/>
          <p14:tracePt t="80824" x="10785475" y="3890963"/>
          <p14:tracePt t="80831" x="10771188" y="3905250"/>
          <p14:tracePt t="80846" x="10756900" y="3919538"/>
          <p14:tracePt t="80864" x="10756900" y="3932238"/>
          <p14:tracePt t="80880" x="10688638" y="3973513"/>
          <p14:tracePt t="80887" x="10674350" y="3973513"/>
          <p14:tracePt t="80895" x="10661650" y="4002088"/>
          <p14:tracePt t="80903" x="10633075" y="4002088"/>
          <p14:tracePt t="80927" x="10620375" y="4029075"/>
          <p14:tracePt t="80957" x="10591800" y="4043363"/>
          <p14:tracePt t="80960" x="10579100" y="4043363"/>
          <p14:tracePt t="81087" x="10564813" y="4043363"/>
          <p14:tracePt t="81103" x="10564813" y="4029075"/>
          <p14:tracePt t="81121" x="10564813" y="4002088"/>
          <p14:tracePt t="81135" x="10564813" y="3987800"/>
          <p14:tracePt t="81151" x="10564813" y="3973513"/>
          <p14:tracePt t="81164" x="10564813" y="3960813"/>
          <p14:tracePt t="81167" x="10579100" y="3946525"/>
          <p14:tracePt t="81175" x="10591800" y="3919538"/>
          <p14:tracePt t="81197" x="10591800" y="3905250"/>
          <p14:tracePt t="81199" x="10606088" y="3890963"/>
          <p14:tracePt t="81215" x="10620375" y="3863975"/>
          <p14:tracePt t="81223" x="10633075" y="3849688"/>
          <p14:tracePt t="81231" x="10633075" y="3835400"/>
          <p14:tracePt t="81239" x="10633075" y="3808413"/>
          <p14:tracePt t="81246" x="10647363" y="3794125"/>
          <p14:tracePt t="81260" x="10647363" y="3781425"/>
          <p14:tracePt t="81278" x="10661650" y="3711575"/>
          <p14:tracePt t="81293" x="10674350" y="3670300"/>
          <p14:tracePt t="81295" x="10674350" y="3587750"/>
          <p14:tracePt t="81303" x="10674350" y="3560763"/>
          <p14:tracePt t="81325" x="10674350" y="3532188"/>
          <p14:tracePt t="81327" x="10674350" y="3476625"/>
          <p14:tracePt t="81343" x="10674350" y="3435350"/>
          <p14:tracePt t="81351" x="10674350" y="3422650"/>
          <p14:tracePt t="81373" x="10674350" y="3408363"/>
          <p14:tracePt t="81389" x="10661650" y="3352800"/>
          <p14:tracePt t="81403" x="10633075" y="3325813"/>
          <p14:tracePt t="81407" x="10633075" y="3297238"/>
          <p14:tracePt t="81415" x="10620375" y="3284538"/>
          <p14:tracePt t="81424" x="10606088" y="3284538"/>
          <p14:tracePt t="81431" x="10606088" y="3270250"/>
          <p14:tracePt t="81450" x="10591800" y="3255963"/>
          <p14:tracePt t="81467" x="10579100" y="3243263"/>
          <p14:tracePt t="81471" x="10564813" y="3228975"/>
          <p14:tracePt t="81479" x="10550525" y="3214688"/>
          <p14:tracePt t="81497" x="10523538" y="3201988"/>
          <p14:tracePt t="81515" x="10494963" y="3173413"/>
          <p14:tracePt t="81528" x="10453688" y="3160713"/>
          <p14:tracePt t="81535" x="10440988" y="3160713"/>
          <p14:tracePt t="81543" x="10440988" y="3146425"/>
          <p14:tracePt t="81551" x="10412413" y="3132138"/>
          <p14:tracePt t="81559" x="10371138" y="3117850"/>
          <p14:tracePt t="81577" x="10344150" y="3090863"/>
          <p14:tracePt t="81593" x="10288588" y="3049588"/>
          <p14:tracePt t="81610" x="10261600" y="3022600"/>
          <p14:tracePt t="81615" x="10220325" y="3008313"/>
          <p14:tracePt t="81623" x="10191750" y="2994025"/>
          <p14:tracePt t="81631" x="10164763" y="2981325"/>
          <p14:tracePt t="81639" x="10137775" y="2981325"/>
          <p14:tracePt t="81657" x="10082213" y="2967038"/>
          <p14:tracePt t="81663" x="10067925" y="2967038"/>
          <p14:tracePt t="81671" x="10053638" y="2952750"/>
          <p14:tracePt t="81690" x="10026650" y="2952750"/>
          <p14:tracePt t="81695" x="9999663" y="2952750"/>
          <p14:tracePt t="81703" x="9985375" y="2938463"/>
          <p14:tracePt t="81720" x="9958388" y="2938463"/>
          <p14:tracePt t="81736" x="9917113" y="2938463"/>
          <p14:tracePt t="81743" x="9902825" y="2938463"/>
          <p14:tracePt t="81751" x="9888538" y="2938463"/>
          <p14:tracePt t="81766" x="9820275" y="2938463"/>
          <p14:tracePt t="81775" x="9791700" y="2938463"/>
          <p14:tracePt t="81783" x="9764713" y="2938463"/>
          <p14:tracePt t="81799" x="9737725" y="2938463"/>
          <p14:tracePt t="81801" x="9682163" y="2938463"/>
          <p14:tracePt t="81806" x="9585325" y="2938463"/>
          <p14:tracePt t="81815" x="9488488" y="2911475"/>
          <p14:tracePt t="81830" x="9420225" y="2897188"/>
          <p14:tracePt t="81859" x="9117013" y="2884488"/>
          <p14:tracePt t="81862" x="9020175" y="2884488"/>
          <p14:tracePt t="81863" x="8950325" y="2884488"/>
          <p14:tracePt t="81871" x="8896350" y="2884488"/>
          <p14:tracePt t="81879" x="8826500" y="2884488"/>
          <p14:tracePt t="81900" x="8758238" y="2884488"/>
          <p14:tracePt t="81903" x="8729663" y="2884488"/>
          <p14:tracePt t="81911" x="8702675" y="2884488"/>
          <p14:tracePt t="81919" x="8688388" y="2884488"/>
          <p14:tracePt t="81939" x="8675688" y="2884488"/>
          <p14:tracePt t="81941" x="8647113" y="2884488"/>
          <p14:tracePt t="81956" x="8620125" y="2884488"/>
          <p14:tracePt t="81959" x="8605838" y="2884488"/>
          <p14:tracePt t="81967" x="8591550" y="2884488"/>
          <p14:tracePt t="81988" x="8523288" y="2911475"/>
          <p14:tracePt t="82005" x="8467725" y="2911475"/>
          <p14:tracePt t="82020" x="8426450" y="2925763"/>
          <p14:tracePt t="82024" x="8399463" y="2938463"/>
          <p14:tracePt t="82031" x="8385175" y="2938463"/>
          <p14:tracePt t="82040" x="8370888" y="2938463"/>
          <p14:tracePt t="82047" x="8358188" y="2938463"/>
          <p14:tracePt t="82066" x="8288338" y="2967038"/>
          <p14:tracePt t="82084" x="8261350" y="2967038"/>
          <p14:tracePt t="82088" x="8247063" y="2967038"/>
          <p14:tracePt t="82095" x="8205788" y="2981325"/>
          <p14:tracePt t="82116" x="8164513" y="3008313"/>
          <p14:tracePt t="82119" x="8164513" y="3035300"/>
          <p14:tracePt t="82127" x="8150225" y="3035300"/>
          <p14:tracePt t="82148" x="8096250" y="3090863"/>
          <p14:tracePt t="82151" x="8081963" y="3117850"/>
          <p14:tracePt t="82159" x="8067675" y="3132138"/>
          <p14:tracePt t="82176" x="8040688" y="3173413"/>
          <p14:tracePt t="82207" x="8013700" y="3228975"/>
          <p14:tracePt t="82209" x="8013700" y="3255963"/>
          <p14:tracePt t="82215" x="7999413" y="3270250"/>
          <p14:tracePt t="82223" x="7985125" y="3297238"/>
          <p14:tracePt t="82244" x="7985125" y="3340100"/>
          <p14:tracePt t="82247" x="7985125" y="3352800"/>
          <p14:tracePt t="82255" x="7985125" y="3394075"/>
          <p14:tracePt t="82275" x="7985125" y="3449638"/>
          <p14:tracePt t="82279" x="7985125" y="3476625"/>
          <p14:tracePt t="82286" x="7985125" y="3490913"/>
          <p14:tracePt t="82305" x="7985125" y="3560763"/>
          <p14:tracePt t="82321" x="7985125" y="3587750"/>
          <p14:tracePt t="82336" x="7985125" y="3614738"/>
          <p14:tracePt t="82357" x="7985125" y="3643313"/>
          <p14:tracePt t="82359" x="7999413" y="3656013"/>
          <p14:tracePt t="82367" x="7999413" y="3684588"/>
          <p14:tracePt t="82385" x="8026400" y="3725863"/>
          <p14:tracePt t="82401" x="8040688" y="3781425"/>
          <p14:tracePt t="82416" x="8067675" y="3808413"/>
          <p14:tracePt t="82423" x="8067675" y="3822700"/>
          <p14:tracePt t="82430" x="8096250" y="3835400"/>
          <p14:tracePt t="82439" x="8096250" y="3849688"/>
          <p14:tracePt t="82446" x="8108950" y="3863975"/>
          <p14:tracePt t="82480" x="8137525" y="3905250"/>
          <p14:tracePt t="82487" x="8137525" y="3919538"/>
          <p14:tracePt t="82495" x="8164513" y="3919538"/>
          <p14:tracePt t="82510" x="8164513" y="3946525"/>
          <p14:tracePt t="82519" x="8178800" y="3960813"/>
          <p14:tracePt t="82543" x="8193088" y="3973513"/>
          <p14:tracePt t="82552" x="8193088" y="3987800"/>
          <p14:tracePt t="82560" x="8193088" y="4002088"/>
          <p14:tracePt t="82567" x="8205788" y="4002088"/>
          <p14:tracePt t="82586" x="8220075" y="4014788"/>
          <p14:tracePt t="82604" x="8234363" y="4043363"/>
          <p14:tracePt t="82618" x="8247063" y="4056063"/>
          <p14:tracePt t="82625" x="8261350" y="4084638"/>
          <p14:tracePt t="82639" x="8288338" y="4098925"/>
          <p14:tracePt t="82665" x="8288338" y="4111625"/>
          <p14:tracePt t="82791" x="8302625" y="4125913"/>
          <p14:tracePt t="82799" x="8302625" y="4140200"/>
          <p14:tracePt t="82807" x="8316913" y="4140200"/>
          <p14:tracePt t="82825" x="8329613" y="4167188"/>
          <p14:tracePt t="82831" x="8343900" y="4181475"/>
          <p14:tracePt t="82854" x="8358188" y="4194175"/>
          <p14:tracePt t="82870" x="8358188" y="4222750"/>
          <p14:tracePt t="82889" x="8385175" y="4235450"/>
          <p14:tracePt t="82895" x="8399463" y="4249738"/>
          <p14:tracePt t="82931" x="8413750" y="4264025"/>
          <p14:tracePt t="82935" x="8426450" y="4278313"/>
          <p14:tracePt t="82951" x="8455025" y="4291013"/>
          <p14:tracePt t="82967" x="8467725" y="4305300"/>
          <p14:tracePt t="82983" x="8482013" y="4319588"/>
          <p14:tracePt t="82990" x="8496300" y="4319588"/>
          <p14:tracePt t="83011" x="8523288" y="4332288"/>
          <p14:tracePt t="83013" x="8537575" y="4346575"/>
          <p14:tracePt t="83028" x="8550275" y="4346575"/>
          <p14:tracePt t="83031" x="8578850" y="4360863"/>
          <p14:tracePt t="83047" x="8591550" y="4360863"/>
          <p14:tracePt t="83055" x="8605838" y="4360863"/>
          <p14:tracePt t="83063" x="8634413" y="4373563"/>
          <p14:tracePt t="83070" x="8647113" y="4373563"/>
          <p14:tracePt t="83090" x="8661400" y="4373563"/>
          <p14:tracePt t="83093" x="8702675" y="4387850"/>
          <p14:tracePt t="83096" x="8716963" y="4402138"/>
          <p14:tracePt t="83103" x="8729663" y="4402138"/>
          <p14:tracePt t="83124" x="8785225" y="4414838"/>
          <p14:tracePt t="83140" x="8826500" y="4414838"/>
          <p14:tracePt t="83154" x="8840788" y="4414838"/>
          <p14:tracePt t="83191" x="8855075" y="4414838"/>
          <p14:tracePt t="83199" x="8867775" y="4414838"/>
          <p14:tracePt t="83216" x="8896350" y="4414838"/>
          <p14:tracePt t="83235" x="8923338" y="4414838"/>
          <p14:tracePt t="83264" x="8950325" y="4414838"/>
          <p14:tracePt t="83679" x="8937625" y="4414838"/>
          <p14:tracePt t="83715" x="8909050" y="4414838"/>
          <p14:tracePt t="83727" x="8882063" y="4414838"/>
          <p14:tracePt t="83748" x="8867775" y="4414838"/>
          <p14:tracePt t="83751" x="8840788" y="4414838"/>
          <p14:tracePt t="83759" x="8826500" y="4414838"/>
          <p14:tracePt t="83767" x="8812213" y="4414838"/>
          <p14:tracePt t="83787" x="8785225" y="4414838"/>
          <p14:tracePt t="83808" x="8770938" y="4414838"/>
          <p14:tracePt t="83815" x="8758238" y="4414838"/>
          <p14:tracePt t="83837" x="8729663" y="4414838"/>
          <p14:tracePt t="83867" x="8716963" y="4414838"/>
          <p14:tracePt t="83874" x="8661400" y="4387850"/>
          <p14:tracePt t="83879" x="8647113" y="4387850"/>
          <p14:tracePt t="84256" x="8620125" y="4373563"/>
          <p14:tracePt t="84263" x="8605838" y="4360863"/>
          <p14:tracePt t="84283" x="8537575" y="4291013"/>
          <p14:tracePt t="84287" x="8509000" y="4249738"/>
          <p14:tracePt t="84295" x="8455025" y="4222750"/>
          <p14:tracePt t="84312" x="8385175" y="4111625"/>
          <p14:tracePt t="84319" x="8358188" y="4070350"/>
          <p14:tracePt t="84339" x="8329613" y="4043363"/>
          <p14:tracePt t="84357" x="8247063" y="3919538"/>
          <p14:tracePt t="84358" x="8247063" y="3890963"/>
          <p14:tracePt t="84367" x="8247063" y="3876675"/>
          <p14:tracePt t="84375" x="8247063" y="3849688"/>
          <p14:tracePt t="84383" x="8247063" y="3835400"/>
          <p14:tracePt t="84402" x="8247063" y="3781425"/>
          <p14:tracePt t="84407" x="8247063" y="3752850"/>
          <p14:tracePt t="84415" x="8247063" y="3725863"/>
          <p14:tracePt t="84436" x="8247063" y="3670300"/>
          <p14:tracePt t="84453" x="8247063" y="3629025"/>
          <p14:tracePt t="84457" x="8247063" y="3602038"/>
          <p14:tracePt t="84463" x="8247063" y="3573463"/>
          <p14:tracePt t="84481" x="8247063" y="3517900"/>
          <p14:tracePt t="84499" x="8247063" y="3449638"/>
          <p14:tracePt t="84514" x="8247063" y="3367088"/>
          <p14:tracePt t="84519" x="8247063" y="3325813"/>
          <p14:tracePt t="84527" x="8247063" y="3284538"/>
          <p14:tracePt t="84545" x="8247063" y="3187700"/>
          <p14:tracePt t="84551" x="8247063" y="3132138"/>
          <p14:tracePt t="84559" x="8234363" y="3105150"/>
          <p14:tracePt t="84576" x="8205788" y="2981325"/>
          <p14:tracePt t="84592" x="8193088" y="2884488"/>
          <p14:tracePt t="84599" x="8164513" y="2855913"/>
          <p14:tracePt t="84607" x="8164513" y="2843213"/>
          <p14:tracePt t="84615" x="8164513" y="2814638"/>
          <p14:tracePt t="84623" x="8164513" y="2787650"/>
          <p14:tracePt t="84631" x="8150225" y="2787650"/>
          <p14:tracePt t="84639" x="8137525" y="2759075"/>
          <p14:tracePt t="84655" x="8123238" y="2759075"/>
          <p14:tracePt t="84670" x="8108950" y="2732088"/>
          <p14:tracePt t="84672" x="8096250" y="2717800"/>
          <p14:tracePt t="84685" x="8081963" y="2690813"/>
          <p14:tracePt t="84688" x="8067675" y="2663825"/>
          <p14:tracePt t="84695" x="8040688" y="2649538"/>
          <p14:tracePt t="84703" x="8026400" y="2608263"/>
          <p14:tracePt t="84711" x="8026400" y="2579688"/>
          <p14:tracePt t="84719" x="7999413" y="2552700"/>
          <p14:tracePt t="84727" x="7985125" y="2538413"/>
          <p14:tracePt t="84747" x="7958138" y="2484438"/>
          <p14:tracePt t="84765" x="7943850" y="2455863"/>
          <p14:tracePt t="84779" x="7916863" y="2359025"/>
          <p14:tracePt t="84783" x="7916863" y="2317750"/>
          <p14:tracePt t="84791" x="7902575" y="2290763"/>
          <p14:tracePt t="84799" x="7888288" y="2263775"/>
          <p14:tracePt t="84807" x="7888288" y="2220913"/>
          <p14:tracePt t="84815" x="7875588" y="2193925"/>
          <p14:tracePt t="84823" x="7875588" y="2152650"/>
          <p14:tracePt t="84844" x="7875588" y="2125663"/>
          <p14:tracePt t="84847" x="7875588" y="2111375"/>
          <p14:tracePt t="84855" x="7875588" y="2070100"/>
          <p14:tracePt t="84878" x="7875588" y="2014538"/>
          <p14:tracePt t="84880" x="7875588" y="1987550"/>
          <p14:tracePt t="84887" x="7875588" y="1973263"/>
          <p14:tracePt t="84908" x="7875588" y="1931988"/>
          <p14:tracePt t="84911" x="7861300" y="1917700"/>
          <p14:tracePt t="84919" x="7861300" y="1890713"/>
          <p14:tracePt t="84940" x="7861300" y="1849438"/>
          <p14:tracePt t="84956" x="7861300" y="1808163"/>
          <p14:tracePt t="84972" x="7847013" y="1766888"/>
          <p14:tracePt t="84975" x="7847013" y="1752600"/>
          <p14:tracePt t="84983" x="7847013" y="1725613"/>
          <p14:tracePt t="85019" x="7847013" y="1711325"/>
          <p14:tracePt t="85098" x="7834313" y="1711325"/>
          <p14:tracePt t="85103" x="7834313" y="1725613"/>
          <p14:tracePt t="85111" x="7834313" y="1738313"/>
          <p14:tracePt t="85132" x="7834313" y="1808163"/>
          <p14:tracePt t="85136" x="7834313" y="1820863"/>
          <p14:tracePt t="85143" x="7834313" y="1835150"/>
          <p14:tracePt t="85151" x="7834313" y="1849438"/>
          <p14:tracePt t="85159" x="7834313" y="1876425"/>
          <p14:tracePt t="85176" x="7834313" y="1917700"/>
          <p14:tracePt t="85193" x="7834313" y="1958975"/>
          <p14:tracePt t="85211" x="7834313" y="1973263"/>
          <p14:tracePt t="85223" x="7834313" y="1987550"/>
          <p14:tracePt t="85239" x="7834313" y="2000250"/>
          <p14:tracePt t="85351" x="7834313" y="1987550"/>
          <p14:tracePt t="85359" x="7834313" y="1973263"/>
          <p14:tracePt t="85367" x="7834313" y="1946275"/>
          <p14:tracePt t="85383" x="7834313" y="1917700"/>
          <p14:tracePt t="85385" x="7834313" y="1876425"/>
          <p14:tracePt t="85391" x="7834313" y="1835150"/>
          <p14:tracePt t="85410" x="7834313" y="1793875"/>
          <p14:tracePt t="85414" x="7834313" y="1752600"/>
          <p14:tracePt t="85415" x="7834313" y="1697038"/>
          <p14:tracePt t="85422" x="7834313" y="1641475"/>
          <p14:tracePt t="85431" x="7834313" y="1573213"/>
          <p14:tracePt t="85448" x="7834313" y="1462088"/>
          <p14:tracePt t="85455" x="7834313" y="1449388"/>
          <p14:tracePt t="85464" x="7834313" y="1435100"/>
          <p14:tracePt t="85566" x="7834313" y="1449388"/>
          <p14:tracePt t="85588" x="7834313" y="1490663"/>
          <p14:tracePt t="85591" x="7834313" y="1517650"/>
          <p14:tracePt t="85598" x="7834313" y="1531938"/>
          <p14:tracePt t="85694" x="7834313" y="1517650"/>
          <p14:tracePt t="85703" x="7834313" y="1503363"/>
          <p14:tracePt t="85710" x="7834313" y="1490663"/>
          <p14:tracePt t="85728" x="7834313" y="1462088"/>
          <p14:tracePt t="85735" x="7834313" y="1449388"/>
          <p14:tracePt t="85847" x="7834313" y="1476375"/>
          <p14:tracePt t="85867" x="7834313" y="1503363"/>
          <p14:tracePt t="85870" x="7847013" y="1531938"/>
          <p14:tracePt t="85879" x="7861300" y="1558925"/>
          <p14:tracePt t="85903" x="7875588" y="1587500"/>
          <p14:tracePt t="85905" x="7888288" y="1587500"/>
          <p14:tracePt t="85991" x="7902575" y="1587500"/>
          <p14:tracePt t="86079" x="7902575" y="1600200"/>
          <p14:tracePt t="86088" x="7902575" y="1628775"/>
          <p14:tracePt t="86107" x="7929563" y="1725613"/>
          <p14:tracePt t="86112" x="7958138" y="1808163"/>
          <p14:tracePt t="86120" x="7972425" y="1862138"/>
          <p14:tracePt t="86128" x="8013700" y="1931988"/>
          <p14:tracePt t="86136" x="8067675" y="2014538"/>
          <p14:tracePt t="86144" x="8081963" y="2055813"/>
          <p14:tracePt t="86151" x="8123238" y="2125663"/>
          <p14:tracePt t="86159" x="8164513" y="2208213"/>
          <p14:tracePt t="86180" x="8234363" y="2332038"/>
          <p14:tracePt t="86198" x="8302625" y="2484438"/>
          <p14:tracePt t="86207" x="8316913" y="2566988"/>
          <p14:tracePt t="86227" x="8343900" y="2705100"/>
          <p14:tracePt t="86231" x="8370888" y="2773363"/>
          <p14:tracePt t="86239" x="8370888" y="2828925"/>
          <p14:tracePt t="86247" x="8370888" y="2884488"/>
          <p14:tracePt t="86254" x="8385175" y="2925763"/>
          <p14:tracePt t="86275" x="8413750" y="3022600"/>
          <p14:tracePt t="86291" x="8426450" y="3132138"/>
          <p14:tracePt t="86307" x="8426450" y="3214688"/>
          <p14:tracePt t="86310" x="8440738" y="3243263"/>
          <p14:tracePt t="86319" x="8440738" y="3270250"/>
          <p14:tracePt t="86327" x="8440738" y="3311525"/>
          <p14:tracePt t="86335" x="8440738" y="3340100"/>
          <p14:tracePt t="86355" x="8467725" y="3381375"/>
          <p14:tracePt t="86371" x="8467725" y="3422650"/>
          <p14:tracePt t="86387" x="8467725" y="3449638"/>
          <p14:tracePt t="86399" x="8467725" y="3463925"/>
          <p14:tracePt t="86640" x="8467725" y="3422650"/>
          <p14:tracePt t="86648" x="8467725" y="3381375"/>
          <p14:tracePt t="86656" x="8467725" y="3340100"/>
          <p14:tracePt t="86689" x="8467725" y="3105150"/>
          <p14:tracePt t="86695" x="8467725" y="3049588"/>
          <p14:tracePt t="86715" x="8467725" y="2952750"/>
          <p14:tracePt t="86731" x="8509000" y="2855913"/>
          <p14:tracePt t="86748" x="8537575" y="2814638"/>
          <p14:tracePt t="86761" x="8564563" y="2787650"/>
          <p14:tracePt t="86767" x="8578850" y="2759075"/>
          <p14:tracePt t="86775" x="8605838" y="2759075"/>
          <p14:tracePt t="86783" x="8634413" y="2717800"/>
          <p14:tracePt t="86790" x="8675688" y="2717800"/>
          <p14:tracePt t="86811" x="8785225" y="2690813"/>
          <p14:tracePt t="86826" x="8909050" y="2635250"/>
          <p14:tracePt t="86843" x="9005888" y="2608263"/>
          <p14:tracePt t="86848" x="9075738" y="2579688"/>
          <p14:tracePt t="86855" x="9117013" y="2552700"/>
          <p14:tracePt t="86863" x="9199563" y="2538413"/>
          <p14:tracePt t="86871" x="9226550" y="2538413"/>
          <p14:tracePt t="86892" x="9282113" y="2511425"/>
          <p14:tracePt t="86895" x="9309100" y="2497138"/>
          <p14:tracePt t="86903" x="9323388" y="2497138"/>
          <p14:tracePt t="86920" x="9337675" y="2497138"/>
          <p14:tracePt t="86935" x="9364663" y="2497138"/>
          <p14:tracePt t="86951" x="9378950" y="2497138"/>
          <p14:tracePt t="86967" x="9405938" y="2497138"/>
          <p14:tracePt t="86986" x="9461500" y="2497138"/>
          <p14:tracePt t="86991" x="9488488" y="2497138"/>
          <p14:tracePt t="86998" x="9517063" y="2497138"/>
          <p14:tracePt t="87016" x="9558338" y="2497138"/>
          <p14:tracePt t="87023" x="9571038" y="2497138"/>
          <p14:tracePt t="87030" x="9585325" y="2511425"/>
          <p14:tracePt t="87136" x="9599613" y="2511425"/>
          <p14:tracePt t="87161" x="9612313" y="2484438"/>
          <p14:tracePt t="87168" x="9612313" y="2470150"/>
          <p14:tracePt t="87176" x="9612313" y="2455863"/>
          <p14:tracePt t="87195" x="9612313" y="2400300"/>
          <p14:tracePt t="87199" x="9612313" y="2359025"/>
          <p14:tracePt t="87206" x="9612313" y="2317750"/>
          <p14:tracePt t="87224" x="9599613" y="2235200"/>
          <p14:tracePt t="87240" x="9599613" y="2138363"/>
          <p14:tracePt t="87255" x="9558338" y="2055813"/>
          <p14:tracePt t="87263" x="9558338" y="2000250"/>
          <p14:tracePt t="87270" x="9544050" y="1931988"/>
          <p14:tracePt t="87279" x="9544050" y="1890713"/>
          <p14:tracePt t="87286" x="9529763" y="1835150"/>
          <p14:tracePt t="87302" x="9517063" y="1779588"/>
          <p14:tracePt t="87316" x="9517063" y="1711325"/>
          <p14:tracePt t="87319" x="9517063" y="1614488"/>
          <p14:tracePt t="87327" x="9517063" y="1573213"/>
          <p14:tracePt t="87334" x="9517063" y="1558925"/>
          <p14:tracePt t="87351" x="9517063" y="1546225"/>
          <p14:tracePt t="87365" x="9517063" y="1531938"/>
          <p14:tracePt t="87384" x="9517063" y="1517650"/>
          <p14:tracePt t="87447" x="9517063" y="1546225"/>
          <p14:tracePt t="87455" x="9517063" y="1558925"/>
          <p14:tracePt t="87463" x="9517063" y="1573213"/>
          <p14:tracePt t="87483" x="9529763" y="1641475"/>
          <p14:tracePt t="87487" x="9544050" y="1670050"/>
          <p14:tracePt t="87495" x="9544050" y="1697038"/>
          <p14:tracePt t="87512" x="9571038" y="1766888"/>
          <p14:tracePt t="87528" x="9585325" y="1808163"/>
          <p14:tracePt t="87541" x="9599613" y="1820863"/>
          <p14:tracePt t="87575" x="9612313" y="1820863"/>
          <p14:tracePt t="87583" x="9626600" y="1820863"/>
          <p14:tracePt t="87603" x="9626600" y="1808163"/>
          <p14:tracePt t="87619" x="9653588" y="1779588"/>
          <p14:tracePt t="87637" x="9667875" y="1725613"/>
          <p14:tracePt t="87639" x="9682163" y="1697038"/>
          <p14:tracePt t="87647" x="9696450" y="1670050"/>
          <p14:tracePt t="87667" x="9709150" y="1628775"/>
          <p14:tracePt t="87683" x="9709150" y="1600200"/>
          <p14:tracePt t="87685" x="9723438" y="1573213"/>
          <p14:tracePt t="87700" x="9737725" y="1531938"/>
          <p14:tracePt t="87790" x="9737725" y="1573213"/>
          <p14:tracePt t="87798" x="9737725" y="1600200"/>
          <p14:tracePt t="87806" x="9750425" y="1614488"/>
          <p14:tracePt t="87815" x="9764713" y="1628775"/>
          <p14:tracePt t="87935" x="9764713" y="1614488"/>
          <p14:tracePt t="87943" x="9764713" y="1600200"/>
          <p14:tracePt t="87950" x="9764713" y="1587500"/>
          <p14:tracePt t="87958" x="9764713" y="1558925"/>
          <p14:tracePt t="87966" x="9764713" y="1546225"/>
          <p14:tracePt t="88043" x="9764713" y="1558925"/>
          <p14:tracePt t="88047" x="9764713" y="1587500"/>
          <p14:tracePt t="88054" x="9764713" y="1628775"/>
          <p14:tracePt t="88063" x="9764713" y="1655763"/>
          <p14:tracePt t="88071" x="9764713" y="1682750"/>
          <p14:tracePt t="88092" x="9764713" y="1711325"/>
          <p14:tracePt t="88255" x="9764713" y="1738313"/>
          <p14:tracePt t="88262" x="9764713" y="1779588"/>
          <p14:tracePt t="88285" x="9764713" y="1931988"/>
          <p14:tracePt t="88287" x="9764713" y="2028825"/>
          <p14:tracePt t="88295" x="9764713" y="2138363"/>
          <p14:tracePt t="88316" x="9737725" y="2290763"/>
          <p14:tracePt t="88331" x="9737725" y="2443163"/>
          <p14:tracePt t="88347" x="9709150" y="2566988"/>
          <p14:tracePt t="88350" x="9682163" y="2608263"/>
          <p14:tracePt t="88359" x="9667875" y="2663825"/>
          <p14:tracePt t="88367" x="9667875" y="2705100"/>
          <p14:tracePt t="88374" x="9653588" y="2746375"/>
          <p14:tracePt t="88383" x="9653588" y="2773363"/>
          <p14:tracePt t="88390" x="9612313" y="2814638"/>
          <p14:tracePt t="88409" x="9599613" y="2870200"/>
          <p14:tracePt t="88425" x="9585325" y="2911475"/>
          <p14:tracePt t="88439" x="9571038" y="2925763"/>
          <p14:tracePt t="88511" x="9558338" y="2925763"/>
          <p14:tracePt t="88518" x="9544050" y="2925763"/>
          <p14:tracePt t="88539" x="9488488" y="2911475"/>
          <p14:tracePt t="88543" x="9461500" y="2897188"/>
          <p14:tracePt t="88550" x="9420225" y="2897188"/>
          <p14:tracePt t="88571" x="9364663" y="2884488"/>
          <p14:tracePt t="88574" x="9337675" y="2884488"/>
          <p14:tracePt t="88582" x="9309100" y="2884488"/>
          <p14:tracePt t="88604" x="9267825" y="2870200"/>
          <p14:tracePt t="88607" x="9255125" y="2870200"/>
          <p14:tracePt t="88614" x="9240838" y="2870200"/>
          <p14:tracePt t="88631" x="9212263" y="2870200"/>
          <p14:tracePt t="88645" x="9170988" y="2884488"/>
          <p14:tracePt t="88649" x="9129713" y="2897188"/>
          <p14:tracePt t="88655" x="9075738" y="2897188"/>
          <p14:tracePt t="88663" x="9032875" y="2925763"/>
          <p14:tracePt t="88678" x="8991600" y="2925763"/>
          <p14:tracePt t="88710" x="8937625" y="2938463"/>
          <p14:tracePt t="88714" x="8729663" y="3008313"/>
          <p14:tracePt t="88719" x="8661400" y="3049588"/>
          <p14:tracePt t="88726" x="8578850" y="3090863"/>
          <p14:tracePt t="88746" x="8413750" y="3187700"/>
          <p14:tracePt t="88751" x="8316913" y="3243263"/>
          <p14:tracePt t="88758" x="8220075" y="3297238"/>
          <p14:tracePt t="88775" x="8108950" y="3340100"/>
          <p14:tracePt t="88790" x="7985125" y="3422650"/>
          <p14:tracePt t="88792" x="7972425" y="3435350"/>
          <p14:tracePt t="88799" x="7958138" y="3449638"/>
          <p14:tracePt t="88935" x="7943850" y="3463925"/>
          <p14:tracePt t="88999" x="7929563" y="3463925"/>
          <p14:tracePt t="89032" x="7929563" y="3435350"/>
          <p14:tracePt t="89135" x="7929563" y="3422650"/>
          <p14:tracePt t="89151" x="7958138" y="3422650"/>
          <p14:tracePt t="89172" x="7985125" y="3435350"/>
          <p14:tracePt t="89177" x="7999413" y="3435350"/>
          <p14:tracePt t="89183" x="8013700" y="3449638"/>
          <p14:tracePt t="89202" x="8054975" y="3476625"/>
          <p14:tracePt t="89206" x="8067675" y="3490913"/>
          <p14:tracePt t="89223" x="8081963" y="3505200"/>
          <p14:tracePt t="89248" x="8096250" y="3532188"/>
          <p14:tracePt t="89267" x="8108950" y="3546475"/>
          <p14:tracePt t="89271" x="8108950" y="3573463"/>
          <p14:tracePt t="89295" x="8108950" y="3587750"/>
          <p14:tracePt t="89312" x="8108950" y="3614738"/>
          <p14:tracePt t="89327" x="8108950" y="3629025"/>
          <p14:tracePt t="89343" x="8108950" y="3656013"/>
          <p14:tracePt t="89361" x="8108950" y="3670300"/>
          <p14:tracePt t="89376" x="8108950" y="3684588"/>
          <p14:tracePt t="89936" x="8108950" y="3670300"/>
          <p14:tracePt t="89943" x="8108950" y="3656013"/>
          <p14:tracePt t="89951" x="8123238" y="3643313"/>
          <p14:tracePt t="89960" x="8123238" y="3629025"/>
          <p14:tracePt t="89967" x="8137525" y="3614738"/>
          <p14:tracePt t="89995" x="8150225" y="3560763"/>
          <p14:tracePt t="90011" x="8164513" y="3532188"/>
          <p14:tracePt t="90023" x="8164513" y="3505200"/>
          <p14:tracePt t="90040" x="8164513" y="3490913"/>
          <p14:tracePt t="90059" x="8178800" y="3463925"/>
          <p14:tracePt t="90074" x="8193088" y="3435350"/>
          <p14:tracePt t="90080" x="8205788" y="3422650"/>
          <p14:tracePt t="90087" x="8205788" y="3394075"/>
          <p14:tracePt t="90102" x="8205788" y="3381375"/>
          <p14:tracePt t="90120" x="8234363" y="3340100"/>
          <p14:tracePt t="90126" x="8247063" y="3340100"/>
          <p14:tracePt t="90134" x="8261350" y="3311525"/>
          <p14:tracePt t="90152" x="8288338" y="3284538"/>
          <p14:tracePt t="90159" x="8316913" y="3270250"/>
          <p14:tracePt t="90166" x="8343900" y="3243263"/>
          <p14:tracePt t="90200" x="8440738" y="3160713"/>
          <p14:tracePt t="90215" x="8509000" y="3117850"/>
          <p14:tracePt t="90224" x="8523288" y="3105150"/>
          <p14:tracePt t="90230" x="8550275" y="3090863"/>
          <p14:tracePt t="90238" x="8550275" y="3076575"/>
          <p14:tracePt t="90246" x="8578850" y="3076575"/>
          <p14:tracePt t="90277" x="8578850" y="3063875"/>
          <p14:tracePt t="90296" x="8605838" y="3063875"/>
          <p14:tracePt t="90311" x="8634413" y="3049588"/>
          <p14:tracePt t="90327" x="8647113" y="3049588"/>
          <p14:tracePt t="90341" x="8661400" y="3049588"/>
          <p14:tracePt t="90358" x="8675688" y="3049588"/>
          <p14:tracePt t="90359" x="8702675" y="3049588"/>
          <p14:tracePt t="90367" x="8743950" y="3049588"/>
          <p14:tracePt t="90375" x="8770938" y="3049588"/>
          <p14:tracePt t="90390" x="8812213" y="3049588"/>
          <p14:tracePt t="90405" x="8867775" y="3049588"/>
          <p14:tracePt t="90407" x="8896350" y="3076575"/>
          <p14:tracePt t="90422" x="8950325" y="3132138"/>
          <p14:tracePt t="90431" x="8964613" y="3146425"/>
          <p14:tracePt t="90438" x="8991600" y="3160713"/>
          <p14:tracePt t="90454" x="9020175" y="3173413"/>
          <p14:tracePt t="90468" x="9032875" y="3187700"/>
          <p14:tracePt t="90471" x="9032875" y="3201988"/>
          <p14:tracePt t="90486" x="9047163" y="3214688"/>
          <p14:tracePt t="90487" x="9061450" y="3270250"/>
          <p14:tracePt t="90495" x="9061450" y="3284538"/>
          <p14:tracePt t="90502" x="9061450" y="3297238"/>
          <p14:tracePt t="90510" x="9061450" y="3311525"/>
          <p14:tracePt t="90518" x="9061450" y="3325813"/>
          <p14:tracePt t="90534" x="9061450" y="3340100"/>
          <p14:tracePt t="90548" x="9061450" y="3352800"/>
          <p14:tracePt t="90550" x="9061450" y="3367088"/>
          <p14:tracePt t="90552" x="9061450" y="3381375"/>
          <p14:tracePt t="90736" x="9047163" y="3381375"/>
          <p14:tracePt t="90744" x="9032875" y="3381375"/>
          <p14:tracePt t="90773" x="8978900" y="3311525"/>
          <p14:tracePt t="90774" x="8950325" y="3284538"/>
          <p14:tracePt t="90783" x="8937625" y="3255963"/>
          <p14:tracePt t="90791" x="8909050" y="3201988"/>
          <p14:tracePt t="90808" x="8867775" y="3173413"/>
          <p14:tracePt t="90815" x="8855075" y="3160713"/>
          <p14:tracePt t="90835" x="8826500" y="3105150"/>
          <p14:tracePt t="90850" x="8799513" y="3076575"/>
          <p14:tracePt t="90863" x="8785225" y="3076575"/>
          <p14:tracePt t="90887" x="8770938" y="3063875"/>
          <p14:tracePt t="90895" x="8758238" y="3063875"/>
          <p14:tracePt t="90915" x="8743950" y="3063875"/>
          <p14:tracePt t="90927" x="8729663" y="3063875"/>
          <p14:tracePt t="90947" x="8702675" y="3063875"/>
          <p14:tracePt t="90951" x="8688388" y="3063875"/>
          <p14:tracePt t="90958" x="8675688" y="3063875"/>
          <p14:tracePt t="90977" x="8605838" y="3063875"/>
          <p14:tracePt t="90983" x="8591550" y="3063875"/>
          <p14:tracePt t="91007" x="8537575" y="3063875"/>
          <p14:tracePt t="91025" x="8509000" y="3063875"/>
          <p14:tracePt t="91040" x="8496300" y="3090863"/>
          <p14:tracePt t="91047" x="8482013" y="3090863"/>
          <p14:tracePt t="91054" x="8482013" y="3105150"/>
          <p14:tracePt t="91070" x="8455025" y="3117850"/>
          <p14:tracePt t="91087" x="8413750" y="3146425"/>
          <p14:tracePt t="91105" x="8399463" y="3160713"/>
          <p14:tracePt t="91111" x="8385175" y="3173413"/>
          <p14:tracePt t="91127" x="8385175" y="3187700"/>
          <p14:tracePt t="91134" x="8370888" y="3201988"/>
          <p14:tracePt t="91152" x="8358188" y="3214688"/>
          <p14:tracePt t="91168" x="8358188" y="3243263"/>
          <p14:tracePt t="91184" x="8343900" y="3255963"/>
          <p14:tracePt t="91191" x="8343900" y="3270250"/>
          <p14:tracePt t="91198" x="8343900" y="3284538"/>
          <p14:tracePt t="91215" x="8343900" y="3297238"/>
          <p14:tracePt t="91246" x="8343900" y="3311525"/>
          <p14:tracePt t="91263" x="8343900" y="3325813"/>
          <p14:tracePt t="91309" x="8343900" y="3352800"/>
          <p14:tracePt t="91448" x="8358188" y="3352800"/>
          <p14:tracePt t="91471" x="8370888" y="3311525"/>
          <p14:tracePt t="91480" x="8399463" y="3284538"/>
          <p14:tracePt t="91488" x="8426450" y="3255963"/>
          <p14:tracePt t="91505" x="8455025" y="3201988"/>
          <p14:tracePt t="91511" x="8467725" y="3173413"/>
          <p14:tracePt t="91518" x="8482013" y="3160713"/>
          <p14:tracePt t="91526" x="8482013" y="3146425"/>
          <p14:tracePt t="91546" x="8496300" y="3132138"/>
          <p14:tracePt t="91560" x="8509000" y="3132138"/>
          <p14:tracePt t="91584" x="8523288" y="3117850"/>
          <p14:tracePt t="91609" x="8550275" y="3117850"/>
          <p14:tracePt t="91626" x="8591550" y="3117850"/>
          <p14:tracePt t="91642" x="8620125" y="3105150"/>
          <p14:tracePt t="91647" x="8647113" y="3105150"/>
          <p14:tracePt t="91704" x="8661400" y="3105150"/>
          <p14:tracePt t="91719" x="8716963" y="3105150"/>
          <p14:tracePt t="91727" x="8743950" y="3117850"/>
          <p14:tracePt t="91734" x="8785225" y="3117850"/>
          <p14:tracePt t="91751" x="8855075" y="3146425"/>
          <p14:tracePt t="91767" x="8909050" y="3160713"/>
          <p14:tracePt t="91784" x="8937625" y="3187700"/>
          <p14:tracePt t="91807" x="8950325" y="3201988"/>
          <p14:tracePt t="91814" x="8950325" y="3214688"/>
          <p14:tracePt t="91830" x="8950325" y="3228975"/>
          <p14:tracePt t="91833" x="8964613" y="3255963"/>
          <p14:tracePt t="91848" x="8991600" y="3284538"/>
          <p14:tracePt t="91864" x="9005888" y="3325813"/>
          <p14:tracePt t="91879" x="9005888" y="3340100"/>
          <p14:tracePt t="91947" x="9005888" y="3352800"/>
          <p14:tracePt t="91958" x="9005888" y="3367088"/>
          <p14:tracePt t="91976" x="9005888" y="3381375"/>
          <p14:tracePt t="92720" x="8991600" y="3381375"/>
          <p14:tracePt t="92728" x="8978900" y="3367088"/>
          <p14:tracePt t="92736" x="8937625" y="3311525"/>
          <p14:tracePt t="92764" x="8785225" y="3201988"/>
          <p14:tracePt t="92768" x="8716963" y="3160713"/>
          <p14:tracePt t="92787" x="8550275" y="3105150"/>
          <p14:tracePt t="92791" x="8455025" y="3076575"/>
          <p14:tracePt t="92798" x="8358188" y="3063875"/>
          <p14:tracePt t="92816" x="8220075" y="3022600"/>
          <p14:tracePt t="92834" x="8096250" y="2981325"/>
          <p14:tracePt t="92849" x="8013700" y="2967038"/>
          <p14:tracePt t="92855" x="7999413" y="2967038"/>
          <p14:tracePt t="92863" x="7972425" y="2967038"/>
          <p14:tracePt t="92879" x="7958138" y="2967038"/>
          <p14:tracePt t="92897" x="7929563" y="2967038"/>
          <p14:tracePt t="92910" x="7902575" y="2967038"/>
          <p14:tracePt t="92927" x="7875588" y="2967038"/>
          <p14:tracePt t="92949" x="7847013" y="2967038"/>
          <p14:tracePt t="92951" x="7805738" y="2981325"/>
          <p14:tracePt t="92958" x="7805738" y="2994025"/>
          <p14:tracePt t="92976" x="7778750" y="3022600"/>
          <p14:tracePt t="92993" x="7751763" y="3049588"/>
          <p14:tracePt t="93000" x="7723188" y="3049588"/>
          <p14:tracePt t="93025" x="7708900" y="3076575"/>
          <p14:tracePt t="93040" x="7667625" y="3105150"/>
          <p14:tracePt t="93055" x="7640638" y="3132138"/>
          <p14:tracePt t="93064" x="7640638" y="3146425"/>
          <p14:tracePt t="93070" x="7626350" y="3160713"/>
          <p14:tracePt t="93087" x="7626350" y="3187700"/>
          <p14:tracePt t="93119" x="7613650" y="3214688"/>
          <p14:tracePt t="93121" x="7613650" y="3228975"/>
          <p14:tracePt t="93140" x="7613650" y="3255963"/>
          <p14:tracePt t="93172" x="7613650" y="3284538"/>
          <p14:tracePt t="93183" x="7613650" y="3311525"/>
          <p14:tracePt t="93213" x="7626350" y="3325813"/>
          <p14:tracePt t="93216" x="7640638" y="3340100"/>
          <p14:tracePt t="93233" x="7654925" y="3367088"/>
          <p14:tracePt t="93238" x="7654925" y="3381375"/>
          <p14:tracePt t="93246" x="7667625" y="3381375"/>
          <p14:tracePt t="93263" x="7667625" y="3394075"/>
          <p14:tracePt t="93270" x="7681913" y="3394075"/>
          <p14:tracePt t="93291" x="7696200" y="3422650"/>
          <p14:tracePt t="93308" x="7696200" y="3435350"/>
          <p14:tracePt t="93311" x="7696200" y="3449638"/>
          <p14:tracePt t="93339" x="7696200" y="3476625"/>
          <p14:tracePt t="93343" x="7696200" y="3490913"/>
          <p14:tracePt t="93350" x="7696200" y="3517900"/>
          <p14:tracePt t="93370" x="7696200" y="3546475"/>
          <p14:tracePt t="93387" x="7696200" y="3560763"/>
          <p14:tracePt t="93455" x="7696200" y="3587750"/>
          <p14:tracePt t="93471" x="7696200" y="3602038"/>
          <p14:tracePt t="93485" x="7696200" y="3614738"/>
          <p14:tracePt t="93487" x="7696200" y="3629025"/>
          <p14:tracePt t="93758" x="7696200" y="3602038"/>
          <p14:tracePt t="93766" x="7696200" y="3560763"/>
          <p14:tracePt t="93787" x="7667625" y="3490913"/>
          <p14:tracePt t="93791" x="7667625" y="3463925"/>
          <p14:tracePt t="93798" x="7667625" y="3435350"/>
          <p14:tracePt t="93816" x="7667625" y="3394075"/>
          <p14:tracePt t="93959" x="7667625" y="3408363"/>
          <p14:tracePt t="93968" x="7667625" y="3422650"/>
          <p14:tracePt t="93975" x="7667625" y="3449638"/>
          <p14:tracePt t="93992" x="7667625" y="3490913"/>
          <p14:tracePt t="93999" x="7667625" y="3505200"/>
          <p14:tracePt t="94019" x="7667625" y="3532188"/>
          <p14:tracePt t="94021" x="7667625" y="3546475"/>
          <p14:tracePt t="94183" x="7667625" y="3560763"/>
          <p14:tracePt t="94352" x="7667625" y="3546475"/>
          <p14:tracePt t="94359" x="7667625" y="3560763"/>
          <p14:tracePt t="94520" x="7667625" y="3546475"/>
          <p14:tracePt t="94528" x="7667625" y="3532188"/>
          <p14:tracePt t="94549" x="7681913" y="3490913"/>
          <p14:tracePt t="94552" x="7681913" y="3449638"/>
          <p14:tracePt t="94559" x="7681913" y="3435350"/>
          <p14:tracePt t="94576" x="7696200" y="3422650"/>
          <p14:tracePt t="94639" x="7708900" y="3422650"/>
          <p14:tracePt t="94656" x="7723188" y="3463925"/>
          <p14:tracePt t="94671" x="7723188" y="3490913"/>
          <p14:tracePt t="94673" x="7737475" y="3532188"/>
          <p14:tracePt t="94679" x="7751763" y="3546475"/>
          <p14:tracePt t="94686" x="7764463" y="3560763"/>
          <p14:tracePt t="94808" x="7778750" y="3560763"/>
          <p14:tracePt t="94850" x="7793038" y="3490913"/>
          <p14:tracePt t="94855" x="7793038" y="3476625"/>
          <p14:tracePt t="94863" x="7793038" y="3449638"/>
          <p14:tracePt t="95304" x="7805738" y="3449638"/>
          <p14:tracePt t="95311" x="7805738" y="3463925"/>
          <p14:tracePt t="95338" x="7793038" y="3505200"/>
          <p14:tracePt t="95343" x="7778750" y="3517900"/>
          <p14:tracePt t="95351" x="7778750" y="3546475"/>
          <p14:tracePt t="95374" x="7764463" y="3560763"/>
          <p14:tracePt t="95377" x="7751763" y="3602038"/>
          <p14:tracePt t="95383" x="7751763" y="3614738"/>
          <p14:tracePt t="95543" x="7751763" y="3602038"/>
          <p14:tracePt t="95565" x="7751763" y="3573463"/>
          <p14:tracePt t="95567" x="7751763" y="3546475"/>
          <p14:tracePt t="95575" x="7751763" y="3517900"/>
          <p14:tracePt t="95583" x="7751763" y="3505200"/>
          <p14:tracePt t="95687" x="7751763" y="3546475"/>
          <p14:tracePt t="95695" x="7751763" y="3560763"/>
          <p14:tracePt t="95703" x="7751763" y="3573463"/>
          <p14:tracePt t="95721" x="7751763" y="3602038"/>
          <p14:tracePt t="97263" x="7751763" y="3587750"/>
          <p14:tracePt t="97272" x="7751763" y="3573463"/>
          <p14:tracePt t="97307" x="7764463" y="3476625"/>
          <p14:tracePt t="97312" x="7778750" y="3476625"/>
          <p14:tracePt t="97319" x="7778750" y="3449638"/>
          <p14:tracePt t="97338" x="7793038" y="3449638"/>
          <p14:tracePt t="97463" x="7805738" y="3422650"/>
          <p14:tracePt t="97480" x="7820025" y="3422650"/>
          <p14:tracePt t="97515" x="7834313" y="3408363"/>
          <p14:tracePt t="97616" x="7847013" y="3408363"/>
          <p14:tracePt t="97624" x="7861300" y="3408363"/>
          <p14:tracePt t="97649" x="7916863" y="3408363"/>
          <p14:tracePt t="97654" x="7943850" y="3408363"/>
          <p14:tracePt t="97677" x="8013700" y="3408363"/>
          <p14:tracePt t="97679" x="8040688" y="3422650"/>
          <p14:tracePt t="97686" x="8067675" y="3422650"/>
          <p14:tracePt t="97704" x="8096250" y="3435350"/>
          <p14:tracePt t="97720" x="8108950" y="3435350"/>
          <p14:tracePt t="97727" x="8137525" y="3449638"/>
          <p14:tracePt t="97782" x="8150225" y="3463925"/>
          <p14:tracePt t="97796" x="8178800" y="3476625"/>
          <p14:tracePt t="97812" x="8193088" y="3476625"/>
          <p14:tracePt t="97815" x="8205788" y="3490913"/>
          <p14:tracePt t="97823" x="8220075" y="3505200"/>
          <p14:tracePt t="97839" x="8234363" y="3505200"/>
          <p14:tracePt t="97896" x="8247063" y="3517900"/>
          <p14:tracePt t="97943" x="8261350" y="3532188"/>
          <p14:tracePt t="98663" x="8234363" y="3546475"/>
          <p14:tracePt t="98672" x="8220075" y="3560763"/>
          <p14:tracePt t="98681" x="8178800" y="3560763"/>
          <p14:tracePt t="98687" x="8150225" y="3573463"/>
          <p14:tracePt t="98717" x="8123238" y="3587750"/>
          <p14:tracePt t="101008" x="8081963" y="3587750"/>
          <p14:tracePt t="101024" x="8067675" y="3587750"/>
          <p14:tracePt t="101060" x="7958138" y="3587750"/>
          <p14:tracePt t="101063" x="7902575" y="3587750"/>
          <p14:tracePt t="101070" x="7834313" y="3587750"/>
          <p14:tracePt t="101078" x="7793038" y="3587750"/>
          <p14:tracePt t="101086" x="7737475" y="3587750"/>
          <p14:tracePt t="101101" x="7681913" y="3573463"/>
          <p14:tracePt t="101117" x="7640638" y="3573463"/>
          <p14:tracePt t="101120" x="7516813" y="3560763"/>
          <p14:tracePt t="101135" x="7461250" y="3560763"/>
          <p14:tracePt t="101136" x="7419975" y="3560763"/>
          <p14:tracePt t="101143" x="7392988" y="3560763"/>
          <p14:tracePt t="101150" x="7364413" y="3560763"/>
          <p14:tracePt t="101158" x="7337425" y="3560763"/>
          <p14:tracePt t="101320" x="7337425" y="3546475"/>
          <p14:tracePt t="101344" x="7378700" y="3517900"/>
          <p14:tracePt t="101351" x="7419975" y="3517900"/>
          <p14:tracePt t="101359" x="7475538" y="3505200"/>
          <p14:tracePt t="101378" x="7572375" y="3476625"/>
          <p14:tracePt t="101383" x="7626350" y="3463925"/>
          <p14:tracePt t="101403" x="7708900" y="3463925"/>
          <p14:tracePt t="101420" x="7751763" y="3463925"/>
          <p14:tracePt t="101423" x="7764463" y="3463925"/>
          <p14:tracePt t="101470" x="7793038" y="3463925"/>
          <p14:tracePt t="101497" x="7805738" y="3463925"/>
          <p14:tracePt t="101520" x="7834313" y="3463925"/>
          <p14:tracePt t="101546" x="7834313" y="3476625"/>
          <p14:tracePt t="102663" x="7834313" y="3505200"/>
          <p14:tracePt t="102690" x="7834313" y="3517900"/>
          <p14:tracePt t="103432" x="7847013" y="3532188"/>
          <p14:tracePt t="103481" x="7861300" y="3532188"/>
          <p14:tracePt t="103551" x="7875588" y="3532188"/>
          <p14:tracePt t="103559" x="7875588" y="3517900"/>
          <p14:tracePt t="103581" x="7875588" y="3505200"/>
          <p14:tracePt t="103609" x="7888288" y="3490913"/>
          <p14:tracePt t="103631" x="7902575" y="3476625"/>
          <p14:tracePt t="103662" x="7916863" y="3449638"/>
          <p14:tracePt t="103664" x="7943850" y="3449638"/>
          <p14:tracePt t="103671" x="7943850" y="3422650"/>
          <p14:tracePt t="103691" x="7972425" y="3394075"/>
          <p14:tracePt t="103707" x="7985125" y="3381375"/>
          <p14:tracePt t="103723" x="8013700" y="3340100"/>
          <p14:tracePt t="103735" x="8026400" y="3311525"/>
          <p14:tracePt t="103754" x="8040688" y="3297238"/>
          <p14:tracePt t="103786" x="8054975" y="3270250"/>
          <p14:tracePt t="103791" x="8067675" y="3270250"/>
          <p14:tracePt t="103807" x="8096250" y="3243263"/>
          <p14:tracePt t="103824" x="8108950" y="3228975"/>
          <p14:tracePt t="103830" x="8123238" y="3214688"/>
          <p14:tracePt t="103865" x="8137525" y="3187700"/>
          <p14:tracePt t="103879" x="8137525" y="3160713"/>
          <p14:tracePt t="104023" x="8150225" y="3160713"/>
          <p14:tracePt t="104031" x="8164513" y="3160713"/>
          <p14:tracePt t="104039" x="8193088" y="3160713"/>
          <p14:tracePt t="104058" x="8275638" y="3187700"/>
          <p14:tracePt t="104063" x="8316913" y="3214688"/>
          <p14:tracePt t="104071" x="8343900" y="3243263"/>
          <p14:tracePt t="104085" x="8385175" y="3255963"/>
          <p14:tracePt t="104089" x="8413750" y="3284538"/>
          <p14:tracePt t="104094" x="8440738" y="3297238"/>
          <p14:tracePt t="104102" x="8455025" y="3325813"/>
          <p14:tracePt t="104116" x="8482013" y="3325813"/>
          <p14:tracePt t="104126" x="8496300" y="3340100"/>
          <p14:tracePt t="104214" x="8496300" y="3352800"/>
          <p14:tracePt t="104231" x="8496300" y="3367088"/>
          <p14:tracePt t="104254" x="8496300" y="3394075"/>
          <p14:tracePt t="104286" x="8496300" y="3408363"/>
          <p14:tracePt t="104306" x="8496300" y="3435350"/>
          <p14:tracePt t="104318" x="8496300" y="3449638"/>
          <p14:tracePt t="104337" x="8482013" y="3476625"/>
          <p14:tracePt t="104385" x="8467725" y="3505200"/>
          <p14:tracePt t="104401" x="8455025" y="3517900"/>
          <p14:tracePt t="104423" x="8455025" y="3532188"/>
          <p14:tracePt t="104430" x="8440738" y="3546475"/>
          <p14:tracePt t="104448" x="8426450" y="3546475"/>
          <p14:tracePt t="104466" x="8413750" y="3573463"/>
          <p14:tracePt t="104480" x="8399463" y="3587750"/>
          <p14:tracePt t="104856" x="8399463" y="3602038"/>
          <p14:tracePt t="104951" x="8399463" y="3587750"/>
          <p14:tracePt t="104975" x="8399463" y="3573463"/>
          <p14:tracePt t="104983" x="8413750" y="3560763"/>
          <p14:tracePt t="104991" x="8426450" y="3546475"/>
          <p14:tracePt t="105009" x="8426450" y="3532188"/>
          <p14:tracePt t="105015" x="8426450" y="3517900"/>
          <p14:tracePt t="105037" x="8426450" y="3505200"/>
          <p14:tracePt t="105071" x="8426450" y="3490913"/>
          <p14:tracePt t="105079" x="8426450" y="3476625"/>
          <p14:tracePt t="105087" x="8426450" y="3463925"/>
          <p14:tracePt t="105110" x="8413750" y="3449638"/>
          <p14:tracePt t="105129" x="8413750" y="3422650"/>
          <p14:tracePt t="105147" x="8399463" y="3408363"/>
          <p14:tracePt t="105162" x="8370888" y="3381375"/>
          <p14:tracePt t="105174" x="8358188" y="3381375"/>
          <p14:tracePt t="105192" x="8329613" y="3352800"/>
          <p14:tracePt t="105211" x="8316913" y="3325813"/>
          <p14:tracePt t="105226" x="8275638" y="3284538"/>
          <p14:tracePt t="105231" x="8261350" y="3270250"/>
          <p14:tracePt t="105238" x="8234363" y="3243263"/>
          <p14:tracePt t="105260" x="8205788" y="3201988"/>
          <p14:tracePt t="105263" x="8205788" y="3160713"/>
          <p14:tracePt t="105270" x="8164513" y="3132138"/>
          <p14:tracePt t="105289" x="8123238" y="3063875"/>
          <p14:tracePt t="105295" x="8108950" y="3022600"/>
          <p14:tracePt t="105302" x="8067675" y="2981325"/>
          <p14:tracePt t="105320" x="8040688" y="2925763"/>
          <p14:tracePt t="105327" x="8013700" y="2855913"/>
          <p14:tracePt t="105334" x="7999413" y="2814638"/>
          <p14:tracePt t="105352" x="7972425" y="2732088"/>
          <p14:tracePt t="105368" x="7943850" y="2635250"/>
          <p14:tracePt t="105375" x="7943850" y="2593975"/>
          <p14:tracePt t="105383" x="7888288" y="2525713"/>
          <p14:tracePt t="105399" x="7861300" y="2428875"/>
          <p14:tracePt t="105416" x="7847013" y="2373313"/>
          <p14:tracePt t="105431" x="7820025" y="2305050"/>
          <p14:tracePt t="105439" x="7820025" y="2276475"/>
          <p14:tracePt t="105446" x="7820025" y="2249488"/>
          <p14:tracePt t="105455" x="7820025" y="2235200"/>
          <p14:tracePt t="105462" x="7820025" y="2208213"/>
          <p14:tracePt t="105480" x="7793038" y="2125663"/>
          <p14:tracePt t="105497" x="7778750" y="2084388"/>
          <p14:tracePt t="105512" x="7764463" y="2014538"/>
          <p14:tracePt t="105519" x="7764463" y="1973263"/>
          <p14:tracePt t="105527" x="7751763" y="1931988"/>
          <p14:tracePt t="105544" x="7737475" y="1876425"/>
          <p14:tracePt t="105560" x="7737475" y="1835150"/>
          <p14:tracePt t="105576" x="7723188" y="1808163"/>
          <p14:tracePt t="105583" x="7723188" y="1793875"/>
          <p14:tracePt t="105590" x="7723188" y="1779588"/>
          <p14:tracePt t="105608" x="7723188" y="1752600"/>
          <p14:tracePt t="105625" x="7723188" y="1725613"/>
          <p14:tracePt t="105640" x="7723188" y="1697038"/>
          <p14:tracePt t="105647" x="7723188" y="1682750"/>
          <p14:tracePt t="105654" x="7737475" y="1655763"/>
          <p14:tracePt t="105671" x="7751763" y="1628775"/>
          <p14:tracePt t="105688" x="7751763" y="1614488"/>
          <p14:tracePt t="105704" x="7751763" y="1600200"/>
          <p14:tracePt t="105711" x="7751763" y="1587500"/>
          <p14:tracePt t="105734" x="7751763" y="1558925"/>
          <p14:tracePt t="105753" x="7751763" y="1546225"/>
          <p14:tracePt t="105768" x="7751763" y="1517650"/>
          <p14:tracePt t="105783" x="7751763" y="1503363"/>
          <p14:tracePt t="105799" x="7751763" y="1476375"/>
          <p14:tracePt t="105817" x="7751763" y="1462088"/>
          <p14:tracePt t="105830" x="7751763" y="1435100"/>
          <p14:tracePt t="105854" x="7751763" y="1420813"/>
          <p14:tracePt t="105880" x="7751763" y="1408113"/>
          <p14:tracePt t="105887" x="7751763" y="1393825"/>
          <p14:tracePt t="105894" x="7751763" y="1379538"/>
          <p14:tracePt t="105912" x="7751763" y="1366838"/>
          <p14:tracePt t="105940" x="7751763" y="1338263"/>
          <p14:tracePt t="106087" x="7764463" y="1323975"/>
          <p14:tracePt t="106095" x="7764463" y="1338263"/>
          <p14:tracePt t="106117" x="7793038" y="1408113"/>
          <p14:tracePt t="106120" x="7820025" y="1449388"/>
          <p14:tracePt t="106127" x="7847013" y="1476375"/>
          <p14:tracePt t="106147" x="7888288" y="1531938"/>
          <p14:tracePt t="106152" x="7902575" y="1531938"/>
          <p14:tracePt t="106159" x="7902575" y="1558925"/>
          <p14:tracePt t="106278" x="7916863" y="1558925"/>
          <p14:tracePt t="106296" x="7916863" y="1546225"/>
          <p14:tracePt t="106303" x="7916863" y="1531938"/>
          <p14:tracePt t="106320" x="7916863" y="1476375"/>
          <p14:tracePt t="106327" x="7916863" y="1449388"/>
          <p14:tracePt t="106335" x="7916863" y="1420813"/>
          <p14:tracePt t="106350" x="7902575" y="1408113"/>
          <p14:tracePt t="106487" x="7902575" y="1420813"/>
          <p14:tracePt t="106524" x="7902575" y="1435100"/>
          <p14:tracePt t="106547" x="7902575" y="1449388"/>
          <p14:tracePt t="106576" x="7902575" y="1462088"/>
          <p14:tracePt t="106703" x="7902575" y="1449388"/>
          <p14:tracePt t="106712" x="7902575" y="1435100"/>
          <p14:tracePt t="106959" x="7902575" y="1449388"/>
          <p14:tracePt t="106968" x="7902575" y="1462088"/>
          <p14:tracePt t="106976" x="7902575" y="1476375"/>
          <p14:tracePt t="106983" x="7902575" y="1490663"/>
          <p14:tracePt t="106993" x="7916863" y="1517650"/>
          <p14:tracePt t="107028" x="7943850" y="1628775"/>
          <p14:tracePt t="107031" x="7958138" y="1697038"/>
          <p14:tracePt t="107052" x="7972425" y="1808163"/>
          <p14:tracePt t="107067" x="8013700" y="1946275"/>
          <p14:tracePt t="107084" x="8040688" y="2125663"/>
          <p14:tracePt t="107087" x="8054975" y="2208213"/>
          <p14:tracePt t="107094" x="8081963" y="2276475"/>
          <p14:tracePt t="107104" x="8096250" y="2359025"/>
          <p14:tracePt t="107110" x="8108950" y="2443163"/>
          <p14:tracePt t="107118" x="8123238" y="2511425"/>
          <p14:tracePt t="107126" x="8123238" y="2566988"/>
          <p14:tracePt t="107144" x="8164513" y="2676525"/>
          <p14:tracePt t="107161" x="8178800" y="2746375"/>
          <p14:tracePt t="107176" x="8205788" y="2814638"/>
          <p14:tracePt t="107183" x="8220075" y="2814638"/>
          <p14:tracePt t="107190" x="8220075" y="2843213"/>
          <p14:tracePt t="107199" x="8220075" y="2870200"/>
          <p14:tracePt t="107206" x="8220075" y="2897188"/>
          <p14:tracePt t="107226" x="8220075" y="2925763"/>
          <p14:tracePt t="107240" x="8220075" y="2967038"/>
          <p14:tracePt t="107247" x="8247063" y="2994025"/>
          <p14:tracePt t="107254" x="8247063" y="3008313"/>
          <p14:tracePt t="107274" x="8275638" y="3076575"/>
          <p14:tracePt t="107278" x="8288338" y="3105150"/>
          <p14:tracePt t="107286" x="8316913" y="3146425"/>
          <p14:tracePt t="107305" x="8370888" y="3187700"/>
          <p14:tracePt t="107323" x="8399463" y="3243263"/>
          <p14:tracePt t="107327" x="8413750" y="3255963"/>
          <p14:tracePt t="107334" x="8413750" y="3284538"/>
          <p14:tracePt t="107354" x="8426450" y="3284538"/>
          <p14:tracePt t="107368" x="8426450" y="3297238"/>
          <p14:tracePt t="107398" x="8440738" y="3297238"/>
          <p14:tracePt t="107421" x="8455025" y="3311525"/>
          <p14:tracePt t="107423" x="8455025" y="3325813"/>
          <p14:tracePt t="107430" x="8467725" y="3325813"/>
          <p14:tracePt t="107450" x="8482013" y="3340100"/>
          <p14:tracePt t="107467" x="8523288" y="3352800"/>
          <p14:tracePt t="107471" x="8523288" y="3367088"/>
          <p14:tracePt t="107478" x="8537575" y="3367088"/>
          <p14:tracePt t="107496" x="8550275" y="3381375"/>
          <p14:tracePt t="107510" x="8564563" y="3381375"/>
          <p14:tracePt t="107592" x="8591550" y="3381375"/>
          <p14:tracePt t="107598" x="8605838" y="3367088"/>
          <p14:tracePt t="107628" x="8605838" y="3340100"/>
          <p14:tracePt t="107783" x="8620125" y="3340100"/>
          <p14:tracePt t="107792" x="8634413" y="3340100"/>
          <p14:tracePt t="107819" x="8634413" y="3367088"/>
          <p14:tracePt t="107879" x="8647113" y="3367088"/>
          <p14:tracePt t="107918" x="8661400" y="3352800"/>
          <p14:tracePt t="107926" x="8675688" y="3340100"/>
          <p14:tracePt t="107945" x="8675688" y="3311525"/>
          <p14:tracePt t="107950" x="8675688" y="3297238"/>
          <p14:tracePt t="107958" x="8675688" y="3284538"/>
          <p14:tracePt t="107966" x="8675688" y="3270250"/>
          <p14:tracePt t="107992" x="8675688" y="3243263"/>
          <p14:tracePt t="108081" x="8675688" y="3255963"/>
          <p14:tracePt t="108087" x="8675688" y="3270250"/>
          <p14:tracePt t="108114" x="8688388" y="3284538"/>
          <p14:tracePt t="108343" x="8688388" y="3311525"/>
          <p14:tracePt t="108383" x="8702675" y="3340100"/>
          <p14:tracePt t="108495" x="8716963" y="3367088"/>
          <p14:tracePt t="108538" x="8716963" y="3325813"/>
          <p14:tracePt t="108543" x="8716963" y="3311525"/>
          <p14:tracePt t="108564" x="8702675" y="3297238"/>
          <p14:tracePt t="108646" x="8702675" y="3311525"/>
          <p14:tracePt t="108655" x="8702675" y="3325813"/>
          <p14:tracePt t="108663" x="8702675" y="3340100"/>
          <p14:tracePt t="108672" x="8702675" y="3367088"/>
          <p14:tracePt t="108686" x="8716963" y="3367088"/>
          <p14:tracePt t="108688" x="8729663" y="3381375"/>
          <p14:tracePt t="109064" x="8743950" y="3381375"/>
          <p14:tracePt t="109118" x="8743950" y="3325813"/>
          <p14:tracePt t="109121" x="8743950" y="3297238"/>
          <p14:tracePt t="109128" x="8743950" y="3284538"/>
          <p14:tracePt t="109150" x="8743950" y="3228975"/>
          <p14:tracePt t="109151" x="8743950" y="3201988"/>
          <p14:tracePt t="109158" x="8743950" y="3187700"/>
          <p14:tracePt t="109178" x="8743950" y="3132138"/>
          <p14:tracePt t="109209" x="8743950" y="3063875"/>
          <p14:tracePt t="109210" x="8743950" y="3022600"/>
          <p14:tracePt t="109216" x="8743950" y="3008313"/>
          <p14:tracePt t="109223" x="8743950" y="2981325"/>
          <p14:tracePt t="109239" x="8743950" y="2938463"/>
          <p14:tracePt t="109258" x="8758238" y="2897188"/>
          <p14:tracePt t="109274" x="8770938" y="2843213"/>
          <p14:tracePt t="109293" x="8785225" y="2828925"/>
          <p14:tracePt t="109294" x="8799513" y="2759075"/>
          <p14:tracePt t="109302" x="8812213" y="2732088"/>
          <p14:tracePt t="109320" x="8812213" y="2663825"/>
          <p14:tracePt t="109336" x="8840788" y="2593975"/>
          <p14:tracePt t="109352" x="8840788" y="2511425"/>
          <p14:tracePt t="109359" x="8855075" y="2497138"/>
          <p14:tracePt t="109366" x="8855075" y="2484438"/>
          <p14:tracePt t="109375" x="8855075" y="2470150"/>
          <p14:tracePt t="109382" x="8855075" y="2455863"/>
          <p14:tracePt t="109399" x="8867775" y="2400300"/>
          <p14:tracePt t="109416" x="8882063" y="2346325"/>
          <p14:tracePt t="109434" x="8896350" y="2290763"/>
          <p14:tracePt t="109439" x="8909050" y="2249488"/>
          <p14:tracePt t="109446" x="8909050" y="2220913"/>
          <p14:tracePt t="109455" x="8923338" y="2193925"/>
          <p14:tracePt t="109463" x="8923338" y="2166938"/>
          <p14:tracePt t="109496" x="8950325" y="2028825"/>
          <p14:tracePt t="109513" x="8964613" y="1987550"/>
          <p14:tracePt t="109519" x="8964613" y="1946275"/>
          <p14:tracePt t="109526" x="8978900" y="1917700"/>
          <p14:tracePt t="109535" x="8991600" y="1905000"/>
          <p14:tracePt t="109542" x="8991600" y="1890713"/>
          <p14:tracePt t="109550" x="8991600" y="1862138"/>
          <p14:tracePt t="109558" x="8991600" y="1835150"/>
          <p14:tracePt t="109575" x="9020175" y="1793875"/>
          <p14:tracePt t="109592" x="9020175" y="1738313"/>
          <p14:tracePt t="109607" x="9020175" y="1697038"/>
          <p14:tracePt t="109615" x="9032875" y="1670050"/>
          <p14:tracePt t="109623" x="9061450" y="1628775"/>
          <p14:tracePt t="109630" x="9075738" y="1587500"/>
          <p14:tracePt t="109638" x="9129713" y="1517650"/>
          <p14:tracePt t="109656" x="9158288" y="1462088"/>
          <p14:tracePt t="109672" x="9185275" y="1435100"/>
          <p14:tracePt t="109688" x="9185275" y="1408113"/>
          <p14:tracePt t="109703" x="9185275" y="1393825"/>
          <p14:tracePt t="109718" x="9199563" y="1393825"/>
          <p14:tracePt t="109726" x="9199563" y="1366838"/>
          <p14:tracePt t="109734" x="9212263" y="1366838"/>
          <p14:tracePt t="109748" x="9212263" y="1338263"/>
          <p14:tracePt t="109758" x="9212263" y="1323975"/>
          <p14:tracePt t="109767" x="9226550" y="1311275"/>
          <p14:tracePt t="109795" x="9226550" y="1282700"/>
          <p14:tracePt t="109798" x="9240838" y="1282700"/>
          <p14:tracePt t="109813" x="9255125" y="1255713"/>
          <p14:tracePt t="109831" x="9255125" y="1241425"/>
          <p14:tracePt t="109859" x="9267825" y="1228725"/>
          <p14:tracePt t="109907" x="9282113" y="1214438"/>
          <p14:tracePt t="111343" x="9282113" y="1228725"/>
          <p14:tracePt t="111351" x="9282113" y="1255713"/>
          <p14:tracePt t="111361" x="9282113" y="1270000"/>
          <p14:tracePt t="111389" x="9267825" y="1323975"/>
          <p14:tracePt t="111391" x="9255125" y="1323975"/>
          <p14:tracePt t="111407" x="9226550" y="1366838"/>
          <p14:tracePt t="111415" x="9226550" y="1379538"/>
          <p14:tracePt t="111423" x="9212263" y="1379538"/>
          <p14:tracePt t="111438" x="9212263" y="1393825"/>
          <p14:tracePt t="111455" x="9199563" y="1408113"/>
          <p14:tracePt t="111463" x="9185275" y="1420813"/>
          <p14:tracePt t="111470" x="9170988" y="1420813"/>
          <p14:tracePt t="111486" x="9158288" y="1420813"/>
          <p14:tracePt t="111501" x="9144000" y="1435100"/>
          <p14:tracePt t="111504" x="9102725" y="1449388"/>
          <p14:tracePt t="111519" x="9032875" y="1449388"/>
          <p14:tracePt t="111527" x="8991600" y="1449388"/>
          <p14:tracePt t="111534" x="8964613" y="1449388"/>
          <p14:tracePt t="111543" x="8923338" y="1462088"/>
          <p14:tracePt t="111550" x="8909050" y="1476375"/>
          <p14:tracePt t="111558" x="8896350" y="1476375"/>
          <p14:tracePt t="111580" x="8867775" y="1476375"/>
          <p14:tracePt t="111597" x="8855075" y="1476375"/>
          <p14:tracePt t="111612" x="8826500" y="1476375"/>
          <p14:tracePt t="111613" x="8812213" y="1476375"/>
          <p14:tracePt t="111616" x="8785225" y="1476375"/>
          <p14:tracePt t="111623" x="8758238" y="1476375"/>
          <p14:tracePt t="111631" x="8743950" y="1476375"/>
          <p14:tracePt t="111638" x="8729663" y="1462088"/>
          <p14:tracePt t="111659" x="8688388" y="1449388"/>
          <p14:tracePt t="111677" x="8634413" y="1435100"/>
          <p14:tracePt t="111692" x="8591550" y="1420813"/>
          <p14:tracePt t="111695" x="8550275" y="1420813"/>
          <p14:tracePt t="111703" x="8523288" y="1420813"/>
          <p14:tracePt t="111710" x="8509000" y="1408113"/>
          <p14:tracePt t="111823" x="8482013" y="1408113"/>
          <p14:tracePt t="111838" x="8467725" y="1393825"/>
          <p14:tracePt t="111846" x="8455025" y="1393825"/>
          <p14:tracePt t="111855" x="8440738" y="1393825"/>
          <p14:tracePt t="111872" x="8399463" y="1379538"/>
          <p14:tracePt t="112103" x="8385175" y="1366838"/>
          <p14:tracePt t="112135" x="8370888" y="1352550"/>
          <p14:tracePt t="113023" x="8358188" y="1352550"/>
          <p14:tracePt t="113352" x="8343900" y="1352550"/>
          <p14:tracePt t="113360" x="8329613" y="1352550"/>
          <p14:tracePt t="113367" x="8316913" y="1338263"/>
          <p14:tracePt t="113395" x="8288338" y="1311275"/>
          <p14:tracePt t="113410" x="8275638" y="1282700"/>
          <p14:tracePt t="113648" x="8275638" y="1270000"/>
          <p14:tracePt t="113663" x="8302625" y="1270000"/>
          <p14:tracePt t="113694" x="8426450" y="1366838"/>
          <p14:tracePt t="113703" x="8455025" y="1393825"/>
          <p14:tracePt t="113710" x="8496300" y="1420813"/>
          <p14:tracePt t="113730" x="8578850" y="1476375"/>
          <p14:tracePt t="113735" x="8605838" y="1490663"/>
          <p14:tracePt t="113743" x="8620125" y="1503363"/>
          <p14:tracePt t="113757" x="8634413" y="1517650"/>
          <p14:tracePt t="113760" x="8647113" y="1517650"/>
          <p14:tracePt t="113776" x="8647113" y="1531938"/>
          <p14:tracePt t="113790" x="8647113" y="1558925"/>
          <p14:tracePt t="113837" x="8661400" y="1587500"/>
          <p14:tracePt t="113854" x="8675688" y="1614488"/>
          <p14:tracePt t="113856" x="8675688" y="1628775"/>
          <p14:tracePt t="113863" x="8675688" y="1641475"/>
          <p14:tracePt t="113870" x="8675688" y="1655763"/>
          <p14:tracePt t="113878" x="8675688" y="1670050"/>
          <p14:tracePt t="113887" x="8675688" y="1682750"/>
          <p14:tracePt t="113904" x="8675688" y="1711325"/>
          <p14:tracePt t="113919" x="8675688" y="1779588"/>
          <p14:tracePt t="113927" x="8675688" y="1793875"/>
          <p14:tracePt t="113934" x="8675688" y="1808163"/>
          <p14:tracePt t="113949" x="8675688" y="1835150"/>
          <p14:tracePt t="113964" x="8675688" y="1862138"/>
          <p14:tracePt t="113967" x="8675688" y="1890713"/>
          <p14:tracePt t="113983" x="8688388" y="1958975"/>
          <p14:tracePt t="113991" x="8688388" y="1973263"/>
          <p14:tracePt t="113998" x="8688388" y="2000250"/>
          <p14:tracePt t="114014" x="8702675" y="2028825"/>
          <p14:tracePt t="114016" x="8702675" y="2055813"/>
          <p14:tracePt t="114031" x="8729663" y="2111375"/>
          <p14:tracePt t="114039" x="8729663" y="2125663"/>
          <p14:tracePt t="114046" x="8743950" y="2152650"/>
          <p14:tracePt t="114060" x="8758238" y="2179638"/>
          <p14:tracePt t="114079" x="8770938" y="2193925"/>
          <p14:tracePt t="114092" x="8799513" y="2263775"/>
          <p14:tracePt t="114095" x="8826500" y="2317750"/>
          <p14:tracePt t="114103" x="8826500" y="2346325"/>
          <p14:tracePt t="114110" x="8840788" y="2373313"/>
          <p14:tracePt t="114118" x="8855075" y="2400300"/>
          <p14:tracePt t="114126" x="8867775" y="2414588"/>
          <p14:tracePt t="114134" x="8896350" y="2443163"/>
          <p14:tracePt t="114142" x="8909050" y="2470150"/>
          <p14:tracePt t="114150" x="8923338" y="2497138"/>
          <p14:tracePt t="114170" x="8964613" y="2566988"/>
          <p14:tracePt t="114188" x="9020175" y="2635250"/>
          <p14:tracePt t="114202" x="9047163" y="2705100"/>
          <p14:tracePt t="114205" x="9061450" y="2732088"/>
          <p14:tracePt t="114207" x="9088438" y="2773363"/>
          <p14:tracePt t="114215" x="9129713" y="2828925"/>
          <p14:tracePt t="114224" x="9129713" y="2855913"/>
          <p14:tracePt t="114230" x="9144000" y="2884488"/>
          <p14:tracePt t="114250" x="9158288" y="2925763"/>
          <p14:tracePt t="114267" x="9199563" y="2967038"/>
          <p14:tracePt t="114284" x="9226550" y="3022600"/>
          <p14:tracePt t="114287" x="9226550" y="3035300"/>
          <p14:tracePt t="114294" x="9226550" y="3049588"/>
          <p14:tracePt t="114303" x="9226550" y="3090863"/>
          <p14:tracePt t="114310" x="9240838" y="3117850"/>
          <p14:tracePt t="114318" x="9255125" y="3146425"/>
          <p14:tracePt t="114326" x="9255125" y="3160713"/>
          <p14:tracePt t="114345" x="9255125" y="3214688"/>
          <p14:tracePt t="114350" x="9255125" y="3228975"/>
          <p14:tracePt t="114358" x="9255125" y="3255963"/>
          <p14:tracePt t="114376" x="9255125" y="3297238"/>
          <p14:tracePt t="114394" x="9255125" y="3325813"/>
          <p14:tracePt t="114408" x="9255125" y="3340100"/>
          <p14:tracePt t="114423" x="9255125" y="3367088"/>
          <p14:tracePt t="114431" x="9255125" y="3381375"/>
          <p14:tracePt t="114457" x="9255125" y="3408363"/>
          <p14:tracePt t="114474" x="9240838" y="3435350"/>
          <p14:tracePt t="114492" x="9226550" y="3449638"/>
          <p14:tracePt t="114496" x="9199563" y="3463925"/>
          <p14:tracePt t="114503" x="9199563" y="3476625"/>
          <p14:tracePt t="114519" x="9185275" y="3490913"/>
          <p14:tracePt t="114537" x="9170988" y="3532188"/>
          <p14:tracePt t="114544" x="9158288" y="3532188"/>
          <p14:tracePt t="114551" x="9158288" y="3546475"/>
          <p14:tracePt t="114568" x="9144000" y="3560763"/>
          <p14:tracePt t="114586" x="9102725" y="3602038"/>
          <p14:tracePt t="114601" x="9075738" y="3614738"/>
          <p14:tracePt t="114630" x="9075738" y="3629025"/>
          <p14:tracePt t="114791" x="9075738" y="3602038"/>
          <p14:tracePt t="114800" x="9075738" y="3587750"/>
          <p14:tracePt t="114807" x="9075738" y="3546475"/>
          <p14:tracePt t="114822" x="9075738" y="3505200"/>
          <p14:tracePt t="114824" x="9075738" y="3449638"/>
          <p14:tracePt t="114832" x="9075738" y="3394075"/>
          <p14:tracePt t="114850" x="9075738" y="3228975"/>
          <p14:tracePt t="114868" x="9075738" y="3090863"/>
          <p14:tracePt t="114887" x="9075738" y="2967038"/>
          <p14:tracePt t="114889" x="9075738" y="2911475"/>
          <p14:tracePt t="114895" x="9075738" y="2870200"/>
          <p14:tracePt t="114904" x="9075738" y="2828925"/>
          <p14:tracePt t="114911" x="9075738" y="2787650"/>
          <p14:tracePt t="114929" x="9088438" y="2717800"/>
          <p14:tracePt t="114948" x="9102725" y="2663825"/>
          <p14:tracePt t="114964" x="9144000" y="2593975"/>
          <p14:tracePt t="114967" x="9158288" y="2566988"/>
          <p14:tracePt t="114975" x="9185275" y="2538413"/>
          <p14:tracePt t="114983" x="9212263" y="2497138"/>
          <p14:tracePt t="114991" x="9267825" y="2414588"/>
          <p14:tracePt t="115008" x="9350375" y="2276475"/>
          <p14:tracePt t="115015" x="9378950" y="2235200"/>
          <p14:tracePt t="115023" x="9391650" y="2208213"/>
          <p14:tracePt t="115040" x="9432925" y="2125663"/>
          <p14:tracePt t="115055" x="9461500" y="2055813"/>
          <p14:tracePt t="115063" x="9502775" y="2000250"/>
          <p14:tracePt t="115071" x="9517063" y="1973263"/>
          <p14:tracePt t="115079" x="9517063" y="1946275"/>
          <p14:tracePt t="115087" x="9529763" y="1917700"/>
          <p14:tracePt t="115095" x="9544050" y="1890713"/>
          <p14:tracePt t="115103" x="9544050" y="1849438"/>
          <p14:tracePt t="115117" x="9558338" y="1820863"/>
          <p14:tracePt t="115133" x="9558338" y="1793875"/>
          <p14:tracePt t="115149" x="9585325" y="1738313"/>
          <p14:tracePt t="115152" x="9612313" y="1697038"/>
          <p14:tracePt t="115159" x="9640888" y="1670050"/>
          <p14:tracePt t="115167" x="9640888" y="1641475"/>
          <p14:tracePt t="115175" x="9667875" y="1614488"/>
          <p14:tracePt t="115197" x="9709150" y="1573213"/>
          <p14:tracePt t="115213" x="9737725" y="1558925"/>
          <p14:tracePt t="115228" x="9805988" y="1476375"/>
          <p14:tracePt t="115231" x="9832975" y="1449388"/>
          <p14:tracePt t="115239" x="9861550" y="1435100"/>
          <p14:tracePt t="115247" x="9874250" y="1408113"/>
          <p14:tracePt t="115255" x="9917113" y="1366838"/>
          <p14:tracePt t="115275" x="9929813" y="1352550"/>
          <p14:tracePt t="115277" x="9944100" y="1323975"/>
          <p14:tracePt t="115293" x="9971088" y="1282700"/>
          <p14:tracePt t="115307" x="9971088" y="1270000"/>
          <p14:tracePt t="115309" x="9985375" y="1255713"/>
          <p14:tracePt t="115551" x="9985375" y="1270000"/>
          <p14:tracePt t="115559" x="9958388" y="1282700"/>
          <p14:tracePt t="115567" x="9944100" y="1311275"/>
          <p14:tracePt t="115582" x="9929813" y="1338263"/>
          <p14:tracePt t="115584" x="9902825" y="1366838"/>
          <p14:tracePt t="115591" x="9861550" y="1420813"/>
          <p14:tracePt t="115610" x="9805988" y="1490663"/>
          <p14:tracePt t="115627" x="9723438" y="1614488"/>
          <p14:tracePt t="115632" x="9696450" y="1655763"/>
          <p14:tracePt t="115639" x="9696450" y="1682750"/>
          <p14:tracePt t="115657" x="9626600" y="1808163"/>
          <p14:tracePt t="115676" x="9585325" y="1905000"/>
          <p14:tracePt t="115692" x="9571038" y="1987550"/>
          <p14:tracePt t="115695" x="9558338" y="2070100"/>
          <p14:tracePt t="115703" x="9544050" y="2111375"/>
          <p14:tracePt t="115711" x="9517063" y="2152650"/>
          <p14:tracePt t="115718" x="9517063" y="2193925"/>
          <p14:tracePt t="115739" x="9488488" y="2290763"/>
          <p14:tracePt t="115755" x="9447213" y="2387600"/>
          <p14:tracePt t="115771" x="9432925" y="2511425"/>
          <p14:tracePt t="115775" x="9420225" y="2579688"/>
          <p14:tracePt t="115783" x="9420225" y="2663825"/>
          <p14:tracePt t="115791" x="9405938" y="2717800"/>
          <p14:tracePt t="115798" x="9378950" y="2773363"/>
          <p14:tracePt t="115819" x="9337675" y="2938463"/>
          <p14:tracePt t="115834" x="9309100" y="3063875"/>
          <p14:tracePt t="115852" x="9282113" y="3173413"/>
          <p14:tracePt t="115855" x="9267825" y="3255963"/>
          <p14:tracePt t="115862" x="9255125" y="3311525"/>
          <p14:tracePt t="115871" x="9226550" y="3352800"/>
          <p14:tracePt t="115889" x="9199563" y="3463925"/>
          <p14:tracePt t="115895" x="9185275" y="3532188"/>
          <p14:tracePt t="115905" x="9170988" y="3560763"/>
          <p14:tracePt t="115910" x="9158288" y="3614738"/>
          <p14:tracePt t="115931" x="9129713" y="3740150"/>
          <p14:tracePt t="115935" x="9117013" y="3781425"/>
          <p14:tracePt t="115942" x="9117013" y="3835400"/>
          <p14:tracePt t="115961" x="9117013" y="3890963"/>
          <p14:tracePt t="115967" x="9117013" y="3919538"/>
          <p14:tracePt t="115974" x="9117013" y="3932238"/>
          <p14:tracePt t="115994" x="9102725" y="3960813"/>
          <p14:tracePt t="116056" x="9088438" y="3987800"/>
          <p14:tracePt t="116327" x="9075738" y="3987800"/>
          <p14:tracePt t="116335" x="9061450" y="3987800"/>
          <p14:tracePt t="116343" x="9032875" y="3973513"/>
          <p14:tracePt t="116360" x="8964613" y="3890963"/>
          <p14:tracePt t="116367" x="8896350" y="3822700"/>
          <p14:tracePt t="116375" x="8812213" y="3767138"/>
          <p14:tracePt t="116383" x="8729663" y="3711575"/>
          <p14:tracePt t="116402" x="8605838" y="3602038"/>
          <p14:tracePt t="116419" x="8482013" y="3449638"/>
          <p14:tracePt t="116435" x="8385175" y="3284538"/>
          <p14:tracePt t="116439" x="8343900" y="3243263"/>
          <p14:tracePt t="116447" x="8302625" y="3146425"/>
          <p14:tracePt t="116455" x="8247063" y="3076575"/>
          <p14:tracePt t="116462" x="8178800" y="2994025"/>
          <p14:tracePt t="116481" x="8096250" y="2828925"/>
          <p14:tracePt t="116498" x="7985125" y="2676525"/>
          <p14:tracePt t="116515" x="7902575" y="2552700"/>
          <p14:tracePt t="116519" x="7875588" y="2497138"/>
          <p14:tracePt t="116527" x="7847013" y="2455863"/>
          <p14:tracePt t="116536" x="7820025" y="2414588"/>
          <p14:tracePt t="116542" x="7793038" y="2359025"/>
          <p14:tracePt t="116561" x="7737475" y="2290763"/>
          <p14:tracePt t="116578" x="7696200" y="2208213"/>
          <p14:tracePt t="116596" x="7654925" y="2166938"/>
          <p14:tracePt t="116598" x="7654925" y="2152650"/>
          <p14:tracePt t="116606" x="7640638" y="2138363"/>
          <p14:tracePt t="116623" x="7640638" y="2125663"/>
          <p14:tracePt t="116641" x="7613650" y="2097088"/>
          <p14:tracePt t="116657" x="7599363" y="2084388"/>
          <p14:tracePt t="116676" x="7585075" y="2055813"/>
          <p14:tracePt t="116679" x="7572375" y="2028825"/>
          <p14:tracePt t="116695" x="7558088" y="2014538"/>
          <p14:tracePt t="116719" x="7543800" y="2000250"/>
          <p14:tracePt t="117344" x="7558088" y="2000250"/>
          <p14:tracePt t="117703" x="7572375" y="2000250"/>
          <p14:tracePt t="117713" x="7585075" y="1987550"/>
          <p14:tracePt t="117719" x="7599363" y="1973263"/>
          <p14:tracePt t="117747" x="7613650" y="1958975"/>
          <p14:tracePt t="117774" x="7613650" y="1917700"/>
          <p14:tracePt t="117782" x="7613650" y="1905000"/>
          <p14:tracePt t="117804" x="7613650" y="1876425"/>
          <p14:tracePt t="117814" x="7613650" y="1862138"/>
          <p14:tracePt t="117831" x="7613650" y="1835150"/>
          <p14:tracePt t="117878" x="7613650" y="1808163"/>
          <p14:tracePt t="117982" x="7613650" y="1820863"/>
          <p14:tracePt t="117990" x="7613650" y="1862138"/>
          <p14:tracePt t="118008" x="7613650" y="1958975"/>
          <p14:tracePt t="118016" x="7613650" y="2014538"/>
          <p14:tracePt t="118023" x="7613650" y="2055813"/>
          <p14:tracePt t="118031" x="7613650" y="2084388"/>
          <p14:tracePt t="118053" x="7613650" y="2125663"/>
          <p14:tracePt t="118126" x="7613650" y="2097088"/>
          <p14:tracePt t="118147" x="7626350" y="2070100"/>
          <p14:tracePt t="118162" x="7640638" y="1987550"/>
          <p14:tracePt t="118165" x="7654925" y="1946275"/>
          <p14:tracePt t="118168" x="7681913" y="1890713"/>
          <p14:tracePt t="118174" x="7696200" y="1849438"/>
          <p14:tracePt t="118183" x="7708900" y="1808163"/>
          <p14:tracePt t="118190" x="7708900" y="1779588"/>
          <p14:tracePt t="118212" x="7708900" y="1766888"/>
          <p14:tracePt t="118270" x="7708900" y="1793875"/>
          <p14:tracePt t="118289" x="7708900" y="1876425"/>
          <p14:tracePt t="118306" x="7708900" y="1958975"/>
          <p14:tracePt t="118323" x="7708900" y="2041525"/>
          <p14:tracePt t="118327" x="7708900" y="2055813"/>
          <p14:tracePt t="118334" x="7708900" y="2070100"/>
          <p14:tracePt t="118407" x="7708900" y="2055813"/>
          <p14:tracePt t="118435" x="7708900" y="2000250"/>
          <p14:tracePt t="118438" x="7708900" y="1973263"/>
          <p14:tracePt t="118446" x="7708900" y="1946275"/>
          <p14:tracePt t="118455" x="7708900" y="1931988"/>
          <p14:tracePt t="118462" x="7708900" y="1917700"/>
          <p14:tracePt t="118470" x="7708900" y="1890713"/>
          <p14:tracePt t="118478" x="7708900" y="1876425"/>
          <p14:tracePt t="118558" x="7681913" y="1876425"/>
          <p14:tracePt t="118561" x="7667625" y="1931988"/>
          <p14:tracePt t="118567" x="7654925" y="1958975"/>
          <p14:tracePt t="118574" x="7654925" y="1987550"/>
          <p14:tracePt t="118596" x="7654925" y="2014538"/>
          <p14:tracePt t="118694" x="7654925" y="1987550"/>
          <p14:tracePt t="118702" x="7654925" y="1973263"/>
          <p14:tracePt t="118721" x="7654925" y="1917700"/>
          <p14:tracePt t="118726" x="7640638" y="1890713"/>
          <p14:tracePt t="118735" x="7626350" y="1862138"/>
          <p14:tracePt t="118795" x="7626350" y="1876425"/>
          <p14:tracePt t="118806" x="7626350" y="1905000"/>
          <p14:tracePt t="118828" x="7626350" y="1973263"/>
          <p14:tracePt t="118844" x="7640638" y="2041525"/>
          <p14:tracePt t="118858" x="7654925" y="2055813"/>
          <p14:tracePt t="118923" x="7696200" y="2097088"/>
          <p14:tracePt t="118927" x="7723188" y="2125663"/>
          <p14:tracePt t="118934" x="7778750" y="2166938"/>
          <p14:tracePt t="118956" x="7861300" y="2276475"/>
          <p14:tracePt t="118959" x="7929563" y="2359025"/>
          <p14:tracePt t="118966" x="7972425" y="2443163"/>
          <p14:tracePt t="118987" x="8067675" y="2593975"/>
          <p14:tracePt t="118991" x="8123238" y="2676525"/>
          <p14:tracePt t="118998" x="8150225" y="2732088"/>
          <p14:tracePt t="119019" x="8261350" y="2870200"/>
          <p14:tracePt t="119023" x="8288338" y="2938463"/>
          <p14:tracePt t="119030" x="8316913" y="2981325"/>
          <p14:tracePt t="119046" x="8358188" y="3022600"/>
          <p14:tracePt t="119062" x="8399463" y="3090863"/>
          <p14:tracePt t="119064" x="8426450" y="3117850"/>
          <p14:tracePt t="119071" x="8455025" y="3173413"/>
          <p14:tracePt t="119078" x="8482013" y="3201988"/>
          <p14:tracePt t="119087" x="8496300" y="3228975"/>
          <p14:tracePt t="119094" x="8523288" y="3270250"/>
          <p14:tracePt t="119108" x="8550275" y="3325813"/>
          <p14:tracePt t="119112" x="8578850" y="3352800"/>
          <p14:tracePt t="119127" x="8605838" y="3422650"/>
          <p14:tracePt t="119142" x="8605838" y="3463925"/>
          <p14:tracePt t="119144" x="8634413" y="3532188"/>
          <p14:tracePt t="119151" x="8634413" y="3587750"/>
          <p14:tracePt t="119158" x="8647113" y="3643313"/>
          <p14:tracePt t="119166" x="8675688" y="3711575"/>
          <p14:tracePt t="119174" x="8688388" y="3752850"/>
          <p14:tracePt t="119183" x="8716963" y="3835400"/>
          <p14:tracePt t="119190" x="8729663" y="3905250"/>
          <p14:tracePt t="119198" x="8729663" y="3973513"/>
          <p14:tracePt t="119220" x="8743950" y="4029075"/>
          <p14:tracePt t="119235" x="8770938" y="4084638"/>
          <p14:tracePt t="119250" x="8770938" y="4167188"/>
          <p14:tracePt t="119255" x="8785225" y="4208463"/>
          <p14:tracePt t="119263" x="8799513" y="4222750"/>
          <p14:tracePt t="119271" x="8799513" y="4235450"/>
          <p14:tracePt t="119278" x="8812213" y="4278313"/>
          <p14:tracePt t="119300" x="8812213" y="4332288"/>
          <p14:tracePt t="119315" x="8812213" y="4360863"/>
          <p14:tracePt t="119319" x="8812213" y="4387850"/>
          <p14:tracePt t="119347" x="8812213" y="4429125"/>
          <p14:tracePt t="119363" x="8799513" y="4457700"/>
          <p14:tracePt t="119384" x="8785225" y="4470400"/>
          <p14:tracePt t="119632" x="8785225" y="4443413"/>
          <p14:tracePt t="119665" x="8770938" y="4373563"/>
          <p14:tracePt t="119671" x="8758238" y="4346575"/>
          <p14:tracePt t="119679" x="8758238" y="4305300"/>
          <p14:tracePt t="119701" x="8743950" y="4235450"/>
          <p14:tracePt t="119703" x="8743950" y="4152900"/>
          <p14:tracePt t="119712" x="8743950" y="4070350"/>
          <p14:tracePt t="119733" x="8743950" y="3876675"/>
          <p14:tracePt t="119735" x="8743950" y="3767138"/>
          <p14:tracePt t="119742" x="8770938" y="3670300"/>
          <p14:tracePt t="119759" x="8799513" y="3490913"/>
          <p14:tracePt t="119775" x="8867775" y="3325813"/>
          <p14:tracePt t="119794" x="8950325" y="3187700"/>
          <p14:tracePt t="119799" x="9005888" y="3105150"/>
          <p14:tracePt t="119806" x="9061450" y="3035300"/>
          <p14:tracePt t="119815" x="9075738" y="3008313"/>
          <p14:tracePt t="119822" x="9102725" y="2952750"/>
          <p14:tracePt t="119839" x="9170988" y="2828925"/>
          <p14:tracePt t="119855" x="9226550" y="2759075"/>
          <p14:tracePt t="119874" x="9267825" y="2676525"/>
          <p14:tracePt t="119879" x="9296400" y="2635250"/>
          <p14:tracePt t="119886" x="9323388" y="2608263"/>
          <p14:tracePt t="119895" x="9350375" y="2579688"/>
          <p14:tracePt t="119902" x="9364663" y="2538413"/>
          <p14:tracePt t="119920" x="9391650" y="2470150"/>
          <p14:tracePt t="119936" x="9420225" y="2414588"/>
          <p14:tracePt t="119943" x="9447213" y="2387600"/>
          <p14:tracePt t="119950" x="9447213" y="2359025"/>
          <p14:tracePt t="119968" x="9475788" y="2290763"/>
          <p14:tracePt t="119975" x="9488488" y="2276475"/>
          <p14:tracePt t="119982" x="9517063" y="2263775"/>
          <p14:tracePt t="120000" x="9529763" y="2208213"/>
          <p14:tracePt t="120007" x="9544050" y="2193925"/>
          <p14:tracePt t="120014" x="9544050" y="2179638"/>
          <p14:tracePt t="120029" x="9558338" y="2166938"/>
          <p14:tracePt t="120047" x="9571038" y="2125663"/>
          <p14:tracePt t="120063" x="9571038" y="2111375"/>
          <p14:tracePt t="120064" x="9585325" y="2097088"/>
          <p14:tracePt t="120376" x="9571038" y="2097088"/>
          <p14:tracePt t="120385" x="9544050" y="2138363"/>
          <p14:tracePt t="120392" x="9502775" y="2193925"/>
          <p14:tracePt t="120420" x="9461500" y="2263775"/>
          <p14:tracePt t="120423" x="9350375" y="2443163"/>
          <p14:tracePt t="120431" x="9309100" y="2484438"/>
          <p14:tracePt t="120439" x="9282113" y="2566988"/>
          <p14:tracePt t="120446" x="9240838" y="2635250"/>
          <p14:tracePt t="120465" x="9158288" y="2759075"/>
          <p14:tracePt t="120471" x="9129713" y="2828925"/>
          <p14:tracePt t="120491" x="9102725" y="2925763"/>
          <p14:tracePt t="120506" x="9088438" y="2967038"/>
          <p14:tracePt t="120510" x="9061450" y="3035300"/>
          <p14:tracePt t="120511" x="9061450" y="3076575"/>
          <p14:tracePt t="120519" x="9047163" y="3117850"/>
          <p14:tracePt t="120528" x="9032875" y="3160713"/>
          <p14:tracePt t="120534" x="9032875" y="3201988"/>
          <p14:tracePt t="120556" x="8991600" y="3297238"/>
          <p14:tracePt t="120570" x="8964613" y="3422650"/>
          <p14:tracePt t="120575" x="8964613" y="3463925"/>
          <p14:tracePt t="120583" x="8950325" y="3517900"/>
          <p14:tracePt t="120604" x="8909050" y="3629025"/>
          <p14:tracePt t="120619" x="8840788" y="3767138"/>
          <p14:tracePt t="120636" x="8799513" y="3890963"/>
          <p14:tracePt t="120639" x="8785225" y="3946525"/>
          <p14:tracePt t="120647" x="8770938" y="4002088"/>
          <p14:tracePt t="120656" x="8758238" y="4043363"/>
          <p14:tracePt t="120662" x="8743950" y="4056063"/>
          <p14:tracePt t="120684" x="8729663" y="4111625"/>
          <p14:tracePt t="120699" x="8716963" y="4181475"/>
          <p14:tracePt t="120702" x="8716963" y="4208463"/>
          <p14:tracePt t="120710" x="8702675" y="4222750"/>
          <p14:tracePt t="120732" x="8702675" y="4291013"/>
          <p14:tracePt t="120735" x="8702675" y="4305300"/>
          <p14:tracePt t="120742" x="8702675" y="4332288"/>
          <p14:tracePt t="120761" x="8702675" y="4387850"/>
          <p14:tracePt t="120778" x="8702675" y="4429125"/>
          <p14:tracePt t="120782" x="8702675" y="4457700"/>
          <p14:tracePt t="120790" x="8702675" y="4470400"/>
          <p14:tracePt t="120799" x="8702675" y="4498975"/>
          <p14:tracePt t="120822" x="8702675" y="4511675"/>
          <p14:tracePt t="121168" x="8702675" y="4498975"/>
          <p14:tracePt t="121176" x="8702675" y="4470400"/>
          <p14:tracePt t="121184" x="8702675" y="4443413"/>
          <p14:tracePt t="121222" x="8702675" y="4264025"/>
          <p14:tracePt t="121223" x="8702675" y="4181475"/>
          <p14:tracePt t="121231" x="8702675" y="4111625"/>
          <p14:tracePt t="121249" x="8702675" y="3946525"/>
          <p14:tracePt t="121267" x="8702675" y="3781425"/>
          <p14:tracePt t="121282" x="8675688" y="3614738"/>
          <p14:tracePt t="121287" x="8661400" y="3532188"/>
          <p14:tracePt t="121294" x="8634413" y="3449638"/>
          <p14:tracePt t="121303" x="8634413" y="3352800"/>
          <p14:tracePt t="121310" x="8634413" y="3243263"/>
          <p14:tracePt t="121328" x="8634413" y="3105150"/>
          <p14:tracePt t="121347" x="8634413" y="2938463"/>
          <p14:tracePt t="121362" x="8620125" y="2814638"/>
          <p14:tracePt t="121368" x="8605838" y="2746375"/>
          <p14:tracePt t="121375" x="8605838" y="2690813"/>
          <p14:tracePt t="121383" x="8605838" y="2622550"/>
          <p14:tracePt t="121390" x="8605838" y="2538413"/>
          <p14:tracePt t="121407" x="8605838" y="2414588"/>
          <p14:tracePt t="121414" x="8605838" y="2332038"/>
          <p14:tracePt t="121422" x="8591550" y="2249488"/>
          <p14:tracePt t="121440" x="8578850" y="2152650"/>
          <p14:tracePt t="121455" x="8578850" y="2070100"/>
          <p14:tracePt t="121471" x="8564563" y="2000250"/>
          <p14:tracePt t="121479" x="8550275" y="1958975"/>
          <p14:tracePt t="121486" x="8537575" y="1931988"/>
          <p14:tracePt t="121504" x="8509000" y="1890713"/>
          <p14:tracePt t="121519" x="8467725" y="1835150"/>
          <p14:tracePt t="121536" x="8455025" y="1808163"/>
          <p14:tracePt t="121543" x="8455025" y="1793875"/>
          <p14:tracePt t="121551" x="8426450" y="1779588"/>
          <p14:tracePt t="121558" x="8426450" y="1766888"/>
          <p14:tracePt t="121582" x="8413750" y="1752600"/>
          <p14:tracePt t="121590" x="8413750" y="1738313"/>
          <p14:tracePt t="121611" x="8385175" y="1725613"/>
          <p14:tracePt t="121628" x="8385175" y="1682750"/>
          <p14:tracePt t="121630" x="8370888" y="1670050"/>
          <p14:tracePt t="121639" x="8358188" y="1641475"/>
          <p14:tracePt t="121743" x="8343900" y="1641475"/>
          <p14:tracePt t="121773" x="8343900" y="1655763"/>
          <p14:tracePt t="121774" x="8343900" y="1670050"/>
          <p14:tracePt t="121782" x="8343900" y="1682750"/>
          <p14:tracePt t="122536" x="8358188" y="1682750"/>
          <p14:tracePt t="122544" x="8370888" y="1711325"/>
          <p14:tracePt t="122552" x="8385175" y="1738313"/>
          <p14:tracePt t="122579" x="8440738" y="1820863"/>
          <p14:tracePt t="122583" x="8467725" y="1876425"/>
          <p14:tracePt t="122599" x="8509000" y="1987550"/>
          <p14:tracePt t="122619" x="8578850" y="2097088"/>
          <p14:tracePt t="122623" x="8578850" y="2152650"/>
          <p14:tracePt t="122630" x="8591550" y="2208213"/>
          <p14:tracePt t="122645" x="8620125" y="2276475"/>
          <p14:tracePt t="122660" x="8647113" y="2359025"/>
          <p14:tracePt t="122663" x="8661400" y="2400300"/>
          <p14:tracePt t="122671" x="8675688" y="2443163"/>
          <p14:tracePt t="122678" x="8702675" y="2470150"/>
          <p14:tracePt t="122694" x="8716963" y="2484438"/>
          <p14:tracePt t="122710" x="8743950" y="2538413"/>
          <p14:tracePt t="122712" x="8758238" y="2635250"/>
          <p14:tracePt t="122718" x="8785225" y="2676525"/>
          <p14:tracePt t="122743" x="8812213" y="2717800"/>
          <p14:tracePt t="122745" x="8855075" y="2787650"/>
          <p14:tracePt t="122750" x="8867775" y="2814638"/>
          <p14:tracePt t="122772" x="8909050" y="2884488"/>
          <p14:tracePt t="122788" x="8937625" y="2938463"/>
          <p14:tracePt t="122791" x="8950325" y="2981325"/>
          <p14:tracePt t="122798" x="8964613" y="3022600"/>
          <p14:tracePt t="122818" x="8991600" y="3117850"/>
          <p14:tracePt t="122823" x="9005888" y="3160713"/>
          <p14:tracePt t="122840" x="9032875" y="3228975"/>
          <p14:tracePt t="122846" x="9047163" y="3255963"/>
          <p14:tracePt t="122868" x="9061450" y="3352800"/>
          <p14:tracePt t="122888" x="9061450" y="3463925"/>
          <p14:tracePt t="122895" x="9061450" y="3505200"/>
          <p14:tracePt t="122904" x="9061450" y="3546475"/>
          <p14:tracePt t="122910" x="9061450" y="3573463"/>
          <p14:tracePt t="122918" x="9061450" y="3587750"/>
          <p14:tracePt t="122926" x="9061450" y="3614738"/>
          <p14:tracePt t="122947" x="9061450" y="3656013"/>
          <p14:tracePt t="122950" x="9061450" y="3684588"/>
          <p14:tracePt t="122958" x="9061450" y="3697288"/>
          <p14:tracePt t="122977" x="9061450" y="3752850"/>
          <p14:tracePt t="123007" x="9061450" y="3781425"/>
          <p14:tracePt t="123010" x="9061450" y="3794125"/>
          <p14:tracePt t="123015" x="9061450" y="3822700"/>
          <p14:tracePt t="123023" x="9047163" y="3822700"/>
          <p14:tracePt t="123039" x="9032875" y="3849688"/>
          <p14:tracePt t="123058" x="9020175" y="3876675"/>
          <p14:tracePt t="123075" x="9005888" y="3905250"/>
          <p14:tracePt t="123079" x="8991600" y="3932238"/>
          <p14:tracePt t="123086" x="8991600" y="3946525"/>
          <p14:tracePt t="123106" x="8991600" y="3960813"/>
          <p14:tracePt t="123120" x="8991600" y="3987800"/>
          <p14:tracePt t="123128" x="8978900" y="4002088"/>
          <p14:tracePt t="123134" x="8978900" y="4029075"/>
          <p14:tracePt t="123154" x="8964613" y="4043363"/>
          <p14:tracePt t="123168" x="8964613" y="4070350"/>
          <p14:tracePt t="123186" x="8950325" y="4098925"/>
          <p14:tracePt t="123192" x="8950325" y="4111625"/>
          <p14:tracePt t="123216" x="8937625" y="4140200"/>
          <p14:tracePt t="123247" x="8937625" y="4152900"/>
          <p14:tracePt t="123255" x="8937625" y="4167188"/>
          <p14:tracePt t="123263" x="8923338" y="4181475"/>
          <p14:tracePt t="123520" x="8923338" y="4152900"/>
          <p14:tracePt t="123528" x="8923338" y="4125913"/>
          <p14:tracePt t="123536" x="8923338" y="4098925"/>
          <p14:tracePt t="123566" x="8923338" y="4056063"/>
          <p14:tracePt t="123568" x="8978900" y="3863975"/>
          <p14:tracePt t="123586" x="9020175" y="3725863"/>
          <p14:tracePt t="123591" x="9020175" y="3656013"/>
          <p14:tracePt t="123607" x="9061450" y="3505200"/>
          <p14:tracePt t="123615" x="9102725" y="3422650"/>
          <p14:tracePt t="123633" x="9144000" y="3284538"/>
          <p14:tracePt t="123650" x="9199563" y="3117850"/>
          <p14:tracePt t="123656" x="9240838" y="3049588"/>
          <p14:tracePt t="123662" x="9296400" y="2981325"/>
          <p14:tracePt t="123680" x="9391650" y="2843213"/>
          <p14:tracePt t="123698" x="9502775" y="2732088"/>
          <p14:tracePt t="123712" x="9571038" y="2676525"/>
          <p14:tracePt t="123719" x="9612313" y="2649538"/>
          <p14:tracePt t="123726" x="9653588" y="2608263"/>
          <p14:tracePt t="123735" x="9709150" y="2566988"/>
          <p14:tracePt t="123742" x="9737725" y="2538413"/>
          <p14:tracePt t="123760" x="9805988" y="2428875"/>
          <p14:tracePt t="123777" x="9861550" y="2359025"/>
          <p14:tracePt t="123794" x="9888538" y="2305050"/>
          <p14:tracePt t="123799" x="9917113" y="2276475"/>
          <p14:tracePt t="123806" x="9958388" y="2220913"/>
          <p14:tracePt t="123815" x="9958388" y="2179638"/>
          <p14:tracePt t="123822" x="9971088" y="2152650"/>
          <p14:tracePt t="123840" x="10026650" y="2084388"/>
          <p14:tracePt t="123858" x="10040938" y="2041525"/>
          <p14:tracePt t="123864" x="10053638" y="2014538"/>
          <p14:tracePt t="123870" x="10067925" y="2014538"/>
          <p14:tracePt t="123893" x="10067925" y="1987550"/>
          <p14:tracePt t="123937" x="10082213" y="1973263"/>
          <p14:tracePt t="123959" x="10082213" y="1958975"/>
          <p14:tracePt t="123988" x="10094913" y="1946275"/>
          <p14:tracePt t="124143" x="10094913" y="1958975"/>
          <p14:tracePt t="124160" x="10082213" y="1973263"/>
          <p14:tracePt t="124192" x="9999663" y="2111375"/>
          <p14:tracePt t="124199" x="9958388" y="2179638"/>
          <p14:tracePt t="124206" x="9944100" y="2208213"/>
          <p14:tracePt t="124228" x="9874250" y="2332038"/>
          <p14:tracePt t="124231" x="9861550" y="2400300"/>
          <p14:tracePt t="124238" x="9832975" y="2455863"/>
          <p14:tracePt t="124255" x="9805988" y="2579688"/>
          <p14:tracePt t="124270" x="9764713" y="2663825"/>
          <p14:tracePt t="124279" x="9750425" y="2732088"/>
          <p14:tracePt t="124286" x="9723438" y="2773363"/>
          <p14:tracePt t="124304" x="9709150" y="2843213"/>
          <p14:tracePt t="124310" x="9696450" y="2897188"/>
          <p14:tracePt t="124318" x="9682163" y="2938463"/>
          <p14:tracePt t="124334" x="9640888" y="2981325"/>
          <p14:tracePt t="124350" x="9599613" y="3076575"/>
          <p14:tracePt t="124351" x="9544050" y="3160713"/>
          <p14:tracePt t="124359" x="9517063" y="3201988"/>
          <p14:tracePt t="124379" x="9517063" y="3214688"/>
          <p14:tracePt t="124381" x="9502775" y="3255963"/>
          <p14:tracePt t="124396" x="9488488" y="3297238"/>
          <p14:tracePt t="124399" x="9475788" y="3352800"/>
          <p14:tracePt t="124413" x="9475788" y="3394075"/>
          <p14:tracePt t="124414" x="9447213" y="3435350"/>
          <p14:tracePt t="124423" x="9447213" y="3463925"/>
          <p14:tracePt t="124430" x="9432925" y="3517900"/>
          <p14:tracePt t="124448" x="9405938" y="3614738"/>
          <p14:tracePt t="124455" x="9405938" y="3656013"/>
          <p14:tracePt t="124462" x="9378950" y="3697288"/>
          <p14:tracePt t="124494" x="9350375" y="3849688"/>
          <p14:tracePt t="124510" x="9296400" y="3960813"/>
          <p14:tracePt t="124519" x="9296400" y="4002088"/>
          <p14:tracePt t="124527" x="9282113" y="4029075"/>
          <p14:tracePt t="124534" x="9282113" y="4056063"/>
          <p14:tracePt t="124542" x="9267825" y="4070350"/>
          <p14:tracePt t="124550" x="9267825" y="4084638"/>
          <p14:tracePt t="124571" x="9240838" y="4125913"/>
          <p14:tracePt t="124588" x="9240838" y="4152900"/>
          <p14:tracePt t="125160" x="9240838" y="4140200"/>
          <p14:tracePt t="125168" x="9240838" y="4125913"/>
          <p14:tracePt t="125175" x="9240838" y="4098925"/>
          <p14:tracePt t="125210" x="9240838" y="3919538"/>
          <p14:tracePt t="125215" x="9240838" y="3876675"/>
          <p14:tracePt t="125237" x="9240838" y="3822700"/>
          <p14:tracePt t="125251" x="9296400" y="3711575"/>
          <p14:tracePt t="125253" x="9337675" y="3656013"/>
          <p14:tracePt t="125257" x="9364663" y="3602038"/>
          <p14:tracePt t="125263" x="9405938" y="3560763"/>
          <p14:tracePt t="125283" x="9461500" y="3463925"/>
          <p14:tracePt t="125287" x="9502775" y="3422650"/>
          <p14:tracePt t="125294" x="9517063" y="3394075"/>
          <p14:tracePt t="125315" x="9558338" y="3325813"/>
          <p14:tracePt t="125319" x="9585325" y="3297238"/>
          <p14:tracePt t="125326" x="9585325" y="3270250"/>
          <p14:tracePt t="125347" x="9599613" y="3201988"/>
          <p14:tracePt t="125363" x="9612313" y="3132138"/>
          <p14:tracePt t="125367" x="9612313" y="3105150"/>
          <p14:tracePt t="125374" x="9612313" y="3090863"/>
          <p14:tracePt t="125393" x="9612313" y="3049588"/>
          <p14:tracePt t="125398" x="9612313" y="3035300"/>
          <p14:tracePt t="125406" x="9612313" y="3008313"/>
          <p14:tracePt t="125424" x="9612313" y="2952750"/>
          <p14:tracePt t="125439" x="9612313" y="2925763"/>
          <p14:tracePt t="125457" x="9612313" y="2911475"/>
          <p14:tracePt t="125463" x="9612313" y="2897188"/>
          <p14:tracePt t="125487" x="9612313" y="2870200"/>
          <p14:tracePt t="125505" x="9612313" y="2843213"/>
          <p14:tracePt t="125521" x="9612313" y="2814638"/>
          <p14:tracePt t="125535" x="9612313" y="2801938"/>
          <p14:tracePt t="125551" x="9612313" y="2773363"/>
          <p14:tracePt t="125568" x="9626600" y="2746375"/>
          <p14:tracePt t="125863" x="9626600" y="2717800"/>
          <p14:tracePt t="125871" x="9612313" y="2717800"/>
          <p14:tracePt t="125888" x="9585325" y="2746375"/>
          <p14:tracePt t="125913" x="9517063" y="2801938"/>
          <p14:tracePt t="125919" x="9517063" y="2814638"/>
          <p14:tracePt t="125939" x="9517063" y="2855913"/>
          <p14:tracePt t="125943" x="9488488" y="2870200"/>
          <p14:tracePt t="125950" x="9475788" y="2897188"/>
          <p14:tracePt t="125965" x="9475788" y="2911475"/>
          <p14:tracePt t="125980" x="9461500" y="2925763"/>
          <p14:tracePt t="125996" x="9447213" y="2967038"/>
          <p14:tracePt t="126000" x="9432925" y="3022600"/>
          <p14:tracePt t="126007" x="9432925" y="3035300"/>
          <p14:tracePt t="126014" x="9432925" y="3049588"/>
          <p14:tracePt t="126022" x="9420225" y="3076575"/>
          <p14:tracePt t="126030" x="9420225" y="3105150"/>
          <p14:tracePt t="126046" x="9405938" y="3132138"/>
          <p14:tracePt t="126061" x="9405938" y="3146425"/>
          <p14:tracePt t="126064" x="9405938" y="3187700"/>
          <p14:tracePt t="126077" x="9405938" y="3201988"/>
          <p14:tracePt t="126079" x="9405938" y="3214688"/>
          <p14:tracePt t="126103" x="9405938" y="3243263"/>
          <p14:tracePt t="126140" x="9405938" y="3270250"/>
          <p14:tracePt t="126171" x="9405938" y="3297238"/>
          <p14:tracePt t="126191" x="9405938" y="3325813"/>
          <p14:tracePt t="126198" x="9405938" y="3340100"/>
          <p14:tracePt t="126206" x="9405938" y="3352800"/>
          <p14:tracePt t="126224" x="9405938" y="3367088"/>
          <p14:tracePt t="126230" x="9405938" y="3381375"/>
          <p14:tracePt t="126238" x="9405938" y="3394075"/>
          <p14:tracePt t="126267" x="9405938" y="3422650"/>
          <p14:tracePt t="126278" x="9405938" y="3435350"/>
          <p14:tracePt t="126298" x="9420225" y="3449638"/>
          <p14:tracePt t="126303" x="9420225" y="3476625"/>
          <p14:tracePt t="126310" x="9432925" y="3490913"/>
          <p14:tracePt t="126330" x="9432925" y="3505200"/>
          <p14:tracePt t="126346" x="9432925" y="3517900"/>
          <p14:tracePt t="126364" x="9447213" y="3560763"/>
          <p14:tracePt t="126366" x="9447213" y="3587750"/>
          <p14:tracePt t="126375" x="9461500" y="3602038"/>
          <p14:tracePt t="126383" x="9475788" y="3629025"/>
          <p14:tracePt t="126409" x="9488488" y="3684588"/>
          <p14:tracePt t="126426" x="9502775" y="3725863"/>
          <p14:tracePt t="126444" x="9517063" y="3752850"/>
          <p14:tracePt t="126446" x="9517063" y="3767138"/>
          <p14:tracePt t="126454" x="9517063" y="3781425"/>
          <p14:tracePt t="126463" x="9529763" y="3794125"/>
          <p14:tracePt t="126538" x="9544050" y="3794125"/>
          <p14:tracePt t="126573" x="9558338" y="3808413"/>
          <p14:tracePt t="126712" x="9571038" y="3808413"/>
          <p14:tracePt t="126775" x="9585325" y="3808413"/>
          <p14:tracePt t="126783" x="9599613" y="3822700"/>
          <p14:tracePt t="126799" x="9612313" y="3835400"/>
          <p14:tracePt t="126807" x="9626600" y="3849688"/>
          <p14:tracePt t="126823" x="9653588" y="3849688"/>
          <p14:tracePt t="126928" x="9667875" y="3849688"/>
          <p14:tracePt t="126950" x="9682163" y="3849688"/>
          <p14:tracePt t="126959" x="9696450" y="3849688"/>
          <p14:tracePt t="126979" x="9723438" y="3849688"/>
          <p14:tracePt t="126983" x="9750425" y="3849688"/>
          <p14:tracePt t="126991" x="9764713" y="3849688"/>
          <p14:tracePt t="127013" x="9791700" y="3849688"/>
          <p14:tracePt t="127119" x="9805988" y="3863975"/>
          <p14:tracePt t="127126" x="9820275" y="3863975"/>
          <p14:tracePt t="127155" x="9832975" y="3876675"/>
          <p14:tracePt t="127175" x="9847263" y="3876675"/>
          <p14:tracePt t="127311" x="9861550" y="3890963"/>
          <p14:tracePt t="127328" x="9861550" y="3905250"/>
          <p14:tracePt t="127359" x="9874250" y="3905250"/>
          <p14:tracePt t="127388" x="9874250" y="3932238"/>
          <p14:tracePt t="127407" x="9874250" y="3946525"/>
          <p14:tracePt t="127453" x="9874250" y="3973513"/>
          <p14:tracePt t="127487" x="9874250" y="3987800"/>
          <p14:tracePt t="127517" x="9902825" y="4002088"/>
          <p14:tracePt t="127526" x="9917113" y="4014788"/>
          <p14:tracePt t="127535" x="9929813" y="4029075"/>
          <p14:tracePt t="127760" x="9944100" y="4029075"/>
          <p14:tracePt t="127768" x="9958388" y="4029075"/>
          <p14:tracePt t="127775" x="9971088" y="4029075"/>
          <p14:tracePt t="127800" x="9999663" y="4029075"/>
          <p14:tracePt t="127820" x="10026650" y="4029075"/>
          <p14:tracePt t="128104" x="10040938" y="4029075"/>
          <p14:tracePt t="128112" x="10053638" y="4029075"/>
          <p14:tracePt t="128120" x="10053638" y="4014788"/>
          <p14:tracePt t="128154" x="10082213" y="4014788"/>
          <p14:tracePt t="128472" x="10067925" y="4002088"/>
          <p14:tracePt t="128513" x="10026650" y="4002088"/>
          <p14:tracePt t="128615" x="9999663" y="4002088"/>
          <p14:tracePt t="128671" x="9999663" y="4029075"/>
          <p14:tracePt t="128720" x="9999663" y="4043363"/>
          <p14:tracePt t="128753" x="9999663" y="4056063"/>
          <p14:tracePt t="128766" x="9985375" y="4056063"/>
          <p14:tracePt t="128774" x="9971088" y="4070350"/>
          <p14:tracePt t="128783" x="9958388" y="4070350"/>
          <p14:tracePt t="128801" x="9944100" y="4070350"/>
          <p14:tracePt t="128827" x="9929813" y="4084638"/>
          <p14:tracePt t="128878" x="9902825" y="4084638"/>
          <p14:tracePt t="128940" x="9902825" y="4098925"/>
          <p14:tracePt t="128950" x="9888538" y="4111625"/>
          <p14:tracePt t="128960" x="9874250" y="4111625"/>
          <p14:tracePt t="128977" x="9874250" y="4125913"/>
          <p14:tracePt t="128983" x="9861550" y="4125913"/>
          <p14:tracePt t="129003" x="9847263" y="4194175"/>
          <p14:tracePt t="129019" x="9847263" y="4319588"/>
          <p14:tracePt t="129035" x="9847263" y="4387850"/>
          <p14:tracePt t="129039" x="9861550" y="4414838"/>
          <p14:tracePt t="129046" x="9888538" y="4443413"/>
          <p14:tracePt t="129056" x="9929813" y="4484688"/>
          <p14:tracePt t="129062" x="9929813" y="4511675"/>
          <p14:tracePt t="129084" x="9958388" y="4552950"/>
          <p14:tracePt t="129099" x="9958388" y="4581525"/>
          <p14:tracePt t="129146" x="9971088" y="4594225"/>
          <p14:tracePt t="129158" x="9971088" y="4608513"/>
          <p14:tracePt t="129177" x="9985375" y="4622800"/>
          <p14:tracePt t="129183" x="9985375" y="4649788"/>
          <p14:tracePt t="129191" x="9999663" y="4664075"/>
          <p14:tracePt t="129208" x="10040938" y="4691063"/>
          <p14:tracePt t="129215" x="10053638" y="4719638"/>
          <p14:tracePt t="129223" x="10082213" y="4746625"/>
          <p14:tracePt t="129238" x="10094913" y="4760913"/>
          <p14:tracePt t="129240" x="10123488" y="4787900"/>
          <p14:tracePt t="129247" x="10164763" y="4802188"/>
          <p14:tracePt t="129254" x="10179050" y="4829175"/>
          <p14:tracePt t="129263" x="10191750" y="4857750"/>
          <p14:tracePt t="129270" x="10206038" y="4884738"/>
          <p14:tracePt t="129284" x="10233025" y="4926013"/>
          <p14:tracePt t="129288" x="10247313" y="4981575"/>
          <p14:tracePt t="129294" x="10274300" y="5008563"/>
          <p14:tracePt t="129317" x="10288588" y="5037138"/>
          <p14:tracePt t="129319" x="10329863" y="5091113"/>
          <p14:tracePt t="129327" x="10329863" y="5146675"/>
          <p14:tracePt t="129348" x="10358438" y="5202238"/>
          <p14:tracePt t="129364" x="10385425" y="5299075"/>
          <p14:tracePt t="129367" x="10385425" y="5340350"/>
          <p14:tracePt t="129375" x="10385425" y="5408613"/>
          <p14:tracePt t="129383" x="10385425" y="5437188"/>
          <p14:tracePt t="129391" x="10385425" y="5491163"/>
          <p14:tracePt t="129399" x="10385425" y="5534025"/>
          <p14:tracePt t="129407" x="10385425" y="5561013"/>
          <p14:tracePt t="129427" x="10358438" y="5670550"/>
          <p14:tracePt t="129441" x="10274300" y="5781675"/>
          <p14:tracePt t="129447" x="10247313" y="5822950"/>
          <p14:tracePt t="129455" x="10220325" y="5864225"/>
          <p14:tracePt t="129474" x="10150475" y="5919788"/>
          <p14:tracePt t="129479" x="10109200" y="5946775"/>
          <p14:tracePt t="129486" x="10053638" y="5961063"/>
          <p14:tracePt t="129505" x="9958388" y="5988050"/>
          <p14:tracePt t="129520" x="9847263" y="6016625"/>
          <p14:tracePt t="129527" x="9779000" y="6043613"/>
          <p14:tracePt t="129535" x="9737725" y="6057900"/>
          <p14:tracePt t="129552" x="9653588" y="6057900"/>
          <p14:tracePt t="129569" x="9599613" y="6057900"/>
          <p14:tracePt t="129585" x="9558338" y="6057900"/>
          <p14:tracePt t="129599" x="9544050" y="6057900"/>
          <p14:tracePt t="129800" x="9529763" y="6057900"/>
          <p14:tracePt t="129887" x="9529763" y="6043613"/>
          <p14:tracePt t="129951" x="9544050" y="6029325"/>
          <p14:tracePt t="130063" x="9544050" y="6002338"/>
          <p14:tracePt t="130151" x="9558338" y="6002338"/>
          <p14:tracePt t="130223" x="9585325" y="6002338"/>
          <p14:tracePt t="130254" x="9585325" y="5975350"/>
          <p14:tracePt t="130263" x="9585325" y="5961063"/>
          <p14:tracePt t="130288" x="9585325" y="5934075"/>
          <p14:tracePt t="130315" x="9585325" y="5919788"/>
          <p14:tracePt t="130330" x="9558338" y="5892800"/>
          <p14:tracePt t="130335" x="9558338" y="5878513"/>
          <p14:tracePt t="130342" x="9529763" y="5864225"/>
          <p14:tracePt t="130360" x="9461500" y="5849938"/>
          <p14:tracePt t="130379" x="9350375" y="5808663"/>
          <p14:tracePt t="130394" x="9199563" y="5795963"/>
          <p14:tracePt t="130399" x="9129713" y="5781675"/>
          <p14:tracePt t="130406" x="9047163" y="5781675"/>
          <p14:tracePt t="130415" x="8978900" y="5781675"/>
          <p14:tracePt t="130422" x="8882063" y="5781675"/>
          <p14:tracePt t="130442" x="8770938" y="5781675"/>
          <p14:tracePt t="130458" x="8702675" y="5781675"/>
          <p14:tracePt t="130474" x="8661400" y="5781675"/>
          <p14:tracePt t="130486" x="8634413" y="5781675"/>
          <p14:tracePt t="130506" x="8620125" y="5781675"/>
          <p14:tracePt t="130523" x="8564563" y="5781675"/>
          <p14:tracePt t="130538" x="8509000" y="5795963"/>
          <p14:tracePt t="130543" x="8496300" y="5808663"/>
          <p14:tracePt t="130550" x="8467725" y="5808663"/>
          <p14:tracePt t="130573" x="8385175" y="5822950"/>
          <p14:tracePt t="130575" x="8358188" y="5837238"/>
          <p14:tracePt t="130582" x="8329613" y="5837238"/>
          <p14:tracePt t="130601" x="8275638" y="5849938"/>
          <p14:tracePt t="130616" x="8261350" y="5864225"/>
          <p14:tracePt t="130630" x="8220075" y="5878513"/>
          <p14:tracePt t="130649" x="8220075" y="5892800"/>
          <p14:tracePt t="130665" x="8178800" y="5934075"/>
          <p14:tracePt t="130683" x="8150225" y="5961063"/>
          <p14:tracePt t="130686" x="8150225" y="5988050"/>
          <p14:tracePt t="130694" x="8123238" y="6002338"/>
          <p14:tracePt t="130703" x="8123238" y="6016625"/>
          <p14:tracePt t="130710" x="8123238" y="6043613"/>
          <p14:tracePt t="130718" x="8123238" y="6084888"/>
          <p14:tracePt t="130726" x="8123238" y="6099175"/>
          <p14:tracePt t="130741" x="8123238" y="6113463"/>
          <p14:tracePt t="130745" x="8123238" y="6126163"/>
          <p14:tracePt t="130750" x="8123238" y="6167438"/>
          <p14:tracePt t="130758" x="8123238" y="6181725"/>
          <p14:tracePt t="130790" x="8123238" y="6208713"/>
          <p14:tracePt t="130792" x="8137525" y="6223000"/>
          <p14:tracePt t="130811" x="8150225" y="6251575"/>
          <p14:tracePt t="130822" x="8164513" y="6264275"/>
          <p14:tracePt t="130837" x="8164513" y="6278563"/>
          <p14:tracePt t="130854" x="8193088" y="6305550"/>
          <p14:tracePt t="130855" x="8205788" y="6319838"/>
          <p14:tracePt t="130862" x="8220075" y="6346825"/>
          <p14:tracePt t="130870" x="8220075" y="6375400"/>
          <p14:tracePt t="130878" x="8247063" y="6402388"/>
          <p14:tracePt t="130886" x="8261350" y="6430963"/>
          <p14:tracePt t="130903" x="8302625" y="6472238"/>
          <p14:tracePt t="130918" x="8343900" y="6526213"/>
          <p14:tracePt t="130926" x="8385175" y="6554788"/>
          <p14:tracePt t="130934" x="8399463" y="6581775"/>
          <p14:tracePt t="130942" x="8413750" y="6581775"/>
          <p14:tracePt t="130950" x="8440738" y="6610350"/>
          <p14:tracePt t="130964" x="8467725" y="6610350"/>
          <p14:tracePt t="130967" x="8482013" y="6623050"/>
          <p14:tracePt t="130974" x="8496300" y="6637338"/>
          <p14:tracePt t="130995" x="8537575" y="6664325"/>
          <p14:tracePt t="130998" x="8550275" y="6664325"/>
          <p14:tracePt t="131006" x="8578850" y="6692900"/>
          <p14:tracePt t="131027" x="8647113" y="6719888"/>
          <p14:tracePt t="131031" x="8675688" y="6734175"/>
          <p14:tracePt t="131038" x="8702675" y="6746875"/>
          <p14:tracePt t="131057" x="8785225" y="6789738"/>
          <p14:tracePt t="131074" x="8855075" y="6802438"/>
          <p14:tracePt t="131079" x="8909050" y="6816725"/>
          <p14:tracePt t="131086" x="8937625" y="6816725"/>
          <p14:tracePt t="131106" x="9005888" y="6831013"/>
          <p14:tracePt t="131121" x="9047163" y="6843713"/>
          <p14:tracePt t="131126" x="9075738" y="6843713"/>
          <p14:tracePt t="131134" x="9117013" y="6843713"/>
          <p14:tracePt t="131143" x="9144000" y="6843713"/>
          <p14:tracePt t="131150" x="9185275" y="6843713"/>
          <p14:tracePt t="131167" x="9226550" y="6843713"/>
          <p14:tracePt t="131185" x="9282113" y="6843713"/>
          <p14:tracePt t="131200" x="9447213" y="6843713"/>
          <p14:tracePt t="131207" x="9517063" y="6843713"/>
          <p14:tracePt t="131214" x="9571038" y="6843713"/>
          <p14:tracePt t="131222" x="9612313" y="6843713"/>
          <p14:tracePt t="131230" x="9653588" y="6843713"/>
          <p14:tracePt t="131247" x="9737725" y="6843713"/>
          <p14:tracePt t="131255" x="9791700" y="6843713"/>
          <p14:tracePt t="131262" x="9832975" y="6843713"/>
          <p14:tracePt t="131280" x="9929813" y="6843713"/>
          <p14:tracePt t="131295" x="10040938" y="6831013"/>
          <p14:tracePt t="131313" x="10233025" y="6789738"/>
          <p14:tracePt t="131318" x="10329863" y="6746875"/>
          <p14:tracePt t="131326" x="10399713" y="6734175"/>
          <p14:tracePt t="131344" x="10550525" y="6719888"/>
          <p14:tracePt t="131360" x="10674350" y="6719888"/>
          <p14:tracePt t="131376" x="10756900" y="6719888"/>
          <p14:tracePt t="131383" x="10785475" y="6705600"/>
          <p14:tracePt t="131390" x="10799763" y="6692900"/>
          <p14:tracePt t="131398" x="10812463" y="6692900"/>
          <p14:tracePt t="131406" x="10841038" y="6678613"/>
          <p14:tracePt t="131440" x="10868025" y="6664325"/>
          <p14:tracePt t="131456" x="10882313" y="6664325"/>
          <p14:tracePt t="131463" x="10895013" y="6651625"/>
          <p14:tracePt t="131470" x="10909300" y="6651625"/>
          <p14:tracePt t="131478" x="10923588" y="6637338"/>
          <p14:tracePt t="131486" x="10936288" y="6637338"/>
          <p14:tracePt t="131504" x="10977563" y="6610350"/>
          <p14:tracePt t="131519" x="10991850" y="6610350"/>
          <p14:tracePt t="131527" x="11020425" y="6581775"/>
          <p14:tracePt t="131534" x="11047413" y="6554788"/>
          <p14:tracePt t="131551" x="11088688" y="6513513"/>
          <p14:tracePt t="131568" x="11129963" y="6472238"/>
          <p14:tracePt t="131584" x="11156950" y="6443663"/>
          <p14:tracePt t="131591" x="11156950" y="6430963"/>
          <p14:tracePt t="131598" x="11156950" y="6416675"/>
          <p14:tracePt t="131614" x="11156950" y="6402388"/>
          <p14:tracePt t="131631" x="11156950" y="6361113"/>
          <p14:tracePt t="131648" x="11144250" y="6319838"/>
          <p14:tracePt t="131655" x="11144250" y="6292850"/>
          <p14:tracePt t="131662" x="11129963" y="6251575"/>
          <p14:tracePt t="131683" x="11088688" y="6208713"/>
          <p14:tracePt t="131687" x="11061700" y="6181725"/>
          <p14:tracePt t="131694" x="11061700" y="6140450"/>
          <p14:tracePt t="131712" x="11033125" y="6113463"/>
          <p14:tracePt t="131728" x="11006138" y="6084888"/>
          <p14:tracePt t="131742" x="10977563" y="6084888"/>
          <p14:tracePt t="131774" x="10977563" y="6072188"/>
          <p14:tracePt t="131790" x="10964863" y="6057900"/>
          <p14:tracePt t="131806" x="10923588" y="6043613"/>
          <p14:tracePt t="131815" x="10882313" y="6029325"/>
          <p14:tracePt t="131823" x="10868025" y="6016625"/>
          <p14:tracePt t="131839" x="10785475" y="6016625"/>
          <p14:tracePt t="131856" x="10744200" y="5988050"/>
          <p14:tracePt t="131872" x="10702925" y="5975350"/>
          <p14:tracePt t="131878" x="10674350" y="5975350"/>
          <p14:tracePt t="131886" x="10647363" y="5975350"/>
          <p14:tracePt t="131895" x="10620375" y="5975350"/>
          <p14:tracePt t="131902" x="10591800" y="5975350"/>
          <p14:tracePt t="131919" x="10550525" y="5961063"/>
          <p14:tracePt t="131935" x="10467975" y="5961063"/>
          <p14:tracePt t="131952" x="10371138" y="5961063"/>
          <p14:tracePt t="131959" x="10315575" y="5961063"/>
          <p14:tracePt t="131966" x="10274300" y="5961063"/>
          <p14:tracePt t="131975" x="10233025" y="5961063"/>
          <p14:tracePt t="131983" x="10164763" y="5961063"/>
          <p14:tracePt t="131991" x="10082213" y="5961063"/>
          <p14:tracePt t="131998" x="10026650" y="5961063"/>
          <p14:tracePt t="132015" x="9917113" y="5961063"/>
          <p14:tracePt t="132023" x="9861550" y="5961063"/>
          <p14:tracePt t="132030" x="9820275" y="5961063"/>
          <p14:tracePt t="132045" x="9764713" y="5961063"/>
          <p14:tracePt t="132060" x="9696450" y="5961063"/>
          <p14:tracePt t="132077" x="9640888" y="5961063"/>
          <p14:tracePt t="132078" x="9571038" y="5961063"/>
          <p14:tracePt t="132086" x="9529763" y="5961063"/>
          <p14:tracePt t="132094" x="9488488" y="5961063"/>
          <p14:tracePt t="132102" x="9447213" y="5961063"/>
          <p14:tracePt t="132110" x="9391650" y="5946775"/>
          <p14:tracePt t="132118" x="9337675" y="5934075"/>
          <p14:tracePt t="132139" x="9199563" y="5934075"/>
          <p14:tracePt t="132156" x="9117013" y="5934075"/>
          <p14:tracePt t="132174" x="9005888" y="5934075"/>
          <p14:tracePt t="132175" x="8964613" y="5934075"/>
          <p14:tracePt t="132182" x="8909050" y="5934075"/>
          <p14:tracePt t="132191" x="8882063" y="5934075"/>
          <p14:tracePt t="132198" x="8840788" y="5934075"/>
          <p14:tracePt t="132208" x="8785225" y="5934075"/>
          <p14:tracePt t="132223" x="8688388" y="5934075"/>
          <p14:tracePt t="132230" x="8634413" y="5934075"/>
          <p14:tracePt t="132250" x="8537575" y="5961063"/>
          <p14:tracePt t="132267" x="8413750" y="5975350"/>
          <p14:tracePt t="132284" x="8343900" y="5988050"/>
          <p14:tracePt t="132287" x="8302625" y="6002338"/>
          <p14:tracePt t="132294" x="8275638" y="6016625"/>
          <p14:tracePt t="132310" x="8261350" y="6016625"/>
          <p14:tracePt t="132318" x="8247063" y="6029325"/>
          <p14:tracePt t="132326" x="8234363" y="6029325"/>
          <p14:tracePt t="132345" x="8205788" y="6043613"/>
          <p14:tracePt t="132360" x="8193088" y="6057900"/>
          <p14:tracePt t="132378" x="8178800" y="6057900"/>
          <p14:tracePt t="132390" x="8150225" y="6072188"/>
          <p14:tracePt t="132424" x="8137525" y="6099175"/>
          <p14:tracePt t="132440" x="8108950" y="6126163"/>
          <p14:tracePt t="132456" x="8108950" y="6154738"/>
          <p14:tracePt t="132470" x="8108950" y="6167438"/>
          <p14:tracePt t="132489" x="8108950" y="6196013"/>
          <p14:tracePt t="132495" x="8108950" y="6208713"/>
          <p14:tracePt t="132502" x="8108950" y="6237288"/>
          <p14:tracePt t="132520" x="8108950" y="6264275"/>
          <p14:tracePt t="132536" x="8137525" y="6334125"/>
          <p14:tracePt t="132552" x="8178800" y="6375400"/>
          <p14:tracePt t="132559" x="8205788" y="6402388"/>
          <p14:tracePt t="132566" x="8205788" y="6443663"/>
          <p14:tracePt t="132583" x="8261350" y="6499225"/>
          <p14:tracePt t="132600" x="8302625" y="6540500"/>
          <p14:tracePt t="132616" x="8370888" y="6567488"/>
          <p14:tracePt t="132623" x="8399463" y="6596063"/>
          <p14:tracePt t="132630" x="8426450" y="6610350"/>
          <p14:tracePt t="132651" x="8482013" y="6623050"/>
          <p14:tracePt t="132655" x="8509000" y="6651625"/>
          <p14:tracePt t="132662" x="8523288" y="6651625"/>
          <p14:tracePt t="132680" x="8591550" y="6664325"/>
          <p14:tracePt t="132686" x="8620125" y="6678613"/>
          <p14:tracePt t="132694" x="8661400" y="6678613"/>
          <p14:tracePt t="132712" x="8729663" y="6705600"/>
          <p14:tracePt t="132718" x="8758238" y="6705600"/>
          <p14:tracePt t="132726" x="8785225" y="6719888"/>
          <p14:tracePt t="132740" x="8812213" y="6719888"/>
          <p14:tracePt t="132757" x="8855075" y="6734175"/>
          <p14:tracePt t="132758" x="8882063" y="6734175"/>
          <p14:tracePt t="132767" x="8909050" y="6734175"/>
          <p14:tracePt t="132775" x="8937625" y="6734175"/>
          <p14:tracePt t="132793" x="8978900" y="6734175"/>
          <p14:tracePt t="133136" x="8991600" y="6746875"/>
          <p14:tracePt t="133231" x="8978900" y="6746875"/>
          <p14:tracePt t="133279" x="8964613" y="6761163"/>
          <p14:tracePt t="133352" x="8950325" y="6761163"/>
          <p14:tracePt t="133360" x="8937625" y="6761163"/>
          <p14:tracePt t="133378" x="8909050" y="6761163"/>
          <p14:tracePt t="133384" x="8896350" y="6761163"/>
          <p14:tracePt t="133391" x="8867775" y="6761163"/>
          <p14:tracePt t="133408" x="8799513" y="6761163"/>
          <p14:tracePt t="133426" x="8743950" y="6746875"/>
          <p14:tracePt t="133431" x="8702675" y="6734175"/>
          <p14:tracePt t="133438" x="8688388" y="6734175"/>
          <p14:tracePt t="133446" x="8647113" y="6719888"/>
          <p14:tracePt t="133454" x="8620125" y="6705600"/>
          <p14:tracePt t="133488" x="8496300" y="6678613"/>
          <p14:tracePt t="133504" x="8467725" y="6664325"/>
          <p14:tracePt t="133703" x="8467725" y="6651625"/>
          <p14:tracePt t="133738" x="8509000" y="6651625"/>
          <p14:tracePt t="133743" x="8550275" y="6651625"/>
          <p14:tracePt t="133751" x="8605838" y="6651625"/>
          <p14:tracePt t="133759" x="8675688" y="6651625"/>
          <p14:tracePt t="133777" x="8882063" y="6651625"/>
          <p14:tracePt t="133783" x="8964613" y="6651625"/>
          <p14:tracePt t="133791" x="9061450" y="6651625"/>
          <p14:tracePt t="133798" x="9144000" y="6651625"/>
          <p14:tracePt t="133806" x="9199563" y="6651625"/>
          <p14:tracePt t="133814" x="9255125" y="6637338"/>
          <p14:tracePt t="133836" x="9282113" y="6637338"/>
          <p14:tracePt t="133887" x="9282113" y="6623050"/>
          <p14:tracePt t="133910" x="9267825" y="6623050"/>
          <p14:tracePt t="133934" x="9212263" y="6623050"/>
          <p14:tracePt t="133936" x="9158288" y="6623050"/>
          <p14:tracePt t="133943" x="9088438" y="6623050"/>
          <p14:tracePt t="133960" x="8923338" y="6623050"/>
          <p14:tracePt t="133976" x="8743950" y="6637338"/>
          <p14:tracePt t="133984" x="8661400" y="6637338"/>
          <p14:tracePt t="133990" x="8620125" y="6637338"/>
          <p14:tracePt t="134007" x="8564563" y="6637338"/>
          <p14:tracePt t="134134" x="8578850" y="6637338"/>
          <p14:tracePt t="134155" x="8729663" y="6651625"/>
          <p14:tracePt t="134159" x="8826500" y="6651625"/>
          <p14:tracePt t="134166" x="8923338" y="6664325"/>
          <p14:tracePt t="134190" x="9088438" y="6692900"/>
          <p14:tracePt t="134191" x="9170988" y="6705600"/>
          <p14:tracePt t="134198" x="9226550" y="6734175"/>
          <p14:tracePt t="134217" x="9296400" y="6734175"/>
          <p14:tracePt t="134254" x="9296400" y="6746875"/>
          <p14:tracePt t="134262" x="9296400" y="6761163"/>
          <p14:tracePt t="134296" x="9240838" y="6761163"/>
          <p14:tracePt t="134312" x="9158288" y="6761163"/>
          <p14:tracePt t="134328" x="9047163" y="6761163"/>
          <p14:tracePt t="134335" x="8978900" y="6761163"/>
          <p14:tracePt t="134342" x="8923338" y="6761163"/>
          <p14:tracePt t="134350" x="8882063" y="6761163"/>
          <p14:tracePt t="134372" x="8826500" y="6761163"/>
          <p14:tracePt t="134375" x="8785225" y="6761163"/>
          <p14:tracePt t="134462" x="8799513" y="6761163"/>
          <p14:tracePt t="134487" x="8896350" y="6761163"/>
          <p14:tracePt t="134494" x="8978900" y="6761163"/>
          <p14:tracePt t="134502" x="9047163" y="6761163"/>
          <p14:tracePt t="134522" x="9170988" y="6761163"/>
          <p14:tracePt t="134527" x="9212263" y="6761163"/>
          <p14:tracePt t="134534" x="9240838" y="6761163"/>
          <p14:tracePt t="134613" x="9212263" y="6761163"/>
          <p14:tracePt t="134615" x="9170988" y="6761163"/>
          <p14:tracePt t="134623" x="9129713" y="6761163"/>
          <p14:tracePt t="134630" x="9061450" y="6761163"/>
          <p14:tracePt t="134649" x="8950325" y="6761163"/>
          <p14:tracePt t="134654" x="8882063" y="6761163"/>
          <p14:tracePt t="134662" x="8799513" y="6761163"/>
          <p14:tracePt t="134676" x="8743950" y="6761163"/>
          <p14:tracePt t="134693" x="8675688" y="6761163"/>
          <p14:tracePt t="134708" x="8647113" y="6761163"/>
          <p14:tracePt t="134774" x="8661400" y="6761163"/>
          <p14:tracePt t="134782" x="8675688" y="6761163"/>
          <p14:tracePt t="134801" x="8758238" y="6746875"/>
          <p14:tracePt t="134806" x="8812213" y="6734175"/>
          <p14:tracePt t="134814" x="8867775" y="6719888"/>
          <p14:tracePt t="134835" x="8937625" y="6719888"/>
          <p14:tracePt t="134851" x="8950325" y="6719888"/>
          <p14:tracePt t="134902" x="8923338" y="6719888"/>
          <p14:tracePt t="134910" x="8896350" y="6719888"/>
          <p14:tracePt t="134928" x="8826500" y="6719888"/>
          <p14:tracePt t="134946" x="8743950" y="6719888"/>
          <p14:tracePt t="134961" x="8716963" y="6719888"/>
          <p14:tracePt t="135038" x="8729663" y="6719888"/>
          <p14:tracePt t="135041" x="8758238" y="6719888"/>
          <p14:tracePt t="135047" x="8799513" y="6719888"/>
          <p14:tracePt t="135054" x="8840788" y="6719888"/>
          <p14:tracePt t="135075" x="8964613" y="6719888"/>
          <p14:tracePt t="135078" x="9020175" y="6719888"/>
          <p14:tracePt t="135086" x="9061450" y="6719888"/>
          <p14:tracePt t="135108" x="9102725" y="6719888"/>
          <p14:tracePt t="135166" x="9088438" y="6719888"/>
          <p14:tracePt t="135169" x="9075738" y="6719888"/>
          <p14:tracePt t="135175" x="9020175" y="6719888"/>
          <p14:tracePt t="135182" x="8909050" y="6719888"/>
          <p14:tracePt t="135202" x="8688388" y="6719888"/>
          <p14:tracePt t="135207" x="8605838" y="6719888"/>
          <p14:tracePt t="135215" x="8537575" y="6719888"/>
          <p14:tracePt t="135232" x="8482013" y="6719888"/>
          <p14:tracePt t="135278" x="8482013" y="6705600"/>
          <p14:tracePt t="135280" x="8523288" y="6705600"/>
          <p14:tracePt t="135301" x="8675688" y="6692900"/>
          <p14:tracePt t="135302" x="8743950" y="6692900"/>
          <p14:tracePt t="135310" x="8840788" y="6692900"/>
          <p14:tracePt t="135327" x="9020175" y="6692900"/>
          <p14:tracePt t="135344" x="9129713" y="6692900"/>
          <p14:tracePt t="135359" x="9144000" y="6692900"/>
          <p14:tracePt t="135695" x="9158288" y="6692900"/>
          <p14:tracePt t="135711" x="9199563" y="6692900"/>
          <p14:tracePt t="135730" x="9282113" y="6705600"/>
          <p14:tracePt t="135735" x="9337675" y="6719888"/>
          <p14:tracePt t="135743" x="9420225" y="6734175"/>
          <p14:tracePt t="135760" x="9571038" y="6746875"/>
          <p14:tracePt t="135776" x="9779000" y="6746875"/>
          <p14:tracePt t="135791" x="9929813" y="6746875"/>
          <p14:tracePt t="135799" x="9999663" y="6746875"/>
          <p14:tracePt t="135806" x="10053638" y="6746875"/>
          <p14:tracePt t="135814" x="10137775" y="6746875"/>
          <p14:tracePt t="135822" x="10179050" y="6734175"/>
          <p14:tracePt t="135838" x="10206038" y="6719888"/>
          <p14:tracePt t="135852" x="10220325" y="6719888"/>
          <p14:tracePt t="135856" x="10261600" y="6705600"/>
          <p14:tracePt t="135879" x="10274300" y="6705600"/>
          <p14:tracePt t="136088" x="10302875" y="6705600"/>
          <p14:tracePt t="136129" x="10399713" y="6705600"/>
          <p14:tracePt t="136136" x="10426700" y="6705600"/>
          <p14:tracePt t="136143" x="10440988" y="6705600"/>
          <p14:tracePt t="136161" x="10467975" y="6719888"/>
          <p14:tracePt t="136520" x="10453688" y="6719888"/>
          <p14:tracePt t="136528" x="10426700" y="6719888"/>
          <p14:tracePt t="136536" x="10385425" y="6719888"/>
          <p14:tracePt t="136561" x="10206038" y="6692900"/>
          <p14:tracePt t="136566" x="10164763" y="6692900"/>
          <p14:tracePt t="136574" x="10082213" y="6692900"/>
          <p14:tracePt t="136582" x="10026650" y="6692900"/>
          <p14:tracePt t="136597" x="9971088" y="6692900"/>
          <p14:tracePt t="136613" x="9874250" y="6692900"/>
          <p14:tracePt t="136627" x="9832975" y="6692900"/>
          <p14:tracePt t="136629" x="9779000" y="6692900"/>
          <p14:tracePt t="136632" x="9737725" y="6692900"/>
          <p14:tracePt t="136639" x="9667875" y="6692900"/>
          <p14:tracePt t="136647" x="9612313" y="6692900"/>
          <p14:tracePt t="136654" x="9585325" y="6692900"/>
          <p14:tracePt t="136675" x="9488488" y="6692900"/>
          <p14:tracePt t="136691" x="9447213" y="6692900"/>
          <p14:tracePt t="136693" x="9391650" y="6692900"/>
          <p14:tracePt t="136708" x="9350375" y="6692900"/>
          <p14:tracePt t="136712" x="9282113" y="6692900"/>
          <p14:tracePt t="136719" x="9267825" y="6692900"/>
          <p14:tracePt t="136739" x="9199563" y="6692900"/>
          <p14:tracePt t="136755" x="9170988" y="6692900"/>
          <p14:tracePt t="136770" x="9117013" y="6692900"/>
          <p14:tracePt t="136773" x="9088438" y="6692900"/>
          <p14:tracePt t="136775" x="9061450" y="6692900"/>
          <p14:tracePt t="136782" x="9032875" y="6692900"/>
          <p14:tracePt t="136791" x="9020175" y="6692900"/>
          <p14:tracePt t="136808" x="8978900" y="6692900"/>
          <p14:tracePt t="136814" x="8950325" y="6692900"/>
          <p14:tracePt t="136835" x="8896350" y="6692900"/>
          <p14:tracePt t="136851" x="8812213" y="6692900"/>
          <p14:tracePt t="136855" x="8785225" y="6692900"/>
          <p14:tracePt t="136862" x="8758238" y="6692900"/>
          <p14:tracePt t="136871" x="8743950" y="6692900"/>
          <p14:tracePt t="136891" x="8729663" y="6692900"/>
          <p14:tracePt t="137160" x="8743950" y="6692900"/>
          <p14:tracePt t="137168" x="8758238" y="6692900"/>
          <p14:tracePt t="138463" x="8758238" y="6664325"/>
          <p14:tracePt t="138472" x="8729663" y="6637338"/>
          <p14:tracePt t="138481" x="8729663" y="6596063"/>
          <p14:tracePt t="138504" x="8647113" y="6484938"/>
          <p14:tracePt t="138523" x="8564563" y="6402388"/>
          <p14:tracePt t="138527" x="8537575" y="6334125"/>
          <p14:tracePt t="138535" x="8482013" y="6292850"/>
          <p14:tracePt t="138543" x="8399463" y="6251575"/>
          <p14:tracePt t="138550" x="8343900" y="6223000"/>
          <p14:tracePt t="138572" x="8205788" y="6167438"/>
          <p14:tracePt t="138587" x="8137525" y="6167438"/>
          <p14:tracePt t="138589" x="8081963" y="6167438"/>
          <p14:tracePt t="138603" x="7999413" y="6140450"/>
          <p14:tracePt t="138607" x="7943850" y="6140450"/>
          <p14:tracePt t="138615" x="7875588" y="6140450"/>
          <p14:tracePt t="138623" x="7834313" y="6140450"/>
          <p14:tracePt t="138630" x="7793038" y="6140450"/>
          <p14:tracePt t="138652" x="7708900" y="6140450"/>
          <p14:tracePt t="138667" x="7640638" y="6140450"/>
          <p14:tracePt t="138682" x="7613650" y="6140450"/>
          <p14:tracePt t="138685" x="7585075" y="6154738"/>
          <p14:tracePt t="138688" x="7558088" y="6167438"/>
          <p14:tracePt t="138695" x="7543800" y="6167438"/>
          <p14:tracePt t="138702" x="7516813" y="6167438"/>
          <p14:tracePt t="138710" x="7488238" y="6167438"/>
          <p14:tracePt t="138730" x="7419975" y="6167438"/>
          <p14:tracePt t="138735" x="7378700" y="6167438"/>
          <p14:tracePt t="138742" x="7337425" y="6167438"/>
          <p14:tracePt t="138762" x="7281863" y="6167438"/>
          <p14:tracePt t="138778" x="7254875" y="6154738"/>
          <p14:tracePt t="138783" x="7226300" y="6126163"/>
          <p14:tracePt t="138790" x="7213600" y="6099175"/>
          <p14:tracePt t="138807" x="7199313" y="6029325"/>
          <p14:tracePt t="138814" x="7158038" y="5975350"/>
          <p14:tracePt t="138822" x="7116763" y="5905500"/>
          <p14:tracePt t="138840" x="7046913" y="5781675"/>
          <p14:tracePt t="138855" x="6910388" y="5657850"/>
          <p14:tracePt t="138863" x="6854825" y="5616575"/>
          <p14:tracePt t="138870" x="6772275" y="5546725"/>
          <p14:tracePt t="138891" x="6675438" y="5408613"/>
          <p14:tracePt t="138895" x="6619875" y="5340350"/>
          <p14:tracePt t="138902" x="6564313" y="5257800"/>
          <p14:tracePt t="138920" x="6481763" y="5132388"/>
          <p14:tracePt t="138936" x="6440488" y="4940300"/>
          <p14:tracePt t="138952" x="6399213" y="4760913"/>
          <p14:tracePt t="138959" x="6372225" y="4678363"/>
          <p14:tracePt t="138966" x="6343650" y="4608513"/>
          <p14:tracePt t="138975" x="6302375" y="4525963"/>
          <p14:tracePt t="138982" x="6275388" y="4470400"/>
          <p14:tracePt t="138999" x="6164263" y="4360863"/>
          <p14:tracePt t="139016" x="6096000" y="4305300"/>
          <p14:tracePt t="139032" x="6027738" y="4249738"/>
          <p14:tracePt t="139039" x="5984875" y="4235450"/>
          <p14:tracePt t="139046" x="5957888" y="4208463"/>
          <p14:tracePt t="139054" x="5930900" y="4194175"/>
          <p14:tracePt t="139062" x="5902325" y="4167188"/>
          <p14:tracePt t="139071" x="5875338" y="4152900"/>
          <p14:tracePt t="139078" x="5819775" y="4111625"/>
          <p14:tracePt t="139086" x="5764213" y="4070350"/>
          <p14:tracePt t="139109" x="5654675" y="4002088"/>
          <p14:tracePt t="139111" x="5599113" y="3973513"/>
          <p14:tracePt t="139119" x="5543550" y="3960813"/>
          <p14:tracePt t="139140" x="5461000" y="3932238"/>
          <p14:tracePt t="139156" x="5378450" y="3905250"/>
          <p14:tracePt t="139160" x="5337175" y="3905250"/>
          <p14:tracePt t="139167" x="5310188" y="3905250"/>
          <p14:tracePt t="139186" x="5281613" y="3890963"/>
          <p14:tracePt t="139217" x="5268913" y="3890963"/>
          <p14:tracePt t="139224" x="5240338" y="3890963"/>
          <p14:tracePt t="139242" x="5213350" y="3919538"/>
          <p14:tracePt t="139246" x="5199063" y="3919538"/>
          <p14:tracePt t="139266" x="5172075" y="3946525"/>
          <p14:tracePt t="139284" x="5116513" y="4029075"/>
          <p14:tracePt t="139298" x="5060950" y="4125913"/>
          <p14:tracePt t="139304" x="5019675" y="4181475"/>
          <p14:tracePt t="139310" x="5006975" y="4222750"/>
          <p14:tracePt t="139329" x="4965700" y="4291013"/>
          <p14:tracePt t="139348" x="4937125" y="4387850"/>
          <p14:tracePt t="139365" x="4924425" y="4414838"/>
          <p14:tracePt t="139367" x="4924425" y="4457700"/>
          <p14:tracePt t="139374" x="4924425" y="4470400"/>
          <p14:tracePt t="139382" x="4924425" y="4498975"/>
          <p14:tracePt t="139390" x="4924425" y="4525963"/>
          <p14:tracePt t="139398" x="4924425" y="4540250"/>
          <p14:tracePt t="139406" x="4924425" y="4567238"/>
          <p14:tracePt t="139423" x="4924425" y="4594225"/>
          <p14:tracePt t="139441" x="4924425" y="4649788"/>
          <p14:tracePt t="139460" x="4924425" y="4732338"/>
          <p14:tracePt t="139476" x="4924425" y="4829175"/>
          <p14:tracePt t="139491" x="4924425" y="4884738"/>
          <p14:tracePt t="139495" x="4924425" y="4899025"/>
          <p14:tracePt t="139502" x="4924425" y="4926013"/>
          <p14:tracePt t="139511" x="4924425" y="4940300"/>
          <p14:tracePt t="139526" x="4924425" y="4967288"/>
          <p14:tracePt t="139527" x="4937125" y="4981575"/>
          <p14:tracePt t="139534" x="4937125" y="4995863"/>
          <p14:tracePt t="139556" x="4951413" y="5049838"/>
          <p14:tracePt t="139570" x="4965700" y="5105400"/>
          <p14:tracePt t="139575" x="4978400" y="5119688"/>
          <p14:tracePt t="139582" x="4978400" y="5132388"/>
          <p14:tracePt t="139592" x="4992688" y="5175250"/>
          <p14:tracePt t="139598" x="5006975" y="5202238"/>
          <p14:tracePt t="139617" x="5033963" y="5257800"/>
          <p14:tracePt t="139634" x="5048250" y="5326063"/>
          <p14:tracePt t="139651" x="5060950" y="5381625"/>
          <p14:tracePt t="139655" x="5075238" y="5408613"/>
          <p14:tracePt t="139663" x="5075238" y="5422900"/>
          <p14:tracePt t="139671" x="5075238" y="5449888"/>
          <p14:tracePt t="139678" x="5075238" y="5478463"/>
          <p14:tracePt t="139697" x="5089525" y="5519738"/>
          <p14:tracePt t="139715" x="5102225" y="5561013"/>
          <p14:tracePt t="139732" x="5102225" y="5602288"/>
          <p14:tracePt t="139736" x="5102225" y="5629275"/>
          <p14:tracePt t="139743" x="5102225" y="5643563"/>
          <p14:tracePt t="139750" x="5102225" y="5657850"/>
          <p14:tracePt t="139758" x="5102225" y="5670550"/>
          <p14:tracePt t="139776" x="5102225" y="5713413"/>
          <p14:tracePt t="139782" x="5102225" y="5726113"/>
          <p14:tracePt t="139790" x="5102225" y="5767388"/>
          <p14:tracePt t="139808" x="5102225" y="5781675"/>
          <p14:tracePt t="139827" x="5102225" y="5837238"/>
          <p14:tracePt t="139838" x="5116513" y="5849938"/>
          <p14:tracePt t="139856" x="5130800" y="5878513"/>
          <p14:tracePt t="139876" x="5145088" y="5892800"/>
          <p14:tracePt t="139895" x="5157788" y="5934075"/>
          <p14:tracePt t="139903" x="5186363" y="5946775"/>
          <p14:tracePt t="139912" x="5186363" y="5961063"/>
          <p14:tracePt t="139918" x="5213350" y="5975350"/>
          <p14:tracePt t="139935" x="5227638" y="6043613"/>
          <p14:tracePt t="139954" x="5268913" y="6072188"/>
          <p14:tracePt t="139969" x="5295900" y="6126163"/>
          <p14:tracePt t="139974" x="5322888" y="6154738"/>
          <p14:tracePt t="139982" x="5337175" y="6167438"/>
          <p14:tracePt t="139991" x="5351463" y="6196013"/>
          <p14:tracePt t="139998" x="5365750" y="6223000"/>
          <p14:tracePt t="140015" x="5434013" y="6251575"/>
          <p14:tracePt t="140034" x="5475288" y="6305550"/>
          <p14:tracePt t="140049" x="5543550" y="6346825"/>
          <p14:tracePt t="140055" x="5557838" y="6361113"/>
          <p14:tracePt t="140062" x="5599113" y="6388100"/>
          <p14:tracePt t="140071" x="5627688" y="6402388"/>
          <p14:tracePt t="140078" x="5654675" y="6430963"/>
          <p14:tracePt t="140095" x="5710238" y="6430963"/>
          <p14:tracePt t="140115" x="5778500" y="6443663"/>
          <p14:tracePt t="140119" x="5807075" y="6443663"/>
          <p14:tracePt t="140126" x="5819775" y="6443663"/>
          <p14:tracePt t="140145" x="5861050" y="6443663"/>
          <p14:tracePt t="140150" x="5889625" y="6443663"/>
          <p14:tracePt t="140158" x="5916613" y="6443663"/>
          <p14:tracePt t="140176" x="5984875" y="6443663"/>
          <p14:tracePt t="140192" x="6081713" y="6443663"/>
          <p14:tracePt t="140207" x="6137275" y="6443663"/>
          <p14:tracePt t="140209" x="6192838" y="6443663"/>
          <p14:tracePt t="140216" x="6261100" y="6443663"/>
          <p14:tracePt t="140222" x="6316663" y="6443663"/>
          <p14:tracePt t="140237" x="6343650" y="6443663"/>
          <p14:tracePt t="140240" x="6357938" y="6443663"/>
          <p14:tracePt t="140256" x="6413500" y="6443663"/>
          <p14:tracePt t="140326" x="6440488" y="6443663"/>
          <p14:tracePt t="140334" x="6454775" y="6443663"/>
          <p14:tracePt t="140354" x="6496050" y="6443663"/>
          <p14:tracePt t="140359" x="6537325" y="6443663"/>
          <p14:tracePt t="140366" x="6578600" y="6430963"/>
          <p14:tracePt t="140384" x="6619875" y="6416675"/>
          <p14:tracePt t="140400" x="6675438" y="6416675"/>
          <p14:tracePt t="140407" x="6689725" y="6416675"/>
          <p14:tracePt t="140414" x="6702425" y="6402388"/>
          <p14:tracePt t="140431" x="6731000" y="6402388"/>
          <p14:tracePt t="140447" x="6772275" y="6402388"/>
          <p14:tracePt t="140598" x="6757988" y="6402388"/>
          <p14:tracePt t="140607" x="6743700" y="6416675"/>
          <p14:tracePt t="140624" x="6702425" y="6416675"/>
          <p14:tracePt t="140631" x="6675438" y="6430963"/>
          <p14:tracePt t="140639" x="6648450" y="6443663"/>
          <p14:tracePt t="140646" x="6619875" y="6443663"/>
          <p14:tracePt t="140657" x="6578600" y="6457950"/>
          <p14:tracePt t="140663" x="6551613" y="6457950"/>
          <p14:tracePt t="140683" x="6469063" y="6457950"/>
          <p14:tracePt t="140699" x="6384925" y="6472238"/>
          <p14:tracePt t="140714" x="6248400" y="6472238"/>
          <p14:tracePt t="140719" x="6192838" y="6472238"/>
          <p14:tracePt t="140726" x="6110288" y="6472238"/>
          <p14:tracePt t="140736" x="6027738" y="6472238"/>
          <p14:tracePt t="140743" x="5930900" y="6472238"/>
          <p14:tracePt t="140760" x="5819775" y="6472238"/>
          <p14:tracePt t="140776" x="5681663" y="6472238"/>
          <p14:tracePt t="140794" x="5599113" y="6472238"/>
          <p14:tracePt t="140799" x="5572125" y="6472238"/>
          <p14:tracePt t="140807" x="5530850" y="6472238"/>
          <p14:tracePt t="140815" x="5489575" y="6472238"/>
          <p14:tracePt t="140823" x="5448300" y="6472238"/>
          <p14:tracePt t="140840" x="5392738" y="6472238"/>
          <p14:tracePt t="140869" x="5337175" y="6472238"/>
          <p14:tracePt t="140872" x="5295900" y="6472238"/>
          <p14:tracePt t="140879" x="5254625" y="6443663"/>
          <p14:tracePt t="140887" x="5199063" y="6443663"/>
          <p14:tracePt t="140895" x="5172075" y="6443663"/>
          <p14:tracePt t="140903" x="5130800" y="6416675"/>
          <p14:tracePt t="140923" x="5060950" y="6388100"/>
          <p14:tracePt t="140927" x="5048250" y="6375400"/>
          <p14:tracePt t="140935" x="5033963" y="6361113"/>
          <p14:tracePt t="140952" x="5006975" y="6334125"/>
          <p14:tracePt t="140959" x="4978400" y="6319838"/>
          <p14:tracePt t="140979" x="4965700" y="6292850"/>
          <p14:tracePt t="140983" x="4937125" y="6223000"/>
          <p14:tracePt t="140998" x="4910138" y="6181725"/>
          <p14:tracePt t="140999" x="4895850" y="6154738"/>
          <p14:tracePt t="141007" x="4881563" y="6113463"/>
          <p14:tracePt t="141015" x="4881563" y="6057900"/>
          <p14:tracePt t="141023" x="4868863" y="6016625"/>
          <p14:tracePt t="141044" x="4854575" y="5919788"/>
          <p14:tracePt t="141047" x="4840288" y="5892800"/>
          <p14:tracePt t="141054" x="4840288" y="5864225"/>
          <p14:tracePt t="141076" x="4840288" y="5795963"/>
          <p14:tracePt t="141079" x="4840288" y="5740400"/>
          <p14:tracePt t="141087" x="4840288" y="5699125"/>
          <p14:tracePt t="141108" x="4868863" y="5588000"/>
          <p14:tracePt t="141111" x="4881563" y="5534025"/>
          <p14:tracePt t="141118" x="4910138" y="5464175"/>
          <p14:tracePt t="141139" x="4937125" y="5311775"/>
          <p14:tracePt t="141142" x="4951413" y="5270500"/>
          <p14:tracePt t="141151" x="4978400" y="5243513"/>
          <p14:tracePt t="141170" x="4992688" y="5119688"/>
          <p14:tracePt t="141187" x="5019675" y="5037138"/>
          <p14:tracePt t="141193" x="5033963" y="5022850"/>
          <p14:tracePt t="141199" x="5048250" y="4995863"/>
          <p14:tracePt t="141218" x="5060950" y="4967288"/>
          <p14:tracePt t="141234" x="5089525" y="4940300"/>
          <p14:tracePt t="141239" x="5102225" y="4911725"/>
          <p14:tracePt t="141247" x="5116513" y="4911725"/>
          <p14:tracePt t="141255" x="5116513" y="4899025"/>
          <p14:tracePt t="141263" x="5116513" y="4884738"/>
          <p14:tracePt t="141279" x="5130800" y="4870450"/>
          <p14:tracePt t="141294" x="5172075" y="4787900"/>
          <p14:tracePt t="141303" x="5186363" y="4773613"/>
          <p14:tracePt t="141310" x="5199063" y="4760913"/>
          <p14:tracePt t="141328" x="5227638" y="4719638"/>
          <p14:tracePt t="141345" x="5254625" y="4691063"/>
          <p14:tracePt t="141358" x="5254625" y="4664075"/>
          <p14:tracePt t="141375" x="5281613" y="4664075"/>
          <p14:tracePt t="141392" x="5281613" y="4637088"/>
          <p14:tracePt t="141439" x="5310188" y="4637088"/>
          <p14:tracePt t="141458" x="5322888" y="4622800"/>
          <p14:tracePt t="141463" x="5337175" y="4608513"/>
          <p14:tracePt t="141501" x="5365750" y="4608513"/>
          <p14:tracePt t="141503" x="5378450" y="4608513"/>
          <p14:tracePt t="141522" x="5392738" y="4594225"/>
          <p14:tracePt t="141527" x="5407025" y="4594225"/>
          <p14:tracePt t="141563" x="5434013" y="4594225"/>
          <p14:tracePt t="141581" x="5461000" y="4594225"/>
          <p14:tracePt t="141597" x="5475288" y="4594225"/>
          <p14:tracePt t="141600" x="5489575" y="4594225"/>
          <p14:tracePt t="141607" x="5502275" y="4594225"/>
          <p14:tracePt t="141627" x="5557838" y="4594225"/>
          <p14:tracePt t="141630" x="5640388" y="4581525"/>
          <p14:tracePt t="141658" x="5722938" y="4552950"/>
          <p14:tracePt t="141663" x="5807075" y="4540250"/>
          <p14:tracePt t="141670" x="5848350" y="4525963"/>
          <p14:tracePt t="141691" x="5902325" y="4525963"/>
          <p14:tracePt t="141706" x="5943600" y="4525963"/>
          <p14:tracePt t="141710" x="5999163" y="4525963"/>
          <p14:tracePt t="141719" x="6013450" y="4525963"/>
          <p14:tracePt t="141739" x="6054725" y="4525963"/>
          <p14:tracePt t="141755" x="6069013" y="4511675"/>
          <p14:tracePt t="141758" x="6096000" y="4498975"/>
          <p14:tracePt t="141773" x="6110288" y="4498975"/>
          <p14:tracePt t="141775" x="6122988" y="4498975"/>
          <p14:tracePt t="141783" x="6137275" y="4498975"/>
          <p14:tracePt t="141808" x="6164263" y="4498975"/>
          <p14:tracePt t="141809" x="6178550" y="4498975"/>
          <p14:tracePt t="141815" x="6192838" y="4498975"/>
          <p14:tracePt t="141834" x="6219825" y="4498975"/>
          <p14:tracePt t="141852" x="6248400" y="4498975"/>
          <p14:tracePt t="141873" x="6275388" y="4498975"/>
          <p14:tracePt t="141879" x="6289675" y="4498975"/>
          <p14:tracePt t="141903" x="6302375" y="4511675"/>
          <p14:tracePt t="141905" x="6316663" y="4511675"/>
          <p14:tracePt t="141911" x="6343650" y="4525963"/>
          <p14:tracePt t="141926" x="6357938" y="4525963"/>
          <p14:tracePt t="141945" x="6399213" y="4552950"/>
          <p14:tracePt t="141960" x="6440488" y="4567238"/>
          <p14:tracePt t="141975" x="6481763" y="4581525"/>
          <p14:tracePt t="141983" x="6496050" y="4581525"/>
          <p14:tracePt t="141990" x="6523038" y="4581525"/>
          <p14:tracePt t="141998" x="6537325" y="4581525"/>
          <p14:tracePt t="142006" x="6551613" y="4594225"/>
          <p14:tracePt t="142025" x="6578600" y="4608513"/>
          <p14:tracePt t="142040" x="6592888" y="4608513"/>
          <p14:tracePt t="142047" x="6605588" y="4608513"/>
          <p14:tracePt t="142055" x="6619875" y="4608513"/>
          <p14:tracePt t="142073" x="6661150" y="4622800"/>
          <p14:tracePt t="142078" x="6675438" y="4637088"/>
          <p14:tracePt t="142087" x="6716713" y="4637088"/>
          <p14:tracePt t="142104" x="6757988" y="4649788"/>
          <p14:tracePt t="142120" x="6784975" y="4691063"/>
          <p14:tracePt t="142127" x="6799263" y="4691063"/>
          <p14:tracePt t="142135" x="6826250" y="4705350"/>
          <p14:tracePt t="142150" x="6840538" y="4705350"/>
          <p14:tracePt t="142165" x="6854825" y="4719638"/>
          <p14:tracePt t="142167" x="6881813" y="4732338"/>
          <p14:tracePt t="142174" x="6881813" y="4746625"/>
          <p14:tracePt t="142195" x="6896100" y="4746625"/>
          <p14:tracePt t="142447" x="6896100" y="4760913"/>
          <p14:tracePt t="142455" x="6910388" y="4760913"/>
          <p14:tracePt t="142473" x="6951663" y="4829175"/>
          <p14:tracePt t="142479" x="6951663" y="4843463"/>
          <p14:tracePt t="142487" x="6964363" y="4843463"/>
          <p14:tracePt t="142503" x="6964363" y="4857750"/>
          <p14:tracePt t="142510" x="6978650" y="4870450"/>
          <p14:tracePt t="142519" x="6992938" y="4870450"/>
          <p14:tracePt t="142527" x="7005638" y="4899025"/>
          <p14:tracePt t="142543" x="7019925" y="4899025"/>
          <p14:tracePt t="142565" x="7019925" y="4911725"/>
          <p14:tracePt t="142581" x="7034213" y="4940300"/>
          <p14:tracePt t="142597" x="7061200" y="4967288"/>
          <p14:tracePt t="142599" x="7061200" y="4981575"/>
          <p14:tracePt t="142607" x="7061200" y="4995863"/>
          <p14:tracePt t="142615" x="7061200" y="5008563"/>
          <p14:tracePt t="142623" x="7075488" y="5037138"/>
          <p14:tracePt t="142632" x="7075488" y="5049838"/>
          <p14:tracePt t="142648" x="7075488" y="5078413"/>
          <p14:tracePt t="142654" x="7075488" y="5119688"/>
          <p14:tracePt t="142664" x="7075488" y="5146675"/>
          <p14:tracePt t="142681" x="7075488" y="5202238"/>
          <p14:tracePt t="142687" x="7075488" y="5243513"/>
          <p14:tracePt t="142707" x="7061200" y="5299075"/>
          <p14:tracePt t="142722" x="7046913" y="5311775"/>
          <p14:tracePt t="142740" x="7046913" y="5354638"/>
          <p14:tracePt t="142744" x="7046913" y="5367338"/>
          <p14:tracePt t="142751" x="7046913" y="5395913"/>
          <p14:tracePt t="142769" x="7019925" y="5422900"/>
          <p14:tracePt t="142787" x="7019925" y="5464175"/>
          <p14:tracePt t="142791" x="7019925" y="5478463"/>
          <p14:tracePt t="142817" x="6978650" y="5505450"/>
          <p14:tracePt t="142823" x="6978650" y="5519738"/>
          <p14:tracePt t="142831" x="6951663" y="5534025"/>
          <p14:tracePt t="142847" x="6923088" y="5575300"/>
          <p14:tracePt t="142866" x="6923088" y="5616575"/>
          <p14:tracePt t="142871" x="6923088" y="5629275"/>
          <p14:tracePt t="142879" x="6896100" y="5643563"/>
          <p14:tracePt t="142897" x="6881813" y="5657850"/>
          <p14:tracePt t="142902" x="6881813" y="5670550"/>
          <p14:tracePt t="142910" x="6869113" y="5684838"/>
          <p14:tracePt t="142927" x="6840538" y="5726113"/>
          <p14:tracePt t="142949" x="6826250" y="5740400"/>
          <p14:tracePt t="142958" x="6813550" y="5754688"/>
          <p14:tracePt t="142975" x="6784975" y="5781675"/>
          <p14:tracePt t="142992" x="6757988" y="5837238"/>
          <p14:tracePt t="143013" x="6689725" y="5892800"/>
          <p14:tracePt t="143015" x="6675438" y="5905500"/>
          <p14:tracePt t="143023" x="6661150" y="5919788"/>
          <p14:tracePt t="143040" x="6634163" y="5961063"/>
          <p14:tracePt t="143047" x="6619875" y="5961063"/>
          <p14:tracePt t="143054" x="6605588" y="5988050"/>
          <p14:tracePt t="143071" x="6592888" y="5988050"/>
          <p14:tracePt t="143078" x="6578600" y="6016625"/>
          <p14:tracePt t="143086" x="6564313" y="6016625"/>
          <p14:tracePt t="143101" x="6551613" y="6043613"/>
          <p14:tracePt t="143118" x="6496050" y="6072188"/>
          <p14:tracePt t="143127" x="6481763" y="6099175"/>
          <p14:tracePt t="143134" x="6469063" y="6099175"/>
          <p14:tracePt t="143149" x="6454775" y="6113463"/>
          <p14:tracePt t="143164" x="6427788" y="6126163"/>
          <p14:tracePt t="143167" x="6427788" y="6140450"/>
          <p14:tracePt t="143180" x="6413500" y="6154738"/>
          <p14:tracePt t="143183" x="6413500" y="6167438"/>
          <p14:tracePt t="143191" x="6399213" y="6181725"/>
          <p14:tracePt t="143198" x="6399213" y="6196013"/>
          <p14:tracePt t="143206" x="6384925" y="6208713"/>
          <p14:tracePt t="143222" x="6384925" y="6223000"/>
          <p14:tracePt t="143246" x="6384925" y="6237288"/>
          <p14:tracePt t="143275" x="6384925" y="6264275"/>
          <p14:tracePt t="143292" x="6384925" y="6292850"/>
          <p14:tracePt t="143303" x="6384925" y="6319838"/>
          <p14:tracePt t="143320" x="6399213" y="6319838"/>
          <p14:tracePt t="143338" x="6413500" y="6319838"/>
          <p14:tracePt t="143356" x="6440488" y="6346825"/>
          <p14:tracePt t="143359" x="6454775" y="6346825"/>
          <p14:tracePt t="143367" x="6454775" y="6361113"/>
          <p14:tracePt t="143375" x="6481763" y="6375400"/>
          <p14:tracePt t="143382" x="6496050" y="6375400"/>
          <p14:tracePt t="143390" x="6510338" y="6388100"/>
          <p14:tracePt t="143398" x="6537325" y="6402388"/>
          <p14:tracePt t="143419" x="6564313" y="6416675"/>
          <p14:tracePt t="143423" x="6578600" y="6430963"/>
          <p14:tracePt t="143430" x="6578600" y="6443663"/>
          <p14:tracePt t="143451" x="6619875" y="6457950"/>
          <p14:tracePt t="143455" x="6634163" y="6457950"/>
          <p14:tracePt t="143463" x="6661150" y="6484938"/>
          <p14:tracePt t="143478" x="6675438" y="6499225"/>
          <p14:tracePt t="143494" x="6731000" y="6513513"/>
          <p14:tracePt t="143495" x="6731000" y="6526213"/>
          <p14:tracePt t="143503" x="6757988" y="6540500"/>
          <p14:tracePt t="143525" x="6813550" y="6540500"/>
          <p14:tracePt t="143534" x="6840538" y="6540500"/>
          <p14:tracePt t="143554" x="6881813" y="6540500"/>
          <p14:tracePt t="143566" x="6896100" y="6540500"/>
          <p14:tracePt t="143585" x="6923088" y="6540500"/>
          <p14:tracePt t="143591" x="6937375" y="6540500"/>
          <p14:tracePt t="143599" x="6951663" y="6540500"/>
          <p14:tracePt t="143607" x="6964363" y="6540500"/>
          <p14:tracePt t="143615" x="6978650" y="6540500"/>
          <p14:tracePt t="143783" x="6978650" y="6554788"/>
          <p14:tracePt t="143820" x="6978650" y="6567488"/>
          <p14:tracePt t="143830" x="6978650" y="6581775"/>
          <p14:tracePt t="143919" x="6978650" y="6596063"/>
          <p14:tracePt t="143927" x="6992938" y="6610350"/>
          <p14:tracePt t="143948" x="7005638" y="6610350"/>
          <p14:tracePt t="143951" x="7019925" y="6610350"/>
          <p14:tracePt t="143959" x="7019925" y="6623050"/>
          <p14:tracePt t="143978" x="7034213" y="6623050"/>
          <p14:tracePt t="143983" x="7046913" y="6623050"/>
          <p14:tracePt t="143990" x="7061200" y="6623050"/>
          <p14:tracePt t="144008" x="7075488" y="6637338"/>
          <p14:tracePt t="144118" x="7102475" y="6637338"/>
          <p14:tracePt t="144135" x="7116763" y="6651625"/>
          <p14:tracePt t="144155" x="7131050" y="6651625"/>
          <p14:tracePt t="144184" x="7143750" y="6664325"/>
          <p14:tracePt t="144200" x="7158038" y="6664325"/>
          <p14:tracePt t="144800" x="7158038" y="6678613"/>
          <p14:tracePt t="144816" x="7143750" y="6637338"/>
          <p14:tracePt t="144854" x="7075488" y="6402388"/>
          <p14:tracePt t="144857" x="7075488" y="6346825"/>
          <p14:tracePt t="144862" x="7061200" y="6334125"/>
          <p14:tracePt t="144888" x="7061200" y="6292850"/>
          <p14:tracePt t="144895" x="7061200" y="6264275"/>
          <p14:tracePt t="144910" x="7061200" y="6237288"/>
          <p14:tracePt t="144929" x="7089775" y="6181725"/>
          <p14:tracePt t="144935" x="7102475" y="6154738"/>
          <p14:tracePt t="144942" x="7131050" y="6140450"/>
          <p14:tracePt t="144959" x="7158038" y="6084888"/>
          <p14:tracePt t="144989" x="7185025" y="6057900"/>
          <p14:tracePt t="144991" x="7199313" y="6043613"/>
          <p14:tracePt t="144999" x="7213600" y="6029325"/>
          <p14:tracePt t="145006" x="7226300" y="6016625"/>
          <p14:tracePt t="145028" x="7240588" y="6016625"/>
          <p14:tracePt t="145030" x="7254875" y="6016625"/>
          <p14:tracePt t="145038" x="7267575" y="6002338"/>
          <p14:tracePt t="145056" x="7310438" y="5961063"/>
          <p14:tracePt t="145072" x="7419975" y="5878513"/>
          <p14:tracePt t="145079" x="7475538" y="5822950"/>
          <p14:tracePt t="145086" x="7531100" y="5781675"/>
          <p14:tracePt t="145103" x="7572375" y="5713413"/>
          <p14:tracePt t="145117" x="7626350" y="5616575"/>
          <p14:tracePt t="145120" x="7654925" y="5588000"/>
          <p14:tracePt t="145135" x="7681913" y="5505450"/>
          <p14:tracePt t="145143" x="7696200" y="5464175"/>
          <p14:tracePt t="145150" x="7708900" y="5422900"/>
          <p14:tracePt t="145159" x="7708900" y="5408613"/>
          <p14:tracePt t="145167" x="7708900" y="5381625"/>
          <p14:tracePt t="145183" x="7708900" y="5367338"/>
          <p14:tracePt t="145199" x="7708900" y="5340350"/>
          <p14:tracePt t="145213" x="7708900" y="5299075"/>
          <p14:tracePt t="145215" x="7737475" y="5202238"/>
          <p14:tracePt t="145223" x="7737475" y="5160963"/>
          <p14:tracePt t="145231" x="7737475" y="5132388"/>
          <p14:tracePt t="145238" x="7751763" y="5091113"/>
          <p14:tracePt t="145246" x="7764463" y="5049838"/>
          <p14:tracePt t="145261" x="7764463" y="5037138"/>
          <p14:tracePt t="145277" x="7764463" y="5022850"/>
          <p14:tracePt t="145280" x="7764463" y="5008563"/>
          <p14:tracePt t="145345" x="7737475" y="5037138"/>
          <p14:tracePt t="145350" x="7737475" y="5078413"/>
          <p14:tracePt t="145358" x="7737475" y="5119688"/>
          <p14:tracePt t="145376" x="7696200" y="5216525"/>
          <p14:tracePt t="145383" x="7681913" y="5257800"/>
          <p14:tracePt t="145404" x="7667625" y="5326063"/>
          <p14:tracePt t="145408" x="7626350" y="5422900"/>
          <p14:tracePt t="145414" x="7599363" y="5491163"/>
          <p14:tracePt t="145434" x="7558088" y="5602288"/>
          <p14:tracePt t="145449" x="7488238" y="5699125"/>
          <p14:tracePt t="145454" x="7446963" y="5754688"/>
          <p14:tracePt t="145462" x="7378700" y="5822950"/>
          <p14:tracePt t="145471" x="7337425" y="5892800"/>
          <p14:tracePt t="145478" x="7323138" y="5919788"/>
          <p14:tracePt t="145495" x="7254875" y="6002338"/>
          <p14:tracePt t="145513" x="7240588" y="6002338"/>
          <p14:tracePt t="145575" x="7240588" y="5961063"/>
          <p14:tracePt t="145593" x="7240588" y="5878513"/>
          <p14:tracePt t="145599" x="7240588" y="5849938"/>
          <p14:tracePt t="145606" x="7240588" y="5808663"/>
          <p14:tracePt t="145625" x="7240588" y="5713413"/>
          <p14:tracePt t="145630" x="7240588" y="5670550"/>
          <p14:tracePt t="145638" x="7226300" y="5629275"/>
          <p14:tracePt t="145655" x="7213600" y="5616575"/>
          <p14:tracePt t="145718" x="7213600" y="5629275"/>
          <p14:tracePt t="145739" x="7213600" y="5684838"/>
          <p14:tracePt t="145743" x="7199313" y="5740400"/>
          <p14:tracePt t="145750" x="7199313" y="5767388"/>
          <p14:tracePt t="145767" x="7172325" y="5822950"/>
          <p14:tracePt t="145774" x="7172325" y="5837238"/>
          <p14:tracePt t="145782" x="7172325" y="5849938"/>
          <p14:tracePt t="145797" x="7172325" y="5864225"/>
          <p14:tracePt t="145951" x="7143750" y="5878513"/>
          <p14:tracePt t="146007" x="7143750" y="5892800"/>
          <p14:tracePt t="146023" x="7143750" y="5905500"/>
          <p14:tracePt t="146038" x="7158038" y="5919788"/>
          <p14:tracePt t="146047" x="7158038" y="5934075"/>
          <p14:tracePt t="146063" x="7172325" y="5934075"/>
          <p14:tracePt t="146182" x="7199313" y="5946775"/>
          <p14:tracePt t="146190" x="7199313" y="5961063"/>
          <p14:tracePt t="146212" x="7185025" y="6002338"/>
          <p14:tracePt t="146215" x="7158038" y="6029325"/>
          <p14:tracePt t="146223" x="7158038" y="6043613"/>
          <p14:tracePt t="146240" x="7131050" y="6072188"/>
          <p14:tracePt t="146270" x="7116763" y="6099175"/>
          <p14:tracePt t="146272" x="7089775" y="6113463"/>
          <p14:tracePt t="146279" x="7089775" y="6126163"/>
          <p14:tracePt t="146307" x="7061200" y="6154738"/>
          <p14:tracePt t="146319" x="7046913" y="6167438"/>
          <p14:tracePt t="146335" x="7034213" y="6181725"/>
          <p14:tracePt t="146350" x="7019925" y="6208713"/>
          <p14:tracePt t="146368" x="7005638" y="6208713"/>
          <p14:tracePt t="146383" x="6992938" y="6223000"/>
          <p14:tracePt t="146455" x="6992938" y="6237288"/>
          <p14:tracePt t="146481" x="6978650" y="6251575"/>
          <p14:tracePt t="146487" x="6978650" y="6278563"/>
          <p14:tracePt t="146526" x="6978650" y="6292850"/>
          <p14:tracePt t="146543" x="6978650" y="6305550"/>
          <p14:tracePt t="146544" x="6992938" y="6305550"/>
          <p14:tracePt t="146559" x="7005638" y="6319838"/>
          <p14:tracePt t="146590" x="7019925" y="6319838"/>
          <p14:tracePt t="146592" x="7034213" y="6334125"/>
          <p14:tracePt t="146621" x="7046913" y="6346825"/>
          <p14:tracePt t="146624" x="7089775" y="6361113"/>
          <p14:tracePt t="146631" x="7116763" y="6375400"/>
          <p14:tracePt t="146639" x="7143750" y="6375400"/>
          <p14:tracePt t="146655" x="7254875" y="6402388"/>
          <p14:tracePt t="146663" x="7281863" y="6402388"/>
          <p14:tracePt t="146671" x="7296150" y="6416675"/>
          <p14:tracePt t="146690" x="7364413" y="6443663"/>
          <p14:tracePt t="146695" x="7405688" y="6443663"/>
          <p14:tracePt t="146715" x="7488238" y="6457950"/>
          <p14:tracePt t="146731" x="7531100" y="6472238"/>
          <p14:tracePt t="146734" x="7543800" y="6472238"/>
          <p14:tracePt t="146749" x="7572375" y="6472238"/>
          <p14:tracePt t="146751" x="7599363" y="6484938"/>
          <p14:tracePt t="146759" x="7613650" y="6484938"/>
          <p14:tracePt t="146769" x="7640638" y="6484938"/>
          <p14:tracePt t="146827" x="7654925" y="6484938"/>
          <p14:tracePt t="146838" x="7667625" y="6484938"/>
          <p14:tracePt t="146856" x="7681913" y="6484938"/>
          <p14:tracePt t="146863" x="7696200" y="6499225"/>
          <p14:tracePt t="146871" x="7708900" y="6499225"/>
          <p14:tracePt t="146893" x="7723188" y="6513513"/>
          <p14:tracePt t="146895" x="7737475" y="6513513"/>
          <p14:tracePt t="146903" x="7751763" y="6526213"/>
          <p14:tracePt t="146922" x="7764463" y="6540500"/>
          <p14:tracePt t="146938" x="7805738" y="6554788"/>
          <p14:tracePt t="146951" x="7820025" y="6567488"/>
          <p14:tracePt t="146959" x="7834313" y="6567488"/>
          <p14:tracePt t="146967" x="7847013" y="6567488"/>
          <p14:tracePt t="146983" x="7847013" y="6596063"/>
          <p14:tracePt t="147015" x="7875588" y="6596063"/>
          <p14:tracePt t="147071" x="7888288" y="6610350"/>
          <p14:tracePt t="147079" x="7902575" y="6623050"/>
          <p14:tracePt t="147095" x="7916863" y="6637338"/>
          <p14:tracePt t="147123" x="7943850" y="6637338"/>
          <p14:tracePt t="147142" x="7958138" y="6651625"/>
          <p14:tracePt t="147157" x="7972425" y="6651625"/>
          <p14:tracePt t="147167" x="7985125" y="6664325"/>
          <p14:tracePt t="147188" x="7985125" y="6678613"/>
          <p14:tracePt t="147204" x="8013700" y="6678613"/>
          <p14:tracePt t="147206" x="8026400" y="6692900"/>
          <p14:tracePt t="147215" x="8040688" y="6705600"/>
          <p14:tracePt t="147267" x="8067675" y="6705600"/>
          <p14:tracePt t="147367" x="8081963" y="6705600"/>
          <p14:tracePt t="147383" x="8096250" y="6705600"/>
          <p14:tracePt t="147391" x="8108950" y="6705600"/>
          <p14:tracePt t="147414" x="8123238" y="6705600"/>
          <p14:tracePt t="147415" x="8150225" y="6705600"/>
          <p14:tracePt t="147422" x="8164513" y="6705600"/>
          <p14:tracePt t="147448" x="8193088" y="6705600"/>
          <p14:tracePt t="147518" x="8205788" y="6705600"/>
          <p14:tracePt t="147539" x="8234363" y="6692900"/>
          <p14:tracePt t="147543" x="8247063" y="6692900"/>
          <p14:tracePt t="147550" x="8288338" y="6678613"/>
          <p14:tracePt t="147572" x="8316913" y="6651625"/>
          <p14:tracePt t="147575" x="8343900" y="6623050"/>
          <p14:tracePt t="147583" x="8358188" y="6610350"/>
          <p14:tracePt t="147606" x="8370888" y="6581775"/>
          <p14:tracePt t="147615" x="8370888" y="6554788"/>
          <p14:tracePt t="147645" x="8385175" y="6554788"/>
          <p14:tracePt t="147663" x="8385175" y="6540500"/>
          <p14:tracePt t="147680" x="8385175" y="6526213"/>
          <p14:tracePt t="147687" x="8385175" y="6513513"/>
          <p14:tracePt t="147715" x="8370888" y="6499225"/>
          <p14:tracePt t="147719" x="8370888" y="6484938"/>
          <p14:tracePt t="147744" x="8358188" y="6457950"/>
          <p14:tracePt t="147760" x="8343900" y="6443663"/>
          <p14:tracePt t="147774" x="8329613" y="6430963"/>
          <p14:tracePt t="147775" x="8329613" y="6416675"/>
          <p14:tracePt t="147783" x="8302625" y="6416675"/>
          <p14:tracePt t="147855" x="8288338" y="6402388"/>
          <p14:tracePt t="147967" x="8288338" y="6416675"/>
          <p14:tracePt t="147974" x="8288338" y="6443663"/>
          <p14:tracePt t="147983" x="8288338" y="6472238"/>
          <p14:tracePt t="147991" x="8288338" y="6484938"/>
          <p14:tracePt t="147999" x="8288338" y="6513513"/>
          <p14:tracePt t="148015" x="8275638" y="6554788"/>
          <p14:tracePt t="148023" x="8275638" y="6567488"/>
          <p14:tracePt t="148043" x="8275638" y="6596063"/>
          <p14:tracePt t="148058" x="8247063" y="6610350"/>
          <p14:tracePt t="148079" x="8247063" y="6623050"/>
          <p14:tracePt t="148086" x="8247063" y="6637338"/>
          <p14:tracePt t="148103" x="8234363" y="6651625"/>
          <p14:tracePt t="148137" x="8205788" y="6664325"/>
          <p14:tracePt t="148157" x="8193088" y="6664325"/>
          <p14:tracePt t="148189" x="8150225" y="6678613"/>
          <p14:tracePt t="148191" x="8123238" y="6692900"/>
          <p14:tracePt t="148217" x="8108950" y="6692900"/>
          <p14:tracePt t="148223" x="8096250" y="6692900"/>
          <p14:tracePt t="148230" x="8081963" y="6692900"/>
          <p14:tracePt t="148238" x="8067675" y="6705600"/>
          <p14:tracePt t="148247" x="8054975" y="6705600"/>
          <p14:tracePt t="148264" x="8013700" y="6719888"/>
          <p14:tracePt t="148281" x="7999413" y="6719888"/>
          <p14:tracePt t="148297" x="7943850" y="6719888"/>
          <p14:tracePt t="148303" x="7929563" y="6719888"/>
          <p14:tracePt t="148310" x="7916863" y="6719888"/>
          <p14:tracePt t="148319" x="7888288" y="6719888"/>
          <p14:tracePt t="148327" x="7861300" y="6719888"/>
          <p14:tracePt t="148344" x="7778750" y="6705600"/>
          <p14:tracePt t="148359" x="7696200" y="6664325"/>
          <p14:tracePt t="148376" x="7572375" y="6610350"/>
          <p14:tracePt t="148383" x="7488238" y="6567488"/>
          <p14:tracePt t="148390" x="7405688" y="6526213"/>
          <p14:tracePt t="148399" x="7323138" y="6472238"/>
          <p14:tracePt t="148406" x="7254875" y="6416675"/>
          <p14:tracePt t="148424" x="7102475" y="6346825"/>
          <p14:tracePt t="148440" x="6978650" y="6251575"/>
          <p14:tracePt t="148448" x="6896100" y="6223000"/>
          <p14:tracePt t="148454" x="6813550" y="6167438"/>
          <p14:tracePt t="148472" x="6592888" y="6057900"/>
          <p14:tracePt t="148489" x="6330950" y="5864225"/>
          <p14:tracePt t="148503" x="6081713" y="5713413"/>
          <p14:tracePt t="148511" x="5984875" y="5616575"/>
          <p14:tracePt t="148518" x="5889625" y="5546725"/>
          <p14:tracePt t="148527" x="5807075" y="5491163"/>
          <p14:tracePt t="148534" x="5737225" y="5422900"/>
          <p14:tracePt t="148551" x="5654675" y="5311775"/>
          <p14:tracePt t="148569" x="5599113" y="5202238"/>
          <p14:tracePt t="148584" x="5572125" y="5132388"/>
          <p14:tracePt t="148591" x="5557838" y="5091113"/>
          <p14:tracePt t="148598" x="5543550" y="5049838"/>
          <p14:tracePt t="148607" x="5530850" y="5037138"/>
          <p14:tracePt t="148614" x="5516563" y="5008563"/>
          <p14:tracePt t="148623" x="5502275" y="4995863"/>
          <p14:tracePt t="148630" x="5489575" y="4981575"/>
          <p14:tracePt t="148647" x="5448300" y="4953000"/>
          <p14:tracePt t="148654" x="5434013" y="4953000"/>
          <p14:tracePt t="148662" x="5407025" y="4953000"/>
          <p14:tracePt t="148679" x="5351463" y="4940300"/>
          <p14:tracePt t="148681" x="5310188" y="4926013"/>
          <p14:tracePt t="148686" x="5254625" y="4911725"/>
          <p14:tracePt t="148707" x="5048250" y="4911725"/>
          <p14:tracePt t="148724" x="4978400" y="4911725"/>
          <p14:tracePt t="148725" x="4881563" y="4911725"/>
          <p14:tracePt t="148727" x="4772025" y="4911725"/>
          <p14:tracePt t="148735" x="4703763" y="4911725"/>
          <p14:tracePt t="148757" x="4551363" y="4953000"/>
          <p14:tracePt t="148773" x="4495800" y="4981575"/>
          <p14:tracePt t="148788" x="4468813" y="5008563"/>
          <p14:tracePt t="148792" x="4440238" y="5037138"/>
          <p14:tracePt t="148798" x="4413250" y="5064125"/>
          <p14:tracePt t="148807" x="4398963" y="5078413"/>
          <p14:tracePt t="148824" x="4398963" y="5105400"/>
          <p14:tracePt t="148852" x="4398963" y="5132388"/>
          <p14:tracePt t="148866" x="4386263" y="5132388"/>
          <p14:tracePt t="148869" x="4386263" y="5160963"/>
          <p14:tracePt t="148900" x="4386263" y="5187950"/>
          <p14:tracePt t="149040" x="4386263" y="5202238"/>
          <p14:tracePt t="149047" x="4386263" y="5216525"/>
          <p14:tracePt t="149077" x="4398963" y="5243513"/>
          <p14:tracePt t="149079" x="4413250" y="5243513"/>
          <p14:tracePt t="149087" x="4427538" y="5257800"/>
          <p14:tracePt t="149103" x="4454525" y="5270500"/>
          <p14:tracePt t="149119" x="4483100" y="5284788"/>
          <p14:tracePt t="149128" x="4510088" y="5284788"/>
          <p14:tracePt t="149151" x="4524375" y="5284788"/>
          <p14:tracePt t="149215" x="4537075" y="5284788"/>
          <p14:tracePt t="149230" x="4551363" y="5284788"/>
          <p14:tracePt t="149248" x="4565650" y="5284788"/>
          <p14:tracePt t="149270" x="4592638" y="5284788"/>
          <p14:tracePt t="149288" x="4606925" y="5270500"/>
          <p14:tracePt t="149304" x="4619625" y="5270500"/>
          <p14:tracePt t="149310" x="4619625" y="5257800"/>
          <p14:tracePt t="149318" x="4633913" y="5243513"/>
          <p14:tracePt t="149334" x="4660900" y="5229225"/>
          <p14:tracePt t="149472" x="4675188" y="5229225"/>
          <p14:tracePt t="149479" x="4689475" y="5216525"/>
          <p14:tracePt t="149520" x="4716463" y="5216525"/>
          <p14:tracePt t="149639" x="4716463" y="5187950"/>
          <p14:tracePt t="149664" x="4745038" y="5187950"/>
          <p14:tracePt t="149679" x="4757738" y="5187950"/>
          <p14:tracePt t="149699" x="4799013" y="5187950"/>
          <p14:tracePt t="149702" x="4813300" y="5187950"/>
          <p14:tracePt t="149719" x="4840288" y="5187950"/>
          <p14:tracePt t="149740" x="4854575" y="5175250"/>
          <p14:tracePt t="149804" x="4868863" y="5160963"/>
          <p14:tracePt t="149862" x="4895850" y="5160963"/>
          <p14:tracePt t="149967" x="4910138" y="5160963"/>
          <p14:tracePt t="150015" x="4924425" y="5160963"/>
          <p14:tracePt t="150023" x="4937125" y="5160963"/>
          <p14:tracePt t="150183" x="4951413" y="5119688"/>
          <p14:tracePt t="150206" x="4965700" y="5105400"/>
          <p14:tracePt t="150207" x="4978400" y="5091113"/>
          <p14:tracePt t="150215" x="4978400" y="5078413"/>
          <p14:tracePt t="150240" x="4992688" y="5064125"/>
          <p14:tracePt t="150267" x="4992688" y="5049838"/>
          <p14:tracePt t="150284" x="5006975" y="5037138"/>
          <p14:tracePt t="150326" x="5006975" y="5022850"/>
          <p14:tracePt t="150351" x="5006975" y="5008563"/>
          <p14:tracePt t="150358" x="5006975" y="4995863"/>
          <p14:tracePt t="150394" x="5006975" y="4967288"/>
          <p14:tracePt t="150415" x="5006975" y="4953000"/>
          <p14:tracePt t="150470" x="5006975" y="4926013"/>
          <p14:tracePt t="150492" x="4992688" y="4911725"/>
          <p14:tracePt t="150502" x="4978400" y="4899025"/>
          <p14:tracePt t="150524" x="4978400" y="4884738"/>
          <p14:tracePt t="150527" x="4978400" y="4870450"/>
          <p14:tracePt t="150568" x="4951413" y="4870450"/>
          <p14:tracePt t="150703" x="4951413" y="4843463"/>
          <p14:tracePt t="150728" x="4937125" y="4816475"/>
          <p14:tracePt t="151063" x="4937125" y="4829175"/>
          <p14:tracePt t="151072" x="4937125" y="4843463"/>
          <p14:tracePt t="151088" x="4937125" y="4870450"/>
          <p14:tracePt t="151128" x="4937125" y="4899025"/>
          <p14:tracePt t="151134" x="4937125" y="4911725"/>
          <p14:tracePt t="151155" x="4937125" y="4926013"/>
          <p14:tracePt t="151200" x="4937125" y="4995863"/>
          <p14:tracePt t="151238" x="4937125" y="5008563"/>
          <p14:tracePt t="151262" x="4937125" y="5022850"/>
          <p14:tracePt t="151280" x="4937125" y="5037138"/>
          <p14:tracePt t="151286" x="4937125" y="5049838"/>
          <p14:tracePt t="151308" x="4937125" y="5064125"/>
          <p14:tracePt t="151327" x="4937125" y="5091113"/>
          <p14:tracePt t="151360" x="4937125" y="5105400"/>
          <p14:tracePt t="151434" x="4937125" y="5119688"/>
          <p14:tracePt t="151446" x="4937125" y="5146675"/>
          <p14:tracePt t="151471" x="4937125" y="5160963"/>
          <p14:tracePt t="151511" x="4937125" y="5175250"/>
          <p14:tracePt t="151728" x="4937125" y="5132388"/>
          <p14:tracePt t="151736" x="4937125" y="5091113"/>
          <p14:tracePt t="151768" x="4951413" y="4967288"/>
          <p14:tracePt t="151787" x="4951413" y="4940300"/>
          <p14:tracePt t="151805" x="4951413" y="4911725"/>
          <p14:tracePt t="151991" x="4951413" y="4899025"/>
          <p14:tracePt t="151999" x="4937125" y="4911725"/>
          <p14:tracePt t="152007" x="4881563" y="4981575"/>
          <p14:tracePt t="152029" x="4854575" y="5008563"/>
          <p14:tracePt t="152032" x="4854575" y="5037138"/>
          <p14:tracePt t="152056" x="4813300" y="5105400"/>
          <p14:tracePt t="152072" x="4799013" y="5119688"/>
          <p14:tracePt t="152079" x="4799013" y="5146675"/>
          <p14:tracePt t="152104" x="4786313" y="5175250"/>
          <p14:tracePt t="152375" x="4786313" y="5187950"/>
          <p14:tracePt t="152383" x="4799013" y="5187950"/>
          <p14:tracePt t="152391" x="4813300" y="5187950"/>
          <p14:tracePt t="152400" x="4827588" y="5187950"/>
          <p14:tracePt t="152439" x="4881563" y="5119688"/>
          <p14:tracePt t="152448" x="4895850" y="5078413"/>
          <p14:tracePt t="152498" x="4910138" y="5037138"/>
          <p14:tracePt t="152500" x="4924425" y="5008563"/>
          <p14:tracePt t="152503" x="4937125" y="4995863"/>
          <p14:tracePt t="152510" x="4937125" y="4981575"/>
          <p14:tracePt t="152518" x="4937125" y="4967288"/>
          <p14:tracePt t="152533" x="4937125" y="4953000"/>
          <p14:tracePt t="152535" x="4937125" y="4940300"/>
          <p14:tracePt t="152564" x="4937125" y="4911725"/>
          <p14:tracePt t="152566" x="4937125" y="4899025"/>
          <p14:tracePt t="152574" x="4937125" y="4884738"/>
          <p14:tracePt t="152597" x="4937125" y="4843463"/>
          <p14:tracePt t="152599" x="4937125" y="4829175"/>
          <p14:tracePt t="152606" x="4937125" y="4787900"/>
          <p14:tracePt t="152625" x="4937125" y="4732338"/>
          <p14:tracePt t="152631" x="4937125" y="4719638"/>
          <p14:tracePt t="152638" x="4937125" y="4705350"/>
          <p14:tracePt t="152656" x="4965700" y="4664075"/>
          <p14:tracePt t="152671" x="4978400" y="4622800"/>
          <p14:tracePt t="152688" x="4992688" y="4594225"/>
          <p14:tracePt t="152695" x="5006975" y="4581525"/>
          <p14:tracePt t="152702" x="5006975" y="4567238"/>
          <p14:tracePt t="152720" x="5033963" y="4540250"/>
          <p14:tracePt t="152736" x="5033963" y="4525963"/>
          <p14:tracePt t="152911" x="5060950" y="4525963"/>
          <p14:tracePt t="152919" x="5075238" y="4525963"/>
          <p14:tracePt t="152940" x="5102225" y="4525963"/>
          <p14:tracePt t="152943" x="5116513" y="4540250"/>
          <p14:tracePt t="152951" x="5130800" y="4540250"/>
          <p14:tracePt t="152971" x="5157788" y="4540250"/>
          <p14:tracePt t="152986" x="5186363" y="4552950"/>
          <p14:tracePt t="152992" x="5199063" y="4567238"/>
          <p14:tracePt t="152998" x="5213350" y="4581525"/>
          <p14:tracePt t="153018" x="5227638" y="4594225"/>
          <p14:tracePt t="153034" x="5254625" y="4608513"/>
          <p14:tracePt t="153039" x="5268913" y="4622800"/>
          <p14:tracePt t="153046" x="5268913" y="4649788"/>
          <p14:tracePt t="153066" x="5281613" y="4664075"/>
          <p14:tracePt t="153071" x="5295900" y="4664075"/>
          <p14:tracePt t="153078" x="5295900" y="4691063"/>
          <p14:tracePt t="153096" x="5310188" y="4719638"/>
          <p14:tracePt t="153102" x="5322888" y="4719638"/>
          <p14:tracePt t="153110" x="5322888" y="4732338"/>
          <p14:tracePt t="153145" x="5322888" y="4760913"/>
          <p14:tracePt t="153222" x="5322888" y="4773613"/>
          <p14:tracePt t="153242" x="5322888" y="4802188"/>
          <p14:tracePt t="153246" x="5322888" y="4816475"/>
          <p14:tracePt t="153286" x="5322888" y="4829175"/>
          <p14:tracePt t="153320" x="5322888" y="4843463"/>
          <p14:tracePt t="153840" x="5322888" y="4857750"/>
          <p14:tracePt t="153848" x="5310188" y="4870450"/>
          <p14:tracePt t="153856" x="5310188" y="4899025"/>
          <p14:tracePt t="153897" x="5295900" y="4926013"/>
          <p14:tracePt t="153943" x="5295900" y="4940300"/>
          <p14:tracePt t="153987" x="5295900" y="4967288"/>
          <p14:tracePt t="154017" x="5295900" y="4981575"/>
          <p14:tracePt t="154034" x="5295900" y="4995863"/>
          <p14:tracePt t="154054" x="5310188" y="5008563"/>
          <p14:tracePt t="154062" x="5322888" y="5022850"/>
          <p14:tracePt t="154080" x="5322888" y="5037138"/>
          <p14:tracePt t="154110" x="5337175" y="5049838"/>
          <p14:tracePt t="154311" x="5337175" y="5037138"/>
          <p14:tracePt t="154318" x="5337175" y="5022850"/>
          <p14:tracePt t="154337" x="5337175" y="4967288"/>
          <p14:tracePt t="154343" x="5322888" y="4940300"/>
          <p14:tracePt t="154351" x="5322888" y="4911725"/>
          <p14:tracePt t="154365" x="5322888" y="4899025"/>
          <p14:tracePt t="154382" x="5322888" y="4870450"/>
          <p14:tracePt t="154395" x="5322888" y="4857750"/>
          <p14:tracePt t="154543" x="5322888" y="4870450"/>
          <p14:tracePt t="154551" x="5322888" y="4884738"/>
          <p14:tracePt t="154559" x="5322888" y="4899025"/>
          <p14:tracePt t="154577" x="5322888" y="4940300"/>
          <p14:tracePt t="154729" x="5295900" y="4940300"/>
          <p14:tracePt t="154736" x="5295900" y="4926013"/>
          <p14:tracePt t="154763" x="5295900" y="4899025"/>
          <p14:tracePt t="154848" x="5281613" y="4884738"/>
          <p14:tracePt t="154855" x="5268913" y="4884738"/>
          <p14:tracePt t="154895" x="5268913" y="4911725"/>
          <p14:tracePt t="155112" x="5268913" y="4926013"/>
          <p14:tracePt t="155167" x="5268913" y="4940300"/>
          <p14:tracePt t="155223" x="5281613" y="4940300"/>
          <p14:tracePt t="155259" x="5281613" y="4926013"/>
          <p14:tracePt t="155408" x="5295900" y="4926013"/>
          <p14:tracePt t="155450" x="5310188" y="4911725"/>
          <p14:tracePt t="155455" x="5310188" y="4899025"/>
          <p14:tracePt t="155482" x="5310188" y="4870450"/>
          <p14:tracePt t="155487" x="5310188" y="4857750"/>
          <p14:tracePt t="155543" x="5310188" y="4843463"/>
          <p14:tracePt t="155559" x="5310188" y="4870450"/>
          <p14:tracePt t="155576" x="5310188" y="4884738"/>
          <p14:tracePt t="155582" x="5310188" y="4899025"/>
          <p14:tracePt t="155592" x="5310188" y="4911725"/>
          <p14:tracePt t="155630" x="5310188" y="4926013"/>
          <p14:tracePt t="155666" x="5322888" y="4926013"/>
          <p14:tracePt t="155684" x="5337175" y="4926013"/>
          <p14:tracePt t="155687" x="5337175" y="4899025"/>
          <p14:tracePt t="155716" x="5337175" y="4884738"/>
          <p14:tracePt t="155777" x="5337175" y="4870450"/>
          <p14:tracePt t="155935" x="5322888" y="4870450"/>
          <p14:tracePt t="155991" x="5295900" y="4870450"/>
          <p14:tracePt t="155998" x="5295900" y="4884738"/>
          <p14:tracePt t="156020" x="5281613" y="4911725"/>
          <p14:tracePt t="156023" x="5281613" y="4926013"/>
          <p14:tracePt t="156030" x="5268913" y="4926013"/>
          <p14:tracePt t="156175" x="5268913" y="4899025"/>
          <p14:tracePt t="156255" x="5254625" y="4899025"/>
          <p14:tracePt t="156271" x="5254625" y="4911725"/>
          <p14:tracePt t="156288" x="5254625" y="4940300"/>
          <p14:tracePt t="156294" x="5254625" y="4953000"/>
          <p14:tracePt t="156447" x="5254625" y="4926013"/>
          <p14:tracePt t="156463" x="5254625" y="4884738"/>
          <p14:tracePt t="156558" x="5268913" y="4884738"/>
          <p14:tracePt t="156566" x="5268913" y="4899025"/>
          <p14:tracePt t="156592" x="5281613" y="4926013"/>
          <p14:tracePt t="156598" x="5295900" y="4940300"/>
          <p14:tracePt t="156623" x="5310188" y="4967288"/>
          <p14:tracePt t="156710" x="5322888" y="4967288"/>
          <p14:tracePt t="156734" x="5337175" y="4967288"/>
          <p14:tracePt t="156742" x="5337175" y="4953000"/>
          <p14:tracePt t="156765" x="5337175" y="4926013"/>
          <p14:tracePt t="156774" x="5337175" y="4884738"/>
          <p14:tracePt t="156794" x="5337175" y="4843463"/>
          <p14:tracePt t="156810" x="5337175" y="4816475"/>
          <p14:tracePt t="156826" x="5337175" y="4787900"/>
          <p14:tracePt t="156918" x="5337175" y="4773613"/>
          <p14:tracePt t="156934" x="5322888" y="4802188"/>
          <p14:tracePt t="156955" x="5310188" y="4829175"/>
          <p14:tracePt t="156959" x="5310188" y="4843463"/>
          <p14:tracePt t="156967" x="5310188" y="4870450"/>
          <p14:tracePt t="157352" x="5322888" y="4870450"/>
          <p14:tracePt t="157454" x="5337175" y="4884738"/>
          <p14:tracePt t="157462" x="5337175" y="4899025"/>
          <p14:tracePt t="157483" x="5351463" y="4940300"/>
          <p14:tracePt t="157542" x="5365750" y="4953000"/>
          <p14:tracePt t="157655" x="5378450" y="4953000"/>
          <p14:tracePt t="157672" x="5392738" y="4953000"/>
          <p14:tracePt t="157703" x="5392738" y="4899025"/>
          <p14:tracePt t="157710" x="5392738" y="4884738"/>
          <p14:tracePt t="157739" x="5392738" y="4857750"/>
          <p14:tracePt t="157743" x="5392738" y="4843463"/>
          <p14:tracePt t="157783" x="5392738" y="4829175"/>
          <p14:tracePt t="157800" x="5378450" y="4829175"/>
          <p14:tracePt t="157822" x="5365750" y="4857750"/>
          <p14:tracePt t="157848" x="5365750" y="4870450"/>
          <p14:tracePt t="158480" x="5365750" y="4884738"/>
          <p14:tracePt t="158488" x="5365750" y="4899025"/>
          <p14:tracePt t="158496" x="5365750" y="4911725"/>
          <p14:tracePt t="158521" x="5378450" y="4911725"/>
          <p14:tracePt t="158655" x="5378450" y="4940300"/>
          <p14:tracePt t="159095" x="5378450" y="4911725"/>
          <p14:tracePt t="159112" x="5378450" y="4884738"/>
          <p14:tracePt t="159119" x="5378450" y="4870450"/>
          <p14:tracePt t="159148" x="5378450" y="4816475"/>
          <p14:tracePt t="159151" x="5378450" y="4802188"/>
          <p14:tracePt t="159238" x="5378450" y="4816475"/>
          <p14:tracePt t="159246" x="5378450" y="4829175"/>
          <p14:tracePt t="159266" x="5378450" y="4870450"/>
          <p14:tracePt t="159791" x="5365750" y="4870450"/>
          <p14:tracePt t="159808" x="5365750" y="4884738"/>
          <p14:tracePt t="160959" x="5365750" y="4899025"/>
          <p14:tracePt t="160988" x="5351463" y="4911725"/>
          <p14:tracePt t="160991" x="5337175" y="4926013"/>
          <p14:tracePt t="160999" x="5337175" y="4940300"/>
          <p14:tracePt t="161020" x="5322888" y="4953000"/>
          <p14:tracePt t="162519" x="5322888" y="4967288"/>
          <p14:tracePt t="162527" x="5310188" y="4967288"/>
          <p14:tracePt t="162536" x="5295900" y="4967288"/>
          <p14:tracePt t="162543" x="5281613" y="4967288"/>
          <p14:tracePt t="162571" x="5199063" y="4995863"/>
          <p14:tracePt t="162575" x="5186363" y="4995863"/>
          <p14:tracePt t="162591" x="5145088" y="4995863"/>
          <p14:tracePt t="162888" x="5157788" y="4995863"/>
          <p14:tracePt t="162895" x="5172075" y="4995863"/>
          <p14:tracePt t="162903" x="5186363" y="4995863"/>
          <p14:tracePt t="162910" x="5199063" y="4981575"/>
          <p14:tracePt t="162991" x="5213350" y="4981575"/>
          <p14:tracePt t="163024" x="5240338" y="4981575"/>
          <p14:tracePt t="163030" x="5268913" y="4981575"/>
          <p14:tracePt t="163086" x="5281613" y="4981575"/>
          <p14:tracePt t="163119" x="5295900" y="4981575"/>
          <p14:tracePt t="163120" x="5310188" y="4981575"/>
          <p14:tracePt t="163134" x="5322888" y="4981575"/>
          <p14:tracePt t="163179" x="5337175" y="4981575"/>
          <p14:tracePt t="163198" x="5351463" y="4981575"/>
          <p14:tracePt t="163215" x="5378450" y="4981575"/>
          <p14:tracePt t="163230" x="5392738" y="4981575"/>
          <p14:tracePt t="163359" x="5378450" y="4981575"/>
          <p14:tracePt t="163367" x="5365750" y="4981575"/>
          <p14:tracePt t="163375" x="5337175" y="4981575"/>
          <p14:tracePt t="163390" x="5322888" y="4967288"/>
          <p14:tracePt t="163527" x="5322888" y="4953000"/>
          <p14:tracePt t="163615" x="5351463" y="4953000"/>
          <p14:tracePt t="163647" x="5365750" y="4940300"/>
          <p14:tracePt t="163688" x="5378450" y="4940300"/>
          <p14:tracePt t="163719" x="5392738" y="4940300"/>
          <p14:tracePt t="163783" x="5419725" y="4940300"/>
          <p14:tracePt t="163822" x="5419725" y="4911725"/>
          <p14:tracePt t="163852" x="5419725" y="4899025"/>
          <p14:tracePt t="163862" x="5419725" y="4870450"/>
          <p14:tracePt t="163895" x="5419725" y="4857750"/>
          <p14:tracePt t="164119" x="5419725" y="4843463"/>
          <p14:tracePt t="164207" x="5407025" y="4843463"/>
          <p14:tracePt t="164233" x="5392738" y="4843463"/>
          <p14:tracePt t="164264" x="5378450" y="4870450"/>
          <p14:tracePt t="164942" x="5365750" y="4899025"/>
          <p14:tracePt t="164994" x="5365750" y="4911725"/>
          <p14:tracePt t="165007" x="5365750" y="4926013"/>
          <p14:tracePt t="165567" x="5365750" y="4911725"/>
          <p14:tracePt t="165576" x="5351463" y="4911725"/>
          <p14:tracePt t="165618" x="5337175" y="4899025"/>
          <p14:tracePt t="165702" x="5337175" y="4926013"/>
          <p14:tracePt t="165725" x="5337175" y="4940300"/>
          <p14:tracePt t="165727" x="5337175" y="4967288"/>
          <p14:tracePt t="165895" x="5337175" y="4953000"/>
          <p14:tracePt t="165903" x="5337175" y="4940300"/>
          <p14:tracePt t="165998" x="5337175" y="4953000"/>
          <p14:tracePt t="166006" x="5337175" y="4967288"/>
          <p14:tracePt t="166191" x="5337175" y="4940300"/>
          <p14:tracePt t="166217" x="5337175" y="4911725"/>
          <p14:tracePt t="166311" x="5322888" y="4911725"/>
          <p14:tracePt t="166319" x="5322888" y="4926013"/>
          <p14:tracePt t="166327" x="5322888" y="4953000"/>
          <p14:tracePt t="166346" x="5322888" y="4967288"/>
          <p14:tracePt t="166351" x="5322888" y="4981575"/>
          <p14:tracePt t="166359" x="5310188" y="4995863"/>
          <p14:tracePt t="166423" x="5310188" y="5008563"/>
          <p14:tracePt t="166438" x="5322888" y="5008563"/>
          <p14:tracePt t="166459" x="5322888" y="4967288"/>
          <p14:tracePt t="166463" x="5322888" y="4940300"/>
          <p14:tracePt t="166470" x="5337175" y="4926013"/>
          <p14:tracePt t="166487" x="5351463" y="4884738"/>
          <p14:tracePt t="166582" x="5351463" y="4911725"/>
          <p14:tracePt t="166863" x="5351463" y="4926013"/>
          <p14:tracePt t="166871" x="5337175" y="4953000"/>
          <p14:tracePt t="166880" x="5337175" y="4981575"/>
          <p14:tracePt t="166914" x="5337175" y="4995863"/>
          <p14:tracePt t="166982" x="5337175" y="4981575"/>
          <p14:tracePt t="167010" x="5337175" y="4953000"/>
          <p14:tracePt t="167015" x="5337175" y="4940300"/>
          <p14:tracePt t="167094" x="5337175" y="4953000"/>
          <p14:tracePt t="167102" x="5337175" y="4967288"/>
          <p14:tracePt t="167392" x="5322888" y="4967288"/>
          <p14:tracePt t="167408" x="5310188" y="4953000"/>
          <p14:tracePt t="167446" x="5157788" y="4843463"/>
          <p14:tracePt t="167449" x="5130800" y="4787900"/>
          <p14:tracePt t="167454" x="5089525" y="4760913"/>
          <p14:tracePt t="167478" x="4978400" y="4678363"/>
          <p14:tracePt t="167486" x="4965700" y="4649788"/>
          <p14:tracePt t="167504" x="4910138" y="4608513"/>
          <p14:tracePt t="167511" x="4895850" y="4594225"/>
          <p14:tracePt t="167518" x="4881563" y="4581525"/>
          <p14:tracePt t="167535" x="4881563" y="4567238"/>
          <p14:tracePt t="167553" x="4854575" y="4540250"/>
          <p14:tracePt t="167568" x="4840288" y="4525963"/>
          <p14:tracePt t="167582" x="4840288" y="4498975"/>
          <p14:tracePt t="167591" x="4813300" y="4498975"/>
          <p14:tracePt t="167598" x="4813300" y="4470400"/>
          <p14:tracePt t="167615" x="4799013" y="4457700"/>
          <p14:tracePt t="167630" x="4786313" y="4443413"/>
          <p14:tracePt t="167648" x="4786313" y="4414838"/>
          <p14:tracePt t="167654" x="4786313" y="4402138"/>
          <p14:tracePt t="167662" x="4772025" y="4387850"/>
          <p14:tracePt t="167750" x="4757738" y="4402138"/>
          <p14:tracePt t="167758" x="4757738" y="4414838"/>
          <p14:tracePt t="167779" x="4745038" y="4470400"/>
          <p14:tracePt t="167783" x="4745038" y="4498975"/>
          <p14:tracePt t="167790" x="4745038" y="4525963"/>
          <p14:tracePt t="167806" x="4745038" y="4567238"/>
          <p14:tracePt t="167823" x="4745038" y="4608513"/>
          <p14:tracePt t="167838" x="4772025" y="4664075"/>
          <p14:tracePt t="167839" x="4772025" y="4691063"/>
          <p14:tracePt t="167846" x="4786313" y="4691063"/>
          <p14:tracePt t="167854" x="4799013" y="4719638"/>
          <p14:tracePt t="167871" x="4827588" y="4719638"/>
          <p14:tracePt t="167890" x="4854575" y="4746625"/>
          <p14:tracePt t="167894" x="4854575" y="4760913"/>
          <p14:tracePt t="167902" x="4868863" y="4787900"/>
          <p14:tracePt t="167933" x="4881563" y="4802188"/>
          <p14:tracePt t="167949" x="4895850" y="4829175"/>
          <p14:tracePt t="167951" x="4910138" y="4829175"/>
          <p14:tracePt t="167959" x="4910138" y="4843463"/>
          <p14:tracePt t="167966" x="4910138" y="4857750"/>
          <p14:tracePt t="167974" x="4924425" y="4870450"/>
          <p14:tracePt t="167982" x="4937125" y="4884738"/>
          <p14:tracePt t="167999" x="4951413" y="4899025"/>
          <p14:tracePt t="168015" x="4951413" y="4911725"/>
          <p14:tracePt t="168030" x="4965700" y="4926013"/>
          <p14:tracePt t="168039" x="4965700" y="4940300"/>
          <p14:tracePt t="168047" x="4978400" y="4953000"/>
          <p14:tracePt t="168054" x="4978400" y="4967288"/>
          <p14:tracePt t="168074" x="4992688" y="4967288"/>
          <p14:tracePt t="168091" x="5006975" y="4981575"/>
          <p14:tracePt t="168207" x="5006975" y="4995863"/>
          <p14:tracePt t="168399" x="4992688" y="5008563"/>
          <p14:tracePt t="168551" x="4992688" y="4981575"/>
          <p14:tracePt t="168574" x="5006975" y="4926013"/>
          <p14:tracePt t="168582" x="5019675" y="4884738"/>
          <p14:tracePt t="168591" x="5033963" y="4870450"/>
          <p14:tracePt t="168607" x="5033963" y="4857750"/>
          <p14:tracePt t="168608" x="5033963" y="4829175"/>
          <p14:tracePt t="168703" x="5033963" y="4843463"/>
          <p14:tracePt t="168731" x="5033963" y="4870450"/>
          <p14:tracePt t="168735" x="5033963" y="4884738"/>
          <p14:tracePt t="168870" x="5033963" y="4857750"/>
          <p14:tracePt t="168894" x="5033963" y="4843463"/>
          <p14:tracePt t="168966" x="5033963" y="4857750"/>
          <p14:tracePt t="168986" x="5033963" y="4884738"/>
          <p14:tracePt t="168991" x="5033963" y="4899025"/>
          <p14:tracePt t="169119" x="5048250" y="4899025"/>
          <p14:tracePt t="169127" x="5048250" y="4884738"/>
          <p14:tracePt t="169147" x="5060950" y="4870450"/>
          <p14:tracePt t="169222" x="5060950" y="4899025"/>
          <p14:tracePt t="169242" x="5060950" y="4940300"/>
          <p14:tracePt t="169246" x="5060950" y="4953000"/>
          <p14:tracePt t="169400" x="5060950" y="4926013"/>
          <p14:tracePt t="169408" x="5060950" y="4911725"/>
          <p14:tracePt t="169470" x="5033963" y="4926013"/>
          <p14:tracePt t="169478" x="5033963" y="4940300"/>
          <p14:tracePt t="169501" x="5006975" y="4981575"/>
          <p14:tracePt t="169598" x="5006975" y="4953000"/>
          <p14:tracePt t="169606" x="5006975" y="4926013"/>
          <p14:tracePt t="169671" x="5006975" y="4911725"/>
          <p14:tracePt t="169690" x="5006975" y="4926013"/>
          <p14:tracePt t="169694" x="5006975" y="4953000"/>
          <p14:tracePt t="169725" x="4992688" y="4995863"/>
          <p14:tracePt t="169824" x="4992688" y="4981575"/>
          <p14:tracePt t="169832" x="4992688" y="4967288"/>
          <p14:tracePt t="169859" x="4992688" y="4940300"/>
          <p14:tracePt t="169927" x="4992688" y="4953000"/>
          <p14:tracePt t="169934" x="4992688" y="4981575"/>
          <p14:tracePt t="169942" x="4992688" y="4995863"/>
          <p14:tracePt t="169961" x="4978400" y="5008563"/>
          <p14:tracePt t="170070" x="4978400" y="4995863"/>
          <p14:tracePt t="170078" x="4978400" y="4981575"/>
          <p14:tracePt t="170086" x="4978400" y="4953000"/>
          <p14:tracePt t="170105" x="4978400" y="4911725"/>
          <p14:tracePt t="170111" x="4978400" y="4899025"/>
          <p14:tracePt t="170119" x="4978400" y="4870450"/>
          <p14:tracePt t="170166" x="4978400" y="4857750"/>
          <p14:tracePt t="170174" x="4965700" y="4884738"/>
          <p14:tracePt t="170196" x="4951413" y="4940300"/>
          <p14:tracePt t="170213" x="4937125" y="5008563"/>
          <p14:tracePt t="170228" x="4924425" y="5037138"/>
          <p14:tracePt t="170230" x="4924425" y="5049838"/>
          <p14:tracePt t="170335" x="4937125" y="5049838"/>
          <p14:tracePt t="170359" x="4937125" y="5022850"/>
          <p14:tracePt t="170367" x="4951413" y="5022850"/>
          <p14:tracePt t="170374" x="4951413" y="5008563"/>
          <p14:tracePt t="170392" x="4965700" y="4981575"/>
          <p14:tracePt t="170398" x="4965700" y="4967288"/>
          <p14:tracePt t="170407" x="4965700" y="4953000"/>
          <p14:tracePt t="170534" x="4978400" y="4953000"/>
          <p14:tracePt t="170542" x="4992688" y="4967288"/>
          <p14:tracePt t="170596" x="4992688" y="4981575"/>
          <p14:tracePt t="170758" x="4978400" y="4981575"/>
          <p14:tracePt t="170767" x="4978400" y="4967288"/>
          <p14:tracePt t="170775" x="4978400" y="4953000"/>
          <p14:tracePt t="170792" x="4965700" y="4940300"/>
          <p14:tracePt t="170867" x="4937125" y="4940300"/>
          <p14:tracePt t="170871" x="4937125" y="4967288"/>
          <p14:tracePt t="170878" x="4924425" y="4981575"/>
          <p14:tracePt t="170887" x="4910138" y="5008563"/>
          <p14:tracePt t="170903" x="4910138" y="5022850"/>
          <p14:tracePt t="170904" x="4895850" y="5037138"/>
          <p14:tracePt t="171303" x="4895850" y="5022850"/>
          <p14:tracePt t="171311" x="4895850" y="5008563"/>
          <p14:tracePt t="171424" x="4881563" y="4995863"/>
          <p14:tracePt t="171736" x="4868863" y="4981575"/>
          <p14:tracePt t="171743" x="4854575" y="4981575"/>
          <p14:tracePt t="171752" x="4840288" y="4981575"/>
          <p14:tracePt t="171776" x="4840288" y="4967288"/>
          <p14:tracePt t="171778" x="4813300" y="4953000"/>
          <p14:tracePt t="171782" x="4799013" y="4926013"/>
          <p14:tracePt t="171790" x="4786313" y="4911725"/>
          <p14:tracePt t="171798" x="4786313" y="4899025"/>
          <p14:tracePt t="171820" x="4772025" y="4870450"/>
          <p14:tracePt t="171823" x="4772025" y="4857750"/>
          <p14:tracePt t="171830" x="4757738" y="4843463"/>
          <p14:tracePt t="171850" x="4745038" y="4829175"/>
          <p14:tracePt t="171865" x="4716463" y="4787900"/>
          <p14:tracePt t="171872" x="4716463" y="4773613"/>
          <p14:tracePt t="171879" x="4703763" y="4732338"/>
          <p14:tracePt t="171898" x="4675188" y="4705350"/>
          <p14:tracePt t="171902" x="4675188" y="4678363"/>
          <p14:tracePt t="171910" x="4675188" y="4664075"/>
          <p14:tracePt t="171927" x="4660900" y="4649788"/>
          <p14:tracePt t="171934" x="4660900" y="4637088"/>
          <p14:tracePt t="172950" x="4648200" y="4637088"/>
          <p14:tracePt t="172994" x="4660900" y="4649788"/>
          <p14:tracePt t="172999" x="4675188" y="4649788"/>
          <p14:tracePt t="173007" x="4689475" y="4649788"/>
          <p14:tracePt t="173029" x="4730750" y="4664075"/>
          <p14:tracePt t="173031" x="4745038" y="4664075"/>
          <p14:tracePt t="173038" x="4757738" y="4664075"/>
          <p14:tracePt t="173054" x="4772025" y="4664075"/>
          <p14:tracePt t="173070" x="4786313" y="4664075"/>
          <p14:tracePt t="173094" x="4799013" y="4664075"/>
          <p14:tracePt t="173116" x="4827588" y="4664075"/>
          <p14:tracePt t="173134" x="4840288" y="4664075"/>
          <p14:tracePt t="173151" x="4854575" y="4664075"/>
          <p14:tracePt t="173167" x="4868863" y="4664075"/>
          <p14:tracePt t="173174" x="4881563" y="4678363"/>
          <p14:tracePt t="173200" x="4895850" y="4705350"/>
          <p14:tracePt t="173206" x="4895850" y="4719638"/>
          <p14:tracePt t="173230" x="4910138" y="4732338"/>
          <p14:tracePt t="173245" x="4924425" y="4732338"/>
          <p14:tracePt t="173254" x="4937125" y="4746625"/>
          <p14:tracePt t="173293" x="4951413" y="4746625"/>
          <p14:tracePt t="173323" x="4951413" y="4760913"/>
          <p14:tracePt t="173326" x="4951413" y="4787900"/>
          <p14:tracePt t="173334" x="4951413" y="4802188"/>
          <p14:tracePt t="173357" x="4937125" y="4816475"/>
          <p14:tracePt t="173371" x="4924425" y="4857750"/>
          <p14:tracePt t="173374" x="4924425" y="4940300"/>
          <p14:tracePt t="173382" x="4951413" y="4940300"/>
          <p14:tracePt t="173390" x="4992688" y="4967288"/>
          <p14:tracePt t="173398" x="5048250" y="4967288"/>
          <p14:tracePt t="173406" x="5075238" y="4967288"/>
          <p14:tracePt t="173421" x="5102225" y="4967288"/>
          <p14:tracePt t="173435" x="5157788" y="4967288"/>
          <p14:tracePt t="173439" x="5186363" y="4967288"/>
          <p14:tracePt t="173446" x="5213350" y="4967288"/>
          <p14:tracePt t="173454" x="5240338" y="4953000"/>
          <p14:tracePt t="173469" x="5254625" y="4926013"/>
          <p14:tracePt t="173484" x="5281613" y="4926013"/>
          <p14:tracePt t="173486" x="5310188" y="4884738"/>
          <p14:tracePt t="173499" x="5351463" y="4857750"/>
          <p14:tracePt t="173503" x="5351463" y="4843463"/>
          <p14:tracePt t="173511" x="5378450" y="4829175"/>
          <p14:tracePt t="173518" x="5392738" y="4829175"/>
          <p14:tracePt t="173526" x="5419725" y="4829175"/>
          <p14:tracePt t="173534" x="5461000" y="4829175"/>
          <p14:tracePt t="173549" x="5502275" y="4829175"/>
          <p14:tracePt t="173564" x="5654675" y="4829175"/>
          <p14:tracePt t="173567" x="5722938" y="4829175"/>
          <p14:tracePt t="173581" x="5819775" y="4829175"/>
          <p14:tracePt t="173583" x="5916613" y="4829175"/>
          <p14:tracePt t="173590" x="6027738" y="4829175"/>
          <p14:tracePt t="173598" x="6110288" y="4829175"/>
          <p14:tracePt t="173606" x="6219825" y="4829175"/>
          <p14:tracePt t="173614" x="6316663" y="4829175"/>
          <p14:tracePt t="173627" x="6399213" y="4829175"/>
          <p14:tracePt t="173643" x="6454775" y="4829175"/>
          <p14:tracePt t="173646" x="6537325" y="4857750"/>
          <p14:tracePt t="173647" x="6605588" y="4870450"/>
          <p14:tracePt t="173655" x="6675438" y="4884738"/>
          <p14:tracePt t="173663" x="6731000" y="4911725"/>
          <p14:tracePt t="173670" x="6772275" y="4940300"/>
          <p14:tracePt t="173678" x="6854825" y="4953000"/>
          <p14:tracePt t="173693" x="6923088" y="4967288"/>
          <p14:tracePt t="173708" x="7019925" y="5008563"/>
          <p14:tracePt t="173710" x="7046913" y="5008563"/>
          <p14:tracePt t="173725" x="7089775" y="5022850"/>
          <p14:tracePt t="173727" x="7102475" y="5037138"/>
          <p14:tracePt t="173735" x="7116763" y="5037138"/>
          <p14:tracePt t="173743" x="7143750" y="5037138"/>
          <p14:tracePt t="173750" x="7143750" y="5049838"/>
          <p14:tracePt t="173758" x="7158038" y="5064125"/>
          <p14:tracePt t="173773" x="7172325" y="5078413"/>
          <p14:tracePt t="173787" x="7226300" y="5119688"/>
          <p14:tracePt t="173790" x="7254875" y="5132388"/>
          <p14:tracePt t="173798" x="7296150" y="5175250"/>
          <p14:tracePt t="173820" x="7337425" y="5216525"/>
          <p14:tracePt t="173837" x="7405688" y="5299075"/>
          <p14:tracePt t="173838" x="7419975" y="5340350"/>
          <p14:tracePt t="173847" x="7419975" y="5381625"/>
          <p14:tracePt t="173868" x="7419975" y="5408613"/>
          <p14:tracePt t="173889" x="7364413" y="5519738"/>
          <p14:tracePt t="173895" x="7337425" y="5546725"/>
          <p14:tracePt t="173902" x="7281863" y="5575300"/>
          <p14:tracePt t="173910" x="7240588" y="5602288"/>
          <p14:tracePt t="173918" x="7213600" y="5616575"/>
          <p14:tracePt t="173933" x="7172325" y="5657850"/>
          <p14:tracePt t="173949" x="7075488" y="5684838"/>
          <p14:tracePt t="173951" x="7034213" y="5699125"/>
          <p14:tracePt t="173965" x="6992938" y="5713413"/>
          <p14:tracePt t="173967" x="6937375" y="5740400"/>
          <p14:tracePt t="173975" x="6896100" y="5740400"/>
          <p14:tracePt t="173983" x="6869113" y="5754688"/>
          <p14:tracePt t="173990" x="6854825" y="5767388"/>
          <p14:tracePt t="173998" x="6840538" y="5767388"/>
          <p14:tracePt t="174013" x="6826250" y="5767388"/>
          <p14:tracePt t="174027" x="6799263" y="5795963"/>
          <p14:tracePt t="174029" x="6743700" y="5837238"/>
          <p14:tracePt t="174031" x="6731000" y="5849938"/>
          <p14:tracePt t="174059" x="6716713" y="5864225"/>
          <p14:tracePt t="174062" x="6716713" y="5878513"/>
          <p14:tracePt t="174091" x="6702425" y="5905500"/>
          <p14:tracePt t="174094" x="6702425" y="5919788"/>
          <p14:tracePt t="174102" x="6702425" y="5934075"/>
          <p14:tracePt t="174110" x="6702425" y="5946775"/>
          <p14:tracePt t="174129" x="6702425" y="5975350"/>
          <p14:tracePt t="174134" x="6702425" y="5988050"/>
          <p14:tracePt t="174157" x="6716713" y="6016625"/>
          <p14:tracePt t="174160" x="6731000" y="6016625"/>
          <p14:tracePt t="174191" x="6813550" y="6072188"/>
          <p14:tracePt t="174198" x="6854825" y="6072188"/>
          <p14:tracePt t="174219" x="6910388" y="6126163"/>
          <p14:tracePt t="174236" x="7005638" y="6167438"/>
          <p14:tracePt t="174238" x="7046913" y="6167438"/>
          <p14:tracePt t="174246" x="7089775" y="6181725"/>
          <p14:tracePt t="174255" x="7131050" y="6196013"/>
          <p14:tracePt t="174262" x="7172325" y="6196013"/>
          <p14:tracePt t="174270" x="7185025" y="6208713"/>
          <p14:tracePt t="174278" x="7226300" y="6208713"/>
          <p14:tracePt t="174297" x="7267575" y="6223000"/>
          <p14:tracePt t="174328" x="7296150" y="6237288"/>
          <p14:tracePt t="174342" x="7323138" y="6237288"/>
          <p14:tracePt t="174351" x="7337425" y="6237288"/>
          <p14:tracePt t="174358" x="7351713" y="6251575"/>
          <p14:tracePt t="174375" x="7419975" y="6264275"/>
          <p14:tracePt t="174394" x="7488238" y="6264275"/>
          <p14:tracePt t="174409" x="7543800" y="6264275"/>
          <p14:tracePt t="174415" x="7585075" y="6264275"/>
          <p14:tracePt t="174422" x="7626350" y="6264275"/>
          <p14:tracePt t="174442" x="7681913" y="6264275"/>
          <p14:tracePt t="174493" x="7696200" y="6264275"/>
          <p14:tracePt t="174720" x="7696200" y="6237288"/>
          <p14:tracePt t="174728" x="7696200" y="6223000"/>
          <p14:tracePt t="174752" x="7696200" y="6181725"/>
          <p14:tracePt t="174759" x="7696200" y="6167438"/>
          <p14:tracePt t="174768" x="7696200" y="6126163"/>
          <p14:tracePt t="174775" x="7696200" y="6084888"/>
          <p14:tracePt t="174792" x="7708900" y="5975350"/>
          <p14:tracePt t="174799" x="7737475" y="5892800"/>
          <p14:tracePt t="174806" x="7764463" y="5781675"/>
          <p14:tracePt t="174824" x="7875588" y="5546725"/>
          <p14:tracePt t="174831" x="7888288" y="5449888"/>
          <p14:tracePt t="174840" x="7943850" y="5326063"/>
          <p14:tracePt t="174857" x="8081963" y="5078413"/>
          <p14:tracePt t="174862" x="8150225" y="4967288"/>
          <p14:tracePt t="174888" x="8482013" y="4649788"/>
          <p14:tracePt t="174895" x="8620125" y="4581525"/>
          <p14:tracePt t="174916" x="8826500" y="4443413"/>
          <p14:tracePt t="174931" x="9032875" y="4346575"/>
          <p14:tracePt t="174935" x="9102725" y="4305300"/>
          <p14:tracePt t="174943" x="9158288" y="4264025"/>
          <p14:tracePt t="174961" x="9255125" y="4194175"/>
          <p14:tracePt t="174967" x="9282113" y="4181475"/>
          <p14:tracePt t="174974" x="9323388" y="4167188"/>
          <p14:tracePt t="174994" x="9405938" y="4111625"/>
          <p14:tracePt t="174998" x="9517063" y="4098925"/>
          <p14:tracePt t="175006" x="9653588" y="4084638"/>
          <p14:tracePt t="175026" x="9944100" y="4070350"/>
          <p14:tracePt t="175041" x="10344150" y="4070350"/>
          <p14:tracePt t="175047" x="10564813" y="4070350"/>
          <p14:tracePt t="175055" x="10771188" y="4070350"/>
          <p14:tracePt t="175073" x="11102975" y="4002088"/>
          <p14:tracePt t="175089" x="11282363" y="3919538"/>
          <p14:tracePt t="175105" x="11418888" y="3849688"/>
          <p14:tracePt t="175111" x="11447463" y="3822700"/>
          <p14:tracePt t="175118" x="11461750" y="3808413"/>
          <p14:tracePt t="175135" x="11557000" y="3752850"/>
          <p14:tracePt t="175142" x="11585575" y="3725863"/>
          <p14:tracePt t="175150" x="11612563" y="3711575"/>
          <p14:tracePt t="175167" x="11682413" y="3684588"/>
          <p14:tracePt t="175174" x="11695113" y="3656013"/>
          <p14:tracePt t="175182" x="11723688" y="3643313"/>
          <p14:tracePt t="175197" x="11750675" y="3643313"/>
          <p14:tracePt t="175201" x="11791950" y="3614738"/>
          <p14:tracePt t="175206" x="11833225" y="3587750"/>
          <p14:tracePt t="175214" x="11888788" y="3560763"/>
          <p14:tracePt t="175229" x="11930063" y="3532188"/>
          <p14:tracePt t="175245" x="12109450" y="35052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2C679CB-9CAA-4DAD-97FC-7F155CC49DD8}"/>
              </a:ext>
            </a:extLst>
          </p:cNvPr>
          <p:cNvSpPr/>
          <p:nvPr/>
        </p:nvSpPr>
        <p:spPr>
          <a:xfrm>
            <a:off x="110359" y="91068"/>
            <a:ext cx="3060480" cy="667586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 1">
            <a:extLst>
              <a:ext uri="{FF2B5EF4-FFF2-40B4-BE49-F238E27FC236}">
                <a16:creationId xmlns:a16="http://schemas.microsoft.com/office/drawing/2014/main" id="{861EC604-4DDD-4B54-AFFA-40EC19141311}"/>
              </a:ext>
            </a:extLst>
          </p:cNvPr>
          <p:cNvGrpSpPr/>
          <p:nvPr/>
        </p:nvGrpSpPr>
        <p:grpSpPr>
          <a:xfrm>
            <a:off x="3611781" y="0"/>
            <a:ext cx="8420100" cy="3743325"/>
            <a:chOff x="0" y="0"/>
            <a:chExt cx="8420100" cy="3743325"/>
          </a:xfrm>
        </p:grpSpPr>
        <p:pic>
          <p:nvPicPr>
            <p:cNvPr id="3" name="Picture 2">
              <a:extLst>
                <a:ext uri="{FF2B5EF4-FFF2-40B4-BE49-F238E27FC236}">
                  <a16:creationId xmlns:a16="http://schemas.microsoft.com/office/drawing/2014/main" id="{696F82D7-3AEC-4993-94AE-61E2B5965F51}"/>
                </a:ext>
              </a:extLst>
            </p:cNvPr>
            <p:cNvPicPr/>
            <p:nvPr/>
          </p:nvPicPr>
          <p:blipFill>
            <a:blip r:embed="rId4"/>
            <a:stretch>
              <a:fillRect/>
            </a:stretch>
          </p:blipFill>
          <p:spPr>
            <a:xfrm>
              <a:off x="0" y="0"/>
              <a:ext cx="3743325" cy="3609975"/>
            </a:xfrm>
            <a:prstGeom prst="rect">
              <a:avLst/>
            </a:prstGeom>
          </p:spPr>
        </p:pic>
        <p:pic>
          <p:nvPicPr>
            <p:cNvPr id="4" name="Picture 3">
              <a:extLst>
                <a:ext uri="{FF2B5EF4-FFF2-40B4-BE49-F238E27FC236}">
                  <a16:creationId xmlns:a16="http://schemas.microsoft.com/office/drawing/2014/main" id="{C3BEF2D8-BA63-43BD-9163-F88196A2B85F}"/>
                </a:ext>
              </a:extLst>
            </p:cNvPr>
            <p:cNvPicPr/>
            <p:nvPr/>
          </p:nvPicPr>
          <p:blipFill>
            <a:blip r:embed="rId5"/>
            <a:stretch>
              <a:fillRect/>
            </a:stretch>
          </p:blipFill>
          <p:spPr>
            <a:xfrm>
              <a:off x="4391025" y="104775"/>
              <a:ext cx="4029075" cy="3638550"/>
            </a:xfrm>
            <a:prstGeom prst="rect">
              <a:avLst/>
            </a:prstGeom>
          </p:spPr>
        </p:pic>
      </p:grpSp>
      <p:sp>
        <p:nvSpPr>
          <p:cNvPr id="6" name="TextBox 5">
            <a:extLst>
              <a:ext uri="{FF2B5EF4-FFF2-40B4-BE49-F238E27FC236}">
                <a16:creationId xmlns:a16="http://schemas.microsoft.com/office/drawing/2014/main" id="{4A3D5D00-E390-4192-B0AB-D9F5CD9A16C0}"/>
              </a:ext>
            </a:extLst>
          </p:cNvPr>
          <p:cNvSpPr txBox="1"/>
          <p:nvPr/>
        </p:nvSpPr>
        <p:spPr>
          <a:xfrm>
            <a:off x="0" y="1945932"/>
            <a:ext cx="3064423" cy="4821000"/>
          </a:xfrm>
          <a:prstGeom prst="rect">
            <a:avLst/>
          </a:prstGeom>
          <a:noFill/>
        </p:spPr>
        <p:txBody>
          <a:bodyPr wrap="square">
            <a:spAutoFit/>
          </a:bodyPr>
          <a:lstStyle/>
          <a:p>
            <a:pPr marL="357505" marR="0" indent="-6350" algn="just">
              <a:lnSpc>
                <a:spcPct val="107000"/>
              </a:lnSpc>
              <a:spcBef>
                <a:spcPts val="0"/>
              </a:spcBef>
              <a:spcAft>
                <a:spcPts val="5"/>
              </a:spcAft>
            </a:pPr>
            <a:r>
              <a:rPr lang="fr-FR" dirty="0">
                <a:solidFill>
                  <a:srgbClr val="292934"/>
                </a:solidFill>
                <a:effectLst/>
                <a:latin typeface="Calibri" panose="020F0502020204030204" pitchFamily="34" charset="0"/>
                <a:ea typeface="Calibri" panose="020F0502020204030204" pitchFamily="34" charset="0"/>
              </a:rPr>
              <a:t>Le caryotype montre deux types de chromosomes:</a:t>
            </a:r>
            <a:endParaRPr lang="en-US" dirty="0">
              <a:solidFill>
                <a:srgbClr val="000000"/>
              </a:solidFill>
              <a:effectLst/>
              <a:latin typeface="Calibri" panose="020F0502020204030204" pitchFamily="34" charset="0"/>
              <a:ea typeface="Calibri" panose="020F0502020204030204" pitchFamily="34" charset="0"/>
            </a:endParaRPr>
          </a:p>
          <a:p>
            <a:pPr marL="342900" marR="0" lvl="0" indent="-342900" algn="just" fontAlgn="base">
              <a:lnSpc>
                <a:spcPct val="107000"/>
              </a:lnSpc>
              <a:spcBef>
                <a:spcPts val="0"/>
              </a:spcBef>
              <a:spcAft>
                <a:spcPts val="5"/>
              </a:spcAft>
              <a:buClr>
                <a:srgbClr val="D2533C"/>
              </a:buClr>
              <a:buSzPts val="1800"/>
              <a:buFont typeface="+mj-lt"/>
              <a:buAutoNum type="arabicPeriod"/>
            </a:pPr>
            <a:r>
              <a:rPr lang="fr-FR" b="1" u="none" strike="noStrike" dirty="0">
                <a:solidFill>
                  <a:srgbClr val="D2533C"/>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Autosomes </a:t>
            </a:r>
            <a:r>
              <a:rPr lang="fr-FR" u="none" strike="noStrike" dirty="0">
                <a:solidFill>
                  <a:srgbClr val="292934"/>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chromosomes homologues entre les 2 espèces; l’espèce humaine est formé de 22 paires d’autosome allant de la première  jusqu’à 22ème paire. </a:t>
            </a:r>
            <a:endParaRPr lang="en-US"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fontAlgn="base">
              <a:lnSpc>
                <a:spcPct val="107000"/>
              </a:lnSpc>
              <a:spcBef>
                <a:spcPts val="0"/>
              </a:spcBef>
              <a:spcAft>
                <a:spcPts val="5"/>
              </a:spcAft>
              <a:buClr>
                <a:srgbClr val="D2533C"/>
              </a:buClr>
              <a:buSzPts val="1800"/>
              <a:buFont typeface="+mj-lt"/>
              <a:buAutoNum type="arabicPeriod"/>
            </a:pPr>
            <a:r>
              <a:rPr lang="fr-FR" b="1" u="none" strike="noStrike" dirty="0">
                <a:solidFill>
                  <a:srgbClr val="D2533C"/>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Gonosomes</a:t>
            </a:r>
            <a:r>
              <a:rPr lang="fr-FR" u="none" strike="noStrike" dirty="0">
                <a:solidFill>
                  <a:srgbClr val="292934"/>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fr-FR" dirty="0">
                <a:solidFill>
                  <a:srgbClr val="292934"/>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23ème paire ce sont les chromosomes déterminant le sexe d’individu, : XY </a:t>
            </a:r>
            <a:r>
              <a:rPr lang="fr-FR" u="none" strike="noStrike" dirty="0">
                <a:solidFill>
                  <a:srgbClr val="292934"/>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chez l’homme et XX chez la femme</a:t>
            </a:r>
            <a:endParaRPr lang="en-US"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783511B-7109-43A0-AC4C-2342ED8720AF}"/>
              </a:ext>
            </a:extLst>
          </p:cNvPr>
          <p:cNvSpPr txBox="1"/>
          <p:nvPr/>
        </p:nvSpPr>
        <p:spPr>
          <a:xfrm>
            <a:off x="-106417" y="53622"/>
            <a:ext cx="3277256" cy="1260345"/>
          </a:xfrm>
          <a:prstGeom prst="rect">
            <a:avLst/>
          </a:prstGeom>
          <a:noFill/>
        </p:spPr>
        <p:txBody>
          <a:bodyPr wrap="square">
            <a:spAutoFit/>
          </a:bodyPr>
          <a:lstStyle/>
          <a:p>
            <a:pPr marL="357505" marR="0" indent="-6350" algn="just">
              <a:lnSpc>
                <a:spcPct val="107000"/>
              </a:lnSpc>
              <a:spcBef>
                <a:spcPts val="0"/>
              </a:spcBef>
              <a:spcAft>
                <a:spcPts val="5"/>
              </a:spcAft>
            </a:pPr>
            <a:r>
              <a:rPr lang="fr-FR" sz="2400" b="1" dirty="0">
                <a:solidFill>
                  <a:srgbClr val="FF0000"/>
                </a:solidFill>
                <a:effectLst/>
                <a:latin typeface="Calibri" panose="020F0502020204030204" pitchFamily="34" charset="0"/>
                <a:ea typeface="Calibri" panose="020F0502020204030204" pitchFamily="34" charset="0"/>
              </a:rPr>
              <a:t>4. Expliquer la notion d’autosome et de gonosome.</a:t>
            </a:r>
          </a:p>
        </p:txBody>
      </p:sp>
      <p:sp>
        <p:nvSpPr>
          <p:cNvPr id="10" name="TextBox 9">
            <a:extLst>
              <a:ext uri="{FF2B5EF4-FFF2-40B4-BE49-F238E27FC236}">
                <a16:creationId xmlns:a16="http://schemas.microsoft.com/office/drawing/2014/main" id="{BFFC58BD-9BFB-4B99-8042-DBBD06A3D51F}"/>
              </a:ext>
            </a:extLst>
          </p:cNvPr>
          <p:cNvSpPr txBox="1"/>
          <p:nvPr/>
        </p:nvSpPr>
        <p:spPr>
          <a:xfrm>
            <a:off x="5046443" y="3661862"/>
            <a:ext cx="6148552" cy="467629"/>
          </a:xfrm>
          <a:prstGeom prst="rect">
            <a:avLst/>
          </a:prstGeom>
          <a:noFill/>
        </p:spPr>
        <p:txBody>
          <a:bodyPr wrap="square">
            <a:spAutoFit/>
          </a:bodyPr>
          <a:lstStyle/>
          <a:p>
            <a:pPr marR="0" lvl="0" rtl="0" fontAlgn="base">
              <a:lnSpc>
                <a:spcPct val="107000"/>
              </a:lnSpc>
              <a:spcBef>
                <a:spcPts val="0"/>
              </a:spcBef>
              <a:spcAft>
                <a:spcPts val="1235"/>
              </a:spcAft>
              <a:buClr>
                <a:srgbClr val="292934"/>
              </a:buClr>
              <a:buSzPts val="1800"/>
            </a:pPr>
            <a:r>
              <a:rPr lang="fr-FR" sz="2400" b="1" u="none" strike="noStrike" dirty="0">
                <a:solidFill>
                  <a:srgbClr val="FF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5. Préciser le sexe de chaque  individu</a:t>
            </a:r>
            <a:r>
              <a:rPr lang="fr-FR" sz="2400" b="1" u="none" strike="noStrike" dirty="0">
                <a:solidFill>
                  <a:srgbClr val="FF0000"/>
                </a:solidFill>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 </a:t>
            </a:r>
            <a:endParaRPr lang="en-US" sz="2400" b="1" u="none" strike="noStrike" dirty="0">
              <a:solidFill>
                <a:srgbClr val="FF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7596CFE-C6C0-409E-BB50-E7ABD1E63BE1}"/>
              </a:ext>
            </a:extLst>
          </p:cNvPr>
          <p:cNvSpPr txBox="1"/>
          <p:nvPr/>
        </p:nvSpPr>
        <p:spPr>
          <a:xfrm>
            <a:off x="3611781" y="4084501"/>
            <a:ext cx="8054703" cy="1242135"/>
          </a:xfrm>
          <a:prstGeom prst="rect">
            <a:avLst/>
          </a:prstGeom>
          <a:noFill/>
        </p:spPr>
        <p:txBody>
          <a:bodyPr wrap="square">
            <a:spAutoFit/>
          </a:bodyPr>
          <a:lstStyle/>
          <a:p>
            <a:pPr marL="140970" marR="3937635" indent="-6350" algn="just">
              <a:lnSpc>
                <a:spcPct val="105000"/>
              </a:lnSpc>
              <a:spcBef>
                <a:spcPts val="0"/>
              </a:spcBef>
              <a:spcAft>
                <a:spcPts val="4910"/>
              </a:spcAft>
            </a:pPr>
            <a:r>
              <a:rPr lang="fr-FR" sz="1800" dirty="0">
                <a:solidFill>
                  <a:srgbClr val="292934"/>
                </a:solidFill>
                <a:effectLst/>
                <a:latin typeface="Calibri" panose="020F0502020204030204" pitchFamily="34" charset="0"/>
                <a:ea typeface="Calibri" panose="020F0502020204030204" pitchFamily="34" charset="0"/>
              </a:rPr>
              <a:t>A gauche c’est le caryotype d’un </a:t>
            </a:r>
            <a:r>
              <a:rPr lang="fr-FR" sz="1800" b="1" dirty="0">
                <a:solidFill>
                  <a:srgbClr val="292934"/>
                </a:solidFill>
                <a:effectLst/>
                <a:latin typeface="Calibri" panose="020F0502020204030204" pitchFamily="34" charset="0"/>
                <a:ea typeface="Calibri" panose="020F0502020204030204" pitchFamily="34" charset="0"/>
              </a:rPr>
              <a:t>homme, </a:t>
            </a:r>
            <a:r>
              <a:rPr lang="fr-FR" sz="1800" dirty="0">
                <a:solidFill>
                  <a:srgbClr val="292934"/>
                </a:solidFill>
                <a:effectLst/>
                <a:latin typeface="Calibri" panose="020F0502020204030204" pitchFamily="34" charset="0"/>
                <a:ea typeface="Calibri" panose="020F0502020204030204" pitchFamily="34" charset="0"/>
              </a:rPr>
              <a:t>car le caryotype montre de gonosomes non homologues de taille différents désignés par les lettres X et Y</a:t>
            </a:r>
            <a:r>
              <a:rPr lang="fr-FR" sz="1800" dirty="0">
                <a:solidFill>
                  <a:srgbClr val="292934"/>
                </a:solidFill>
                <a:effectLst/>
                <a:latin typeface="Arial" panose="020B0604020202020204" pitchFamily="34" charset="0"/>
                <a:ea typeface="Arial" panose="020B0604020202020204" pitchFamily="34" charset="0"/>
              </a:rPr>
              <a:t>. </a:t>
            </a:r>
            <a:endParaRPr lang="en-US" sz="1100" dirty="0">
              <a:solidFill>
                <a:srgbClr val="000000"/>
              </a:solidFill>
              <a:effectLst/>
              <a:latin typeface="Calibri" panose="020F0502020204030204" pitchFamily="34" charset="0"/>
              <a:ea typeface="Calibri" panose="020F0502020204030204" pitchFamily="34" charset="0"/>
            </a:endParaRPr>
          </a:p>
        </p:txBody>
      </p:sp>
      <p:sp>
        <p:nvSpPr>
          <p:cNvPr id="15" name="TextBox 14">
            <a:extLst>
              <a:ext uri="{FF2B5EF4-FFF2-40B4-BE49-F238E27FC236}">
                <a16:creationId xmlns:a16="http://schemas.microsoft.com/office/drawing/2014/main" id="{1C568872-9126-44D2-8756-C2E3AA6683F3}"/>
              </a:ext>
            </a:extLst>
          </p:cNvPr>
          <p:cNvSpPr txBox="1"/>
          <p:nvPr/>
        </p:nvSpPr>
        <p:spPr>
          <a:xfrm>
            <a:off x="8523395" y="4217851"/>
            <a:ext cx="3347545" cy="1200329"/>
          </a:xfrm>
          <a:prstGeom prst="rect">
            <a:avLst/>
          </a:prstGeom>
          <a:noFill/>
        </p:spPr>
        <p:txBody>
          <a:bodyPr wrap="square" rtlCol="0">
            <a:spAutoFit/>
          </a:bodyPr>
          <a:lstStyle/>
          <a:p>
            <a:r>
              <a:rPr lang="fr-FR" dirty="0"/>
              <a:t>A droite, c’est le caryotype d’une </a:t>
            </a:r>
            <a:r>
              <a:rPr lang="fr-FR" b="1" dirty="0"/>
              <a:t>femme</a:t>
            </a:r>
            <a:r>
              <a:rPr lang="fr-FR" dirty="0"/>
              <a:t> car l’absence du gonosome Y détermine le sexe mâle</a:t>
            </a:r>
          </a:p>
        </p:txBody>
      </p:sp>
      <p:pic>
        <p:nvPicPr>
          <p:cNvPr id="5" name="Audio 4">
            <a:hlinkClick r:id="" action="ppaction://media"/>
            <a:extLst>
              <a:ext uri="{FF2B5EF4-FFF2-40B4-BE49-F238E27FC236}">
                <a16:creationId xmlns:a16="http://schemas.microsoft.com/office/drawing/2014/main" id="{271930E6-9847-4ED1-9956-C860F59F08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33957076"/>
      </p:ext>
    </p:extLst>
  </p:cSld>
  <p:clrMapOvr>
    <a:masterClrMapping/>
  </p:clrMapOvr>
  <mc:AlternateContent xmlns:mc="http://schemas.openxmlformats.org/markup-compatibility/2006">
    <mc:Choice xmlns:p14="http://schemas.microsoft.com/office/powerpoint/2010/main" Requires="p14">
      <p:transition spd="slow" p14:dur="2000" advTm="89638"/>
    </mc:Choice>
    <mc:Fallback>
      <p:transition spd="slow" advTm="89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548" x="12165013" y="3325813"/>
          <p14:tracePt t="556" x="12123738" y="3325813"/>
          <p14:tracePt t="564" x="12095163" y="3325813"/>
          <p14:tracePt t="584" x="12026900" y="3325813"/>
          <p14:tracePt t="588" x="11944350" y="3311525"/>
          <p14:tracePt t="596" x="11806238" y="3284538"/>
          <p14:tracePt t="613" x="11530013" y="3201988"/>
          <p14:tracePt t="620" x="11364913" y="3146425"/>
          <p14:tracePt t="640" x="11144250" y="3105150"/>
          <p14:tracePt t="643" x="10895013" y="3049588"/>
          <p14:tracePt t="660" x="10274300" y="2897188"/>
          <p14:tracePt t="668" x="10053638" y="2855913"/>
          <p14:tracePt t="676" x="9888538" y="2801938"/>
          <p14:tracePt t="684" x="9696450" y="2759075"/>
          <p14:tracePt t="705" x="9544050" y="2732088"/>
          <p14:tracePt t="709" x="9282113" y="2649538"/>
          <p14:tracePt t="716" x="9199563" y="2635250"/>
          <p14:tracePt t="739" x="9144000" y="2622550"/>
          <p14:tracePt t="740" x="8978900" y="2579688"/>
          <p14:tracePt t="748" x="8937625" y="2566988"/>
          <p14:tracePt t="756" x="8882063" y="2538413"/>
          <p14:tracePt t="764" x="8799513" y="2538413"/>
          <p14:tracePt t="772" x="8729663" y="2525713"/>
          <p14:tracePt t="780" x="8647113" y="2497138"/>
          <p14:tracePt t="796" x="8496300" y="2455863"/>
          <p14:tracePt t="814" x="8302625" y="2414588"/>
          <p14:tracePt t="820" x="8220075" y="2400300"/>
          <p14:tracePt t="828" x="8123238" y="2373313"/>
          <p14:tracePt t="836" x="8026400" y="2346325"/>
          <p14:tracePt t="844" x="7929563" y="2317750"/>
          <p14:tracePt t="860" x="7764463" y="2263775"/>
          <p14:tracePt t="868" x="7696200" y="2249488"/>
          <p14:tracePt t="876" x="7626350" y="2220913"/>
          <p14:tracePt t="892" x="7572375" y="2208213"/>
          <p14:tracePt t="909" x="7378700" y="2166938"/>
          <p14:tracePt t="915" x="7323138" y="2152650"/>
          <p14:tracePt t="924" x="7267575" y="2138363"/>
          <p14:tracePt t="940" x="7240588" y="2125663"/>
          <p14:tracePt t="954" x="7185025" y="2125663"/>
          <p14:tracePt t="957" x="7143750" y="2125663"/>
          <p14:tracePt t="964" x="7131050" y="2125663"/>
          <p14:tracePt t="972" x="7116763" y="2125663"/>
          <p14:tracePt t="1005" x="7089775" y="2111375"/>
          <p14:tracePt t="1037" x="7061200" y="2111375"/>
          <p14:tracePt t="1044" x="7046913" y="2111375"/>
          <p14:tracePt t="1052" x="7034213" y="2111375"/>
          <p14:tracePt t="1068" x="7034213" y="2097088"/>
          <p14:tracePt t="1244" x="7019925" y="2097088"/>
          <p14:tracePt t="1260" x="7005638" y="2097088"/>
          <p14:tracePt t="1277" x="6992938" y="2125663"/>
          <p14:tracePt t="1284" x="6978650" y="2152650"/>
          <p14:tracePt t="1444" x="6978650" y="2138363"/>
          <p14:tracePt t="1452" x="6978650" y="2097088"/>
          <p14:tracePt t="1470" x="6992938" y="2070100"/>
          <p14:tracePt t="1540" x="7005638" y="2070100"/>
          <p14:tracePt t="1548" x="7019925" y="2070100"/>
          <p14:tracePt t="1566" x="7034213" y="2084388"/>
          <p14:tracePt t="1572" x="7034213" y="2097088"/>
          <p14:tracePt t="1640" x="7034213" y="2111375"/>
          <p14:tracePt t="1684" x="7019925" y="2111375"/>
          <p14:tracePt t="1692" x="7005638" y="2125663"/>
          <p14:tracePt t="1711" x="6964363" y="2125663"/>
          <p14:tracePt t="1724" x="6937375" y="2125663"/>
          <p14:tracePt t="1731" x="6923088" y="2125663"/>
          <p14:tracePt t="1752" x="6881813" y="2125663"/>
          <p14:tracePt t="1769" x="6813550" y="2125663"/>
          <p14:tracePt t="1771" x="6772275" y="2125663"/>
          <p14:tracePt t="1786" x="6743700" y="2125663"/>
          <p14:tracePt t="1790" x="6716713" y="2125663"/>
          <p14:tracePt t="1796" x="6661150" y="2125663"/>
          <p14:tracePt t="1816" x="6578600" y="2125663"/>
          <p14:tracePt t="1848" x="6454775" y="2111375"/>
          <p14:tracePt t="1850" x="6413500" y="2111375"/>
          <p14:tracePt t="1853" x="6357938" y="2111375"/>
          <p14:tracePt t="1870" x="6234113" y="2111375"/>
          <p14:tracePt t="1876" x="6137275" y="2125663"/>
          <p14:tracePt t="1901" x="5902325" y="2193925"/>
          <p14:tracePt t="1908" x="5848350" y="2193925"/>
          <p14:tracePt t="1916" x="5778500" y="2208213"/>
          <p14:tracePt t="1924" x="5764213" y="2208213"/>
          <p14:tracePt t="1974" x="5751513" y="2220913"/>
          <p14:tracePt t="1994" x="5722938" y="2235200"/>
          <p14:tracePt t="1996" x="5695950" y="2263775"/>
          <p14:tracePt t="2004" x="5681663" y="2276475"/>
          <p14:tracePt t="2012" x="5654675" y="2276475"/>
          <p14:tracePt t="2028" x="5640388" y="2276475"/>
          <p14:tracePt t="2036" x="5627688" y="2276475"/>
          <p14:tracePt t="2044" x="5613400" y="2276475"/>
          <p14:tracePt t="2067" x="5599113" y="2263775"/>
          <p14:tracePt t="2083" x="5489575" y="2193925"/>
          <p14:tracePt t="2085" x="5407025" y="2152650"/>
          <p14:tracePt t="2092" x="5295900" y="2111375"/>
          <p14:tracePt t="2100" x="5186363" y="2055813"/>
          <p14:tracePt t="2108" x="5075238" y="2000250"/>
          <p14:tracePt t="2128" x="4881563" y="1946275"/>
          <p14:tracePt t="2144" x="4745038" y="1917700"/>
          <p14:tracePt t="2160" x="4716463" y="1905000"/>
          <p14:tracePt t="2228" x="4716463" y="1890713"/>
          <p14:tracePt t="2261" x="4730750" y="1862138"/>
          <p14:tracePt t="2268" x="4745038" y="1849438"/>
          <p14:tracePt t="2276" x="4745038" y="1808163"/>
          <p14:tracePt t="2284" x="4757738" y="1808163"/>
          <p14:tracePt t="2305" x="4757738" y="1793875"/>
          <p14:tracePt t="2310" x="4757738" y="1766888"/>
          <p14:tracePt t="2316" x="4757738" y="1752600"/>
          <p14:tracePt t="2335" x="4703763" y="1738313"/>
          <p14:tracePt t="2351" x="4648200" y="1697038"/>
          <p14:tracePt t="2366" x="4606925" y="1655763"/>
          <p14:tracePt t="2372" x="4592638" y="1628775"/>
          <p14:tracePt t="2380" x="4565650" y="1600200"/>
          <p14:tracePt t="2400" x="4468813" y="1573213"/>
          <p14:tracePt t="2414" x="4303713" y="1546225"/>
          <p14:tracePt t="2432" x="4068763" y="1476375"/>
          <p14:tracePt t="2436" x="3916363" y="1435100"/>
          <p14:tracePt t="2444" x="3778250" y="1393825"/>
          <p14:tracePt t="2452" x="3641725" y="1352550"/>
          <p14:tracePt t="2460" x="3475038" y="1338263"/>
          <p14:tracePt t="2480" x="3282950" y="1282700"/>
          <p14:tracePt t="2496" x="3130550" y="1241425"/>
          <p14:tracePt t="2500" x="3103563" y="1241425"/>
          <p14:tracePt t="2508" x="3062288" y="1228725"/>
          <p14:tracePt t="2516" x="3033713" y="1228725"/>
          <p14:tracePt t="2524" x="3021013" y="1228725"/>
          <p14:tracePt t="2732" x="3006725" y="1228725"/>
          <p14:tracePt t="2740" x="2979738" y="1214438"/>
          <p14:tracePt t="2768" x="2936875" y="1214438"/>
          <p14:tracePt t="2772" x="2924175" y="1214438"/>
          <p14:tracePt t="2780" x="2895600" y="1200150"/>
          <p14:tracePt t="2809" x="2854325" y="1187450"/>
          <p14:tracePt t="2815" x="2827338" y="1173163"/>
          <p14:tracePt t="2828" x="2813050" y="1158875"/>
          <p14:tracePt t="2908" x="2800350" y="1158875"/>
          <p14:tracePt t="2915" x="2786063" y="1158875"/>
          <p14:tracePt t="2923" x="2771775" y="1158875"/>
          <p14:tracePt t="2942" x="2744788" y="1158875"/>
          <p14:tracePt t="2948" x="2716213" y="1158875"/>
          <p14:tracePt t="2969" x="2703513" y="1158875"/>
          <p14:tracePt t="2985" x="2674938" y="1158875"/>
          <p14:tracePt t="3004" x="2662238" y="1158875"/>
          <p14:tracePt t="3012" x="2647950" y="1158875"/>
          <p14:tracePt t="3033" x="2579688" y="1158875"/>
          <p14:tracePt t="3036" x="2551113" y="1158875"/>
          <p14:tracePt t="3044" x="2538413" y="1158875"/>
          <p14:tracePt t="3124" x="2524125" y="1158875"/>
          <p14:tracePt t="3146" x="2509838" y="1158875"/>
          <p14:tracePt t="3148" x="2454275" y="1158875"/>
          <p14:tracePt t="3156" x="2413000" y="1158875"/>
          <p14:tracePt t="3179" x="2371725" y="1117600"/>
          <p14:tracePt t="3181" x="2344738" y="1117600"/>
          <p14:tracePt t="3188" x="2330450" y="1117600"/>
          <p14:tracePt t="3205" x="2317750" y="1103313"/>
          <p14:tracePt t="3220" x="2303463" y="1090613"/>
          <p14:tracePt t="3236" x="2303463" y="1062038"/>
          <p14:tracePt t="3253" x="2289175" y="1049338"/>
          <p14:tracePt t="3268" x="2262188" y="1020763"/>
          <p14:tracePt t="3276" x="2262188" y="1008063"/>
          <p14:tracePt t="3283" x="2247900" y="1008063"/>
          <p14:tracePt t="3396" x="2247900" y="979488"/>
          <p14:tracePt t="3412" x="2220913" y="979488"/>
          <p14:tracePt t="3420" x="2206625" y="965200"/>
          <p14:tracePt t="3446" x="2192338" y="952500"/>
          <p14:tracePt t="3876" x="2206625" y="952500"/>
          <p14:tracePt t="3884" x="2233613" y="952500"/>
          <p14:tracePt t="3919" x="2303463" y="952500"/>
          <p14:tracePt t="3924" x="2454275" y="952500"/>
          <p14:tracePt t="3932" x="2482850" y="952500"/>
          <p14:tracePt t="3949" x="2565400" y="952500"/>
          <p14:tracePt t="3968" x="2592388" y="952500"/>
          <p14:tracePt t="3972" x="2620963" y="952500"/>
          <p14:tracePt t="3980" x="2647950" y="952500"/>
          <p14:tracePt t="3996" x="2703513" y="952500"/>
          <p14:tracePt t="4004" x="2730500" y="952500"/>
          <p14:tracePt t="4011" x="2759075" y="952500"/>
          <p14:tracePt t="4030" x="2786063" y="952500"/>
          <p14:tracePt t="4035" x="2813050" y="952500"/>
          <p14:tracePt t="4056" x="2827338" y="952500"/>
          <p14:tracePt t="4074" x="2854325" y="952500"/>
          <p14:tracePt t="4077" x="2895600" y="952500"/>
          <p14:tracePt t="4083" x="2924175" y="952500"/>
          <p14:tracePt t="4105" x="2979738" y="952500"/>
          <p14:tracePt t="4708" x="3006725" y="952500"/>
          <p14:tracePt t="4716" x="3006725" y="965200"/>
          <p14:tracePt t="4743" x="2868613" y="979488"/>
          <p14:tracePt t="4748" x="2813050" y="993775"/>
          <p14:tracePt t="4756" x="2771775" y="1008063"/>
          <p14:tracePt t="4770" x="2716213" y="1020763"/>
          <p14:tracePt t="4789" x="2647950" y="1035050"/>
          <p14:tracePt t="6596" x="2647950" y="1049338"/>
          <p14:tracePt t="6604" x="2647950" y="1076325"/>
          <p14:tracePt t="6625" x="2620963" y="1144588"/>
          <p14:tracePt t="6628" x="2620963" y="1158875"/>
          <p14:tracePt t="6636" x="2620963" y="1173163"/>
          <p14:tracePt t="6686" x="2620963" y="1200150"/>
          <p14:tracePt t="7716" x="2633663" y="1214438"/>
          <p14:tracePt t="7901" x="2647950" y="1214438"/>
          <p14:tracePt t="7935" x="2647950" y="1228725"/>
          <p14:tracePt t="7941" x="2662238" y="1228725"/>
          <p14:tracePt t="8004" x="2674938" y="1241425"/>
          <p14:tracePt t="8020" x="2689225" y="1241425"/>
          <p14:tracePt t="9325" x="2703513" y="1241425"/>
          <p14:tracePt t="9333" x="2716213" y="1241425"/>
          <p14:tracePt t="9369" x="2882900" y="1282700"/>
          <p14:tracePt t="9372" x="2924175" y="1296988"/>
          <p14:tracePt t="9379" x="2951163" y="1311275"/>
          <p14:tracePt t="9399" x="3021013" y="1366838"/>
          <p14:tracePt t="9416" x="3089275" y="1393825"/>
          <p14:tracePt t="9430" x="3144838" y="1435100"/>
          <p14:tracePt t="9436" x="3171825" y="1449388"/>
          <p14:tracePt t="9443" x="3186113" y="1462088"/>
          <p14:tracePt t="9459" x="3213100" y="1462088"/>
          <p14:tracePt t="9563" x="3213100" y="1476375"/>
          <p14:tracePt t="9571" x="3213100" y="1490663"/>
          <p14:tracePt t="9591" x="3213100" y="1517650"/>
          <p14:tracePt t="9595" x="3213100" y="1531938"/>
          <p14:tracePt t="9603" x="3227388" y="1558925"/>
          <p14:tracePt t="9620" x="3241675" y="1628775"/>
          <p14:tracePt t="9638" x="3254375" y="1655763"/>
          <p14:tracePt t="9653" x="3268663" y="1697038"/>
          <p14:tracePt t="9660" x="3268663" y="1711325"/>
          <p14:tracePt t="9668" x="3268663" y="1738313"/>
          <p14:tracePt t="9687" x="3282950" y="1766888"/>
          <p14:tracePt t="9691" x="3295650" y="1779588"/>
          <p14:tracePt t="9699" x="3295650" y="1793875"/>
          <p14:tracePt t="9719" x="3295650" y="1820863"/>
          <p14:tracePt t="9732" x="3309938" y="1835150"/>
          <p14:tracePt t="9739" x="3309938" y="1849438"/>
          <p14:tracePt t="9760" x="3309938" y="1862138"/>
          <p14:tracePt t="9777" x="3309938" y="1876425"/>
          <p14:tracePt t="9808" x="3309938" y="1890713"/>
          <p14:tracePt t="9825" x="3309938" y="1905000"/>
          <p14:tracePt t="9854" x="3309938" y="1931988"/>
          <p14:tracePt t="9857" x="3309938" y="1946275"/>
          <p14:tracePt t="9877" x="3309938" y="1987550"/>
          <p14:tracePt t="9924" x="3295650" y="1987550"/>
          <p14:tracePt t="9982" x="3295650" y="2000250"/>
          <p14:tracePt t="9996" x="3295650" y="2028825"/>
          <p14:tracePt t="10021" x="3295650" y="2041525"/>
          <p14:tracePt t="10045" x="3295650" y="2070100"/>
          <p14:tracePt t="10062" x="3295650" y="2084388"/>
          <p14:tracePt t="10111" x="3295650" y="2097088"/>
          <p14:tracePt t="10116" x="3295650" y="2111375"/>
          <p14:tracePt t="10123" x="3295650" y="2125663"/>
          <p14:tracePt t="10143" x="3309938" y="2125663"/>
          <p14:tracePt t="10148" x="3309938" y="2152650"/>
          <p14:tracePt t="10173" x="3309938" y="2179638"/>
          <p14:tracePt t="10189" x="3309938" y="2193925"/>
          <p14:tracePt t="10206" x="3309938" y="2208213"/>
          <p14:tracePt t="10212" x="3309938" y="2220913"/>
          <p14:tracePt t="10253" x="3309938" y="2249488"/>
          <p14:tracePt t="10283" x="3309938" y="2263775"/>
          <p14:tracePt t="10396" x="3309938" y="2276475"/>
          <p14:tracePt t="10404" x="3295650" y="2276475"/>
          <p14:tracePt t="10413" x="3268663" y="2290763"/>
          <p14:tracePt t="10491" x="3254375" y="2290763"/>
          <p14:tracePt t="10516" x="3241675" y="2290763"/>
          <p14:tracePt t="10523" x="3227388" y="2305050"/>
          <p14:tracePt t="10547" x="3213100" y="2305050"/>
          <p14:tracePt t="10550" x="3200400" y="2317750"/>
          <p14:tracePt t="10555" x="3171825" y="2317750"/>
          <p14:tracePt t="10575" x="3159125" y="2332038"/>
          <p14:tracePt t="10591" x="3130550" y="2359025"/>
          <p14:tracePt t="10612" x="3089275" y="2387600"/>
          <p14:tracePt t="10652" x="3074988" y="2387600"/>
          <p14:tracePt t="10740" x="3048000" y="2400300"/>
          <p14:tracePt t="10748" x="3033713" y="2400300"/>
          <p14:tracePt t="10767" x="2992438" y="2428875"/>
          <p14:tracePt t="10772" x="2979738" y="2428875"/>
          <p14:tracePt t="10780" x="2965450" y="2428875"/>
          <p14:tracePt t="10797" x="2936875" y="2443163"/>
          <p14:tracePt t="10813" x="2909888" y="2443163"/>
          <p14:tracePt t="10821" x="2882900" y="2443163"/>
          <p14:tracePt t="10828" x="2868613" y="2455863"/>
          <p14:tracePt t="10836" x="2854325" y="2455863"/>
          <p14:tracePt t="10844" x="2827338" y="2455863"/>
          <p14:tracePt t="10851" x="2800350" y="2470150"/>
          <p14:tracePt t="10873" x="2786063" y="2470150"/>
          <p14:tracePt t="10891" x="2771775" y="2470150"/>
          <p14:tracePt t="10904" x="2759075" y="2470150"/>
          <p14:tracePt t="10916" x="2730500" y="2470150"/>
          <p14:tracePt t="10924" x="2716213" y="2484438"/>
          <p14:tracePt t="10932" x="2689225" y="2484438"/>
          <p14:tracePt t="10940" x="2662238" y="2497138"/>
          <p14:tracePt t="10948" x="2620963" y="2497138"/>
          <p14:tracePt t="10956" x="2592388" y="2497138"/>
          <p14:tracePt t="10964" x="2579688" y="2511425"/>
          <p14:tracePt t="10984" x="2538413" y="2511425"/>
          <p14:tracePt t="11000" x="2524125" y="2525713"/>
          <p14:tracePt t="11004" x="2495550" y="2538413"/>
          <p14:tracePt t="11020" x="2468563" y="2538413"/>
          <p14:tracePt t="11028" x="2454275" y="2552700"/>
          <p14:tracePt t="11044" x="2441575" y="2552700"/>
          <p14:tracePt t="11065" x="2413000" y="2566988"/>
          <p14:tracePt t="11082" x="2413000" y="2579688"/>
          <p14:tracePt t="11091" x="2386013" y="2579688"/>
          <p14:tracePt t="11112" x="2386013" y="2608263"/>
          <p14:tracePt t="11147" x="2359025" y="2608263"/>
          <p14:tracePt t="11168" x="2344738" y="2608263"/>
          <p14:tracePt t="11172" x="2330450" y="2608263"/>
          <p14:tracePt t="11192" x="2303463" y="2622550"/>
          <p14:tracePt t="11740" x="2289175" y="2635250"/>
          <p14:tracePt t="11748" x="2289175" y="2649538"/>
          <p14:tracePt t="11755" x="2303463" y="2663825"/>
          <p14:tracePt t="11763" x="2317750" y="2676525"/>
          <p14:tracePt t="11784" x="2400300" y="2690813"/>
          <p14:tracePt t="11788" x="2441575" y="2705100"/>
          <p14:tracePt t="11796" x="2495550" y="2717800"/>
          <p14:tracePt t="11813" x="2579688" y="2732088"/>
          <p14:tracePt t="11829" x="2662238" y="2759075"/>
          <p14:tracePt t="11836" x="2689225" y="2759075"/>
          <p14:tracePt t="11843" x="2703513" y="2759075"/>
          <p14:tracePt t="11860" x="2716213" y="2773363"/>
          <p14:tracePt t="11876" x="2744788" y="2787650"/>
          <p14:tracePt t="11908" x="2771775" y="2787650"/>
          <p14:tracePt t="11909" x="2771775" y="2801938"/>
          <p14:tracePt t="11926" x="2786063" y="2814638"/>
          <p14:tracePt t="11931" x="2800350" y="2814638"/>
          <p14:tracePt t="11939" x="2813050" y="2828925"/>
          <p14:tracePt t="11955" x="2827338" y="2828925"/>
          <p14:tracePt t="11958" x="2841625" y="2828925"/>
          <p14:tracePt t="11963" x="2854325" y="2843213"/>
          <p14:tracePt t="11971" x="2868613" y="2855913"/>
          <p14:tracePt t="11986" x="2895600" y="2855913"/>
          <p14:tracePt t="12004" x="2936875" y="2870200"/>
          <p14:tracePt t="12011" x="2951163" y="2870200"/>
          <p14:tracePt t="12020" x="2965450" y="2884488"/>
          <p14:tracePt t="12035" x="2979738" y="2884488"/>
          <p14:tracePt t="12064" x="3006725" y="2897188"/>
          <p14:tracePt t="12096" x="3021013" y="2911475"/>
          <p14:tracePt t="12103" x="3033713" y="2911475"/>
          <p14:tracePt t="12116" x="3048000" y="2925763"/>
          <p14:tracePt t="12131" x="3048000" y="2938463"/>
          <p14:tracePt t="12133" x="3062288" y="2938463"/>
          <p14:tracePt t="12140" x="3062288" y="2952750"/>
          <p14:tracePt t="12155" x="3074988" y="2967038"/>
          <p14:tracePt t="12174" x="3089275" y="2981325"/>
          <p14:tracePt t="12193" x="3103563" y="2994025"/>
          <p14:tracePt t="12206" x="3130550" y="3008313"/>
          <p14:tracePt t="12220" x="3130550" y="3022600"/>
          <p14:tracePt t="12235" x="3144838" y="3022600"/>
          <p14:tracePt t="12243" x="3159125" y="3022600"/>
          <p14:tracePt t="12272" x="3171825" y="3049588"/>
          <p14:tracePt t="12300" x="3186113" y="3063875"/>
          <p14:tracePt t="12379" x="3186113" y="3076575"/>
          <p14:tracePt t="12413" x="3186113" y="3105150"/>
          <p14:tracePt t="12428" x="3186113" y="3117850"/>
          <p14:tracePt t="12460" x="3186113" y="3132138"/>
          <p14:tracePt t="12477" x="3186113" y="3146425"/>
          <p14:tracePt t="12491" x="3186113" y="3160713"/>
          <p14:tracePt t="15405" x="3186113" y="3173413"/>
          <p14:tracePt t="15414" x="3186113" y="3187700"/>
          <p14:tracePt t="15421" x="3200400" y="3214688"/>
          <p14:tracePt t="15468" x="3200400" y="3228975"/>
          <p14:tracePt t="15508" x="3200400" y="3255963"/>
          <p14:tracePt t="15564" x="3200400" y="3270250"/>
          <p14:tracePt t="15579" x="3200400" y="3284538"/>
          <p14:tracePt t="15603" x="3200400" y="3297238"/>
          <p14:tracePt t="15611" x="3200400" y="3311525"/>
          <p14:tracePt t="15642" x="3200400" y="3325813"/>
          <p14:tracePt t="15645" x="3200400" y="3340100"/>
          <p14:tracePt t="15661" x="3200400" y="3352800"/>
          <p14:tracePt t="15675" x="3200400" y="3381375"/>
          <p14:tracePt t="15725" x="3200400" y="3394075"/>
          <p14:tracePt t="15748" x="3200400" y="3408363"/>
          <p14:tracePt t="15804" x="3200400" y="3422650"/>
          <p14:tracePt t="15843" x="3200400" y="3435350"/>
          <p14:tracePt t="15981" x="3200400" y="3463925"/>
          <p14:tracePt t="16012" x="3200400" y="3476625"/>
          <p14:tracePt t="16117" x="3200400" y="3490913"/>
          <p14:tracePt t="16124" x="3200400" y="3505200"/>
          <p14:tracePt t="16133" x="3186113" y="3505200"/>
          <p14:tracePt t="16220" x="3186113" y="3532188"/>
          <p14:tracePt t="16300" x="3186113" y="3546475"/>
          <p14:tracePt t="16421" x="3186113" y="3560763"/>
          <p14:tracePt t="16476" x="3186113" y="3573463"/>
          <p14:tracePt t="16773" x="3186113" y="3587750"/>
          <p14:tracePt t="16780" x="3186113" y="3602038"/>
          <p14:tracePt t="16829" x="3186113" y="3629025"/>
          <p14:tracePt t="16872" x="3186113" y="3656013"/>
          <p14:tracePt t="16915" x="3186113" y="3670300"/>
          <p14:tracePt t="16939" x="3186113" y="3684588"/>
          <p14:tracePt t="16970" x="3186113" y="3697288"/>
          <p14:tracePt t="17093" x="3186113" y="3711575"/>
          <p14:tracePt t="17100" x="3186113" y="3725863"/>
          <p14:tracePt t="17203" x="3186113" y="3752850"/>
          <p14:tracePt t="17259" x="3186113" y="3767138"/>
          <p14:tracePt t="17287" x="3186113" y="3781425"/>
          <p14:tracePt t="17319" x="3186113" y="3808413"/>
          <p14:tracePt t="17355" x="3200400" y="3822700"/>
          <p14:tracePt t="17383" x="3213100" y="3822700"/>
          <p14:tracePt t="17387" x="3213100" y="3835400"/>
          <p14:tracePt t="17428" x="3213100" y="3849688"/>
          <p14:tracePt t="17488" x="3213100" y="3876675"/>
          <p14:tracePt t="17526" x="3213100" y="3905250"/>
          <p14:tracePt t="17540" x="3213100" y="3919538"/>
          <p14:tracePt t="17558" x="3213100" y="3932238"/>
          <p14:tracePt t="17599" x="3213100" y="3946525"/>
          <p14:tracePt t="17617" x="3213100" y="3960813"/>
          <p14:tracePt t="17649" x="3213100" y="3987800"/>
          <p14:tracePt t="17804" x="3213100" y="4002088"/>
          <p14:tracePt t="17852" x="3200400" y="4029075"/>
          <p14:tracePt t="19653" x="3227388" y="4043363"/>
          <p14:tracePt t="19661" x="3227388" y="4056063"/>
          <p14:tracePt t="19693" x="3213100" y="4098925"/>
          <p14:tracePt t="19700" x="3200400" y="4111625"/>
          <p14:tracePt t="19718" x="3186113" y="4140200"/>
          <p14:tracePt t="19723" x="3171825" y="4152900"/>
          <p14:tracePt t="19732" x="3171825" y="4167188"/>
          <p14:tracePt t="19739" x="3171825" y="4181475"/>
          <p14:tracePt t="19761" x="3171825" y="4194175"/>
          <p14:tracePt t="19777" x="3171825" y="4222750"/>
          <p14:tracePt t="19787" x="3171825" y="4235450"/>
          <p14:tracePt t="19829" x="3171825" y="4249738"/>
          <p14:tracePt t="19855" x="3171825" y="4264025"/>
          <p14:tracePt t="19883" x="3186113" y="4291013"/>
          <p14:tracePt t="19920" x="3200400" y="4305300"/>
          <p14:tracePt t="19937" x="3213100" y="4305300"/>
          <p14:tracePt t="20621" x="3227388" y="4305300"/>
          <p14:tracePt t="20672" x="3241675" y="4305300"/>
          <p14:tracePt t="20675" x="3254375" y="4319588"/>
          <p14:tracePt t="20693" x="3268663" y="4319588"/>
          <p14:tracePt t="20715" x="3282950" y="4332288"/>
          <p14:tracePt t="20733" x="3295650" y="4346575"/>
          <p14:tracePt t="20783" x="3324225" y="4346575"/>
          <p14:tracePt t="20933" x="3336925" y="4346575"/>
          <p14:tracePt t="20940" x="3336925" y="4360863"/>
          <p14:tracePt t="20978" x="3309938" y="4360863"/>
          <p14:tracePt t="20981" x="3295650" y="4360863"/>
          <p14:tracePt t="20988" x="3268663" y="4360863"/>
          <p14:tracePt t="21005" x="3213100" y="4360863"/>
          <p14:tracePt t="21022" x="3186113" y="4360863"/>
          <p14:tracePt t="21213" x="3171825" y="4360863"/>
          <p14:tracePt t="21221" x="3159125" y="4360863"/>
          <p14:tracePt t="21228" x="3144838" y="4360863"/>
          <p14:tracePt t="21255" x="3116263" y="4387850"/>
          <p14:tracePt t="21260" x="3103563" y="4402138"/>
          <p14:tracePt t="21277" x="3074988" y="4414838"/>
          <p14:tracePt t="21297" x="3048000" y="4429125"/>
          <p14:tracePt t="21300" x="3048000" y="4443413"/>
          <p14:tracePt t="21323" x="3033713" y="4457700"/>
          <p14:tracePt t="21354" x="3006725" y="4470400"/>
          <p14:tracePt t="21376" x="2992438" y="4470400"/>
          <p14:tracePt t="21380" x="2979738" y="4484688"/>
          <p14:tracePt t="21387" x="2951163" y="4484688"/>
          <p14:tracePt t="21408" x="2924175" y="4484688"/>
          <p14:tracePt t="21413" x="2895600" y="4484688"/>
          <p14:tracePt t="21419" x="2868613" y="4484688"/>
          <p14:tracePt t="21437" x="2841625" y="4484688"/>
          <p14:tracePt t="21443" x="2827338" y="4484688"/>
          <p14:tracePt t="21451" x="2813050" y="4484688"/>
          <p14:tracePt t="21482" x="2786063" y="4484688"/>
          <p14:tracePt t="21503" x="2730500" y="4511675"/>
          <p14:tracePt t="21508" x="2689225" y="4511675"/>
          <p14:tracePt t="21516" x="2674938" y="4511675"/>
          <p14:tracePt t="21535" x="2647950" y="4525963"/>
          <p14:tracePt t="21540" x="2633663" y="4540250"/>
          <p14:tracePt t="21548" x="2620963" y="4540250"/>
          <p14:tracePt t="21563" x="2606675" y="4540250"/>
          <p14:tracePt t="21579" x="2579688" y="4540250"/>
          <p14:tracePt t="21588" x="2551113" y="4552950"/>
          <p14:tracePt t="21596" x="2538413" y="4552950"/>
          <p14:tracePt t="21624" x="2524125" y="4552950"/>
          <p14:tracePt t="21627" x="2509838" y="4552950"/>
          <p14:tracePt t="21643" x="2468563" y="4567238"/>
          <p14:tracePt t="21656" x="2454275" y="4567238"/>
          <p14:tracePt t="21659" x="2427288" y="4594225"/>
          <p14:tracePt t="21668" x="2400300" y="4594225"/>
          <p14:tracePt t="21683" x="2386013" y="4594225"/>
          <p14:tracePt t="21720" x="2371725" y="4608513"/>
          <p14:tracePt t="21752" x="2344738" y="4608513"/>
          <p14:tracePt t="21764" x="2330450" y="4608513"/>
          <p14:tracePt t="21784" x="2330450" y="4622800"/>
          <p14:tracePt t="21802" x="2303463" y="4622800"/>
          <p14:tracePt t="21804" x="2289175" y="4637088"/>
          <p14:tracePt t="21819" x="2274888" y="4649788"/>
          <p14:tracePt t="21848" x="2247900" y="4664075"/>
          <p14:tracePt t="21851" x="2247900" y="4678363"/>
          <p14:tracePt t="21867" x="2220913" y="4691063"/>
          <p14:tracePt t="21876" x="2206625" y="4705350"/>
          <p14:tracePt t="21913" x="2192338" y="4705350"/>
          <p14:tracePt t="21976" x="2179638" y="4732338"/>
          <p14:tracePt t="21978" x="2165350" y="4746625"/>
          <p14:tracePt t="21981" x="2151063" y="4760913"/>
          <p14:tracePt t="21996" x="2124075" y="4773613"/>
          <p14:tracePt t="22004" x="2124075" y="4787900"/>
          <p14:tracePt t="22013" x="2109788" y="4787900"/>
          <p14:tracePt t="22437" x="2124075" y="4787900"/>
          <p14:tracePt t="22445" x="2138363" y="4802188"/>
          <p14:tracePt t="22453" x="2179638" y="4816475"/>
          <p14:tracePt t="22486" x="2289175" y="4829175"/>
          <p14:tracePt t="22508" x="2359025" y="4857750"/>
          <p14:tracePt t="22516" x="2371725" y="4857750"/>
          <p14:tracePt t="22541" x="2400300" y="4857750"/>
          <p14:tracePt t="22547" x="2413000" y="4857750"/>
          <p14:tracePt t="22569" x="2441575" y="4870450"/>
          <p14:tracePt t="22598" x="2454275" y="4870450"/>
          <p14:tracePt t="22600" x="2482850" y="4870450"/>
          <p14:tracePt t="22605" x="2495550" y="4870450"/>
          <p14:tracePt t="22621" x="2509838" y="4870450"/>
          <p14:tracePt t="22637" x="2538413" y="4870450"/>
          <p14:tracePt t="22731" x="2551113" y="4870450"/>
          <p14:tracePt t="22739" x="2565400" y="4870450"/>
          <p14:tracePt t="22748" x="2579688" y="4870450"/>
          <p14:tracePt t="22765" x="2620963" y="4870450"/>
          <p14:tracePt t="22771" x="2647950" y="4870450"/>
          <p14:tracePt t="22779" x="2674938" y="4870450"/>
          <p14:tracePt t="22788" x="2689225" y="4870450"/>
          <p14:tracePt t="22805" x="2730500" y="4870450"/>
          <p14:tracePt t="22812" x="2744788" y="4870450"/>
          <p14:tracePt t="22819" x="2759075" y="4870450"/>
          <p14:tracePt t="23261" x="2786063" y="4870450"/>
          <p14:tracePt t="23277" x="2800350" y="4843463"/>
          <p14:tracePt t="23285" x="2813050" y="4843463"/>
          <p14:tracePt t="23319" x="2924175" y="4719638"/>
          <p14:tracePt t="23324" x="2979738" y="4691063"/>
          <p14:tracePt t="23332" x="3006725" y="4664075"/>
          <p14:tracePt t="23349" x="3130550" y="4540250"/>
          <p14:tracePt t="23378" x="3295650" y="4387850"/>
          <p14:tracePt t="23380" x="3475038" y="4208463"/>
          <p14:tracePt t="23388" x="3571875" y="4070350"/>
          <p14:tracePt t="23396" x="3695700" y="3946525"/>
          <p14:tracePt t="23404" x="3778250" y="3849688"/>
          <p14:tracePt t="23411" x="3889375" y="3697288"/>
          <p14:tracePt t="23419" x="4013200" y="3560763"/>
          <p14:tracePt t="23442" x="4110038" y="3422650"/>
          <p14:tracePt t="23459" x="4386263" y="2967038"/>
          <p14:tracePt t="23472" x="4454525" y="2855913"/>
          <p14:tracePt t="23475" x="4524375" y="2759075"/>
          <p14:tracePt t="23484" x="4565650" y="2676525"/>
          <p14:tracePt t="23492" x="4633913" y="2579688"/>
          <p14:tracePt t="23499" x="4675188" y="2511425"/>
          <p14:tracePt t="23521" x="4689475" y="2470150"/>
          <p14:tracePt t="23524" x="4730750" y="2400300"/>
          <p14:tracePt t="23532" x="4730750" y="2373313"/>
          <p14:tracePt t="23552" x="4730750" y="2359025"/>
          <p14:tracePt t="23555" x="4745038" y="2346325"/>
          <p14:tracePt t="23572" x="4745038" y="2332038"/>
          <p14:tracePt t="23836" x="4730750" y="2346325"/>
          <p14:tracePt t="23844" x="4703763" y="2387600"/>
          <p14:tracePt t="23852" x="4675188" y="2443163"/>
          <p14:tracePt t="23860" x="4660900" y="2497138"/>
          <p14:tracePt t="23890" x="4578350" y="2622550"/>
          <p14:tracePt t="23904" x="4551363" y="2676525"/>
          <p14:tracePt t="23908" x="4524375" y="2717800"/>
          <p14:tracePt t="23916" x="4524375" y="2732088"/>
          <p14:tracePt t="23924" x="4510088" y="2746375"/>
          <p14:tracePt t="23931" x="4495800" y="2759075"/>
          <p14:tracePt t="24002" x="4495800" y="2773363"/>
          <p14:tracePt t="24011" x="4495800" y="2787650"/>
          <p14:tracePt t="24063" x="4537075" y="2787650"/>
          <p14:tracePt t="24068" x="4551363" y="2787650"/>
          <p14:tracePt t="24075" x="4578350" y="2773363"/>
          <p14:tracePt t="24096" x="4592638" y="2746375"/>
          <p14:tracePt t="24099" x="4660900" y="2705100"/>
          <p14:tracePt t="24107" x="4703763" y="2676525"/>
          <p14:tracePt t="24130" x="4786313" y="2622550"/>
          <p14:tracePt t="24132" x="4813300" y="2579688"/>
          <p14:tracePt t="24159" x="4881563" y="2525713"/>
          <p14:tracePt t="24162" x="4910138" y="2470150"/>
          <p14:tracePt t="24165" x="4951413" y="2428875"/>
          <p14:tracePt t="24171" x="4965700" y="2400300"/>
          <p14:tracePt t="24192" x="5006975" y="2332038"/>
          <p14:tracePt t="24197" x="5048250" y="2290763"/>
          <p14:tracePt t="24204" x="5075238" y="2263775"/>
          <p14:tracePt t="24225" x="5116513" y="2208213"/>
          <p14:tracePt t="24228" x="5145088" y="2166938"/>
          <p14:tracePt t="24235" x="5157788" y="2152650"/>
          <p14:tracePt t="24253" x="5186363" y="2097088"/>
          <p14:tracePt t="24330" x="5199063" y="2097088"/>
          <p14:tracePt t="24333" x="5213350" y="2097088"/>
          <p14:tracePt t="24339" x="5227638" y="2111375"/>
          <p14:tracePt t="24347" x="5254625" y="2111375"/>
          <p14:tracePt t="24363" x="5268913" y="2125663"/>
          <p14:tracePt t="24397" x="5281613" y="2125663"/>
          <p14:tracePt t="24403" x="5310188" y="2125663"/>
          <p14:tracePt t="24429" x="5434013" y="2028825"/>
          <p14:tracePt t="24435" x="5475288" y="1987550"/>
          <p14:tracePt t="24456" x="5543550" y="1917700"/>
          <p14:tracePt t="24473" x="5599113" y="1820863"/>
          <p14:tracePt t="24488" x="5654675" y="1752600"/>
          <p14:tracePt t="24491" x="5695950" y="1697038"/>
          <p14:tracePt t="24499" x="5737225" y="1614488"/>
          <p14:tracePt t="24509" x="5807075" y="1531938"/>
          <p14:tracePt t="24515" x="5861050" y="1462088"/>
          <p14:tracePt t="24540" x="5984875" y="1241425"/>
          <p14:tracePt t="24542" x="6040438" y="1144588"/>
          <p14:tracePt t="24547" x="6096000" y="1020763"/>
          <p14:tracePt t="24567" x="6110288" y="855663"/>
          <p14:tracePt t="24584" x="6110288" y="758825"/>
          <p14:tracePt t="24600" x="6069013" y="661988"/>
          <p14:tracePt t="24603" x="6040438" y="620713"/>
          <p14:tracePt t="24612" x="5984875" y="593725"/>
          <p14:tracePt t="24621" x="5943600" y="565150"/>
          <p14:tracePt t="24627" x="5875338" y="523875"/>
          <p14:tracePt t="24635" x="5807075" y="482600"/>
          <p14:tracePt t="24643" x="5764213" y="455613"/>
          <p14:tracePt t="24663" x="5627688" y="400050"/>
          <p14:tracePt t="24668" x="5557838" y="358775"/>
          <p14:tracePt t="24675" x="5489575" y="317500"/>
          <p14:tracePt t="24693" x="5351463" y="276225"/>
          <p14:tracePt t="24710" x="5199063" y="276225"/>
          <p14:tracePt t="24716" x="5145088" y="276225"/>
          <p14:tracePt t="24723" x="5089525" y="276225"/>
          <p14:tracePt t="24731" x="5033963" y="276225"/>
          <p14:tracePt t="24739" x="4910138" y="303213"/>
          <p14:tracePt t="24755" x="4840288" y="331788"/>
          <p14:tracePt t="24770" x="4716463" y="358775"/>
          <p14:tracePt t="24773" x="4648200" y="373063"/>
          <p14:tracePt t="24788" x="4578350" y="400050"/>
          <p14:tracePt t="24790" x="4495800" y="414338"/>
          <p14:tracePt t="24796" x="4413250" y="441325"/>
          <p14:tracePt t="24803" x="4344988" y="455613"/>
          <p14:tracePt t="24811" x="4262438" y="496888"/>
          <p14:tracePt t="24820" x="4165600" y="523875"/>
          <p14:tracePt t="24828" x="4068763" y="523875"/>
          <p14:tracePt t="24849" x="3903663" y="552450"/>
          <p14:tracePt t="24863" x="3821113" y="552450"/>
          <p14:tracePt t="24866" x="3724275" y="552450"/>
          <p14:tracePt t="24868" x="3654425" y="552450"/>
          <p14:tracePt t="24876" x="3586163" y="552450"/>
          <p14:tracePt t="24897" x="3448050" y="565150"/>
          <p14:tracePt t="24914" x="3351213" y="565150"/>
          <p14:tracePt t="24915" x="3309938" y="565150"/>
          <p14:tracePt t="24930" x="3282950" y="565150"/>
          <p14:tracePt t="24936" x="3254375" y="565150"/>
          <p14:tracePt t="24962" x="3241675" y="565150"/>
          <p14:tracePt t="24976" x="3213100" y="565150"/>
          <p14:tracePt t="24992" x="3213100" y="579438"/>
          <p14:tracePt t="25004" x="3186113" y="593725"/>
          <p14:tracePt t="25029" x="3159125" y="606425"/>
          <p14:tracePt t="25035" x="3144838" y="606425"/>
          <p14:tracePt t="25043" x="3130550" y="620713"/>
          <p14:tracePt t="25058" x="3116263" y="635000"/>
          <p14:tracePt t="25061" x="3116263" y="649288"/>
          <p14:tracePt t="25067" x="3103563" y="661988"/>
          <p14:tracePt t="25089" x="3103563" y="676275"/>
          <p14:tracePt t="25099" x="3103563" y="690563"/>
          <p14:tracePt t="25120" x="3103563" y="703263"/>
          <p14:tracePt t="25136" x="3103563" y="717550"/>
          <p14:tracePt t="25147" x="3103563" y="731838"/>
          <p14:tracePt t="25163" x="3103563" y="744538"/>
          <p14:tracePt t="25181" x="3116263" y="758825"/>
          <p14:tracePt t="25198" x="3130550" y="758825"/>
          <p14:tracePt t="25214" x="3159125" y="758825"/>
          <p14:tracePt t="25228" x="3171825" y="758825"/>
          <p14:tracePt t="25236" x="3186113" y="758825"/>
          <p14:tracePt t="25243" x="3200400" y="758825"/>
          <p14:tracePt t="25259" x="3213100" y="773113"/>
          <p14:tracePt t="25275" x="3213100" y="785813"/>
          <p14:tracePt t="25290" x="3227388" y="785813"/>
          <p14:tracePt t="25308" x="3254375" y="785813"/>
          <p14:tracePt t="25323" x="3268663" y="785813"/>
          <p14:tracePt t="25338" x="3282950" y="785813"/>
          <p14:tracePt t="25357" x="3295650" y="785813"/>
          <p14:tracePt t="25370" x="3309938" y="785813"/>
          <p14:tracePt t="25373" x="3324225" y="785813"/>
          <p14:tracePt t="25380" x="3324225" y="800100"/>
          <p14:tracePt t="25387" x="3336925" y="800100"/>
          <p14:tracePt t="25403" x="3351213" y="800100"/>
          <p14:tracePt t="25418" x="3365500" y="814388"/>
          <p14:tracePt t="25421" x="3392488" y="814388"/>
          <p14:tracePt t="25436" x="3406775" y="828675"/>
          <p14:tracePt t="25444" x="3421063" y="841375"/>
          <p14:tracePt t="25451" x="3433763" y="841375"/>
          <p14:tracePt t="25482" x="3448050" y="841375"/>
          <p14:tracePt t="25485" x="3475038" y="841375"/>
          <p14:tracePt t="25501" x="3503613" y="841375"/>
          <p14:tracePt t="25515" x="3516313" y="841375"/>
          <p14:tracePt t="25535" x="3544888" y="841375"/>
          <p14:tracePt t="25540" x="3571875" y="841375"/>
          <p14:tracePt t="25547" x="3600450" y="841375"/>
          <p14:tracePt t="25565" x="3627438" y="841375"/>
          <p14:tracePt t="25593" x="3668713" y="828675"/>
          <p14:tracePt t="25596" x="3695700" y="828675"/>
          <p14:tracePt t="25603" x="3695700" y="814388"/>
          <p14:tracePt t="25611" x="3724275" y="814388"/>
          <p14:tracePt t="25619" x="3736975" y="814388"/>
          <p14:tracePt t="25627" x="3765550" y="800100"/>
          <p14:tracePt t="25658" x="3778250" y="800100"/>
          <p14:tracePt t="25660" x="3806825" y="800100"/>
          <p14:tracePt t="25676" x="3821113" y="785813"/>
          <p14:tracePt t="25677" x="3833813" y="785813"/>
          <p14:tracePt t="25691" x="3848100" y="785813"/>
          <p14:tracePt t="25706" x="3862388" y="785813"/>
          <p14:tracePt t="25725" x="3889375" y="785813"/>
          <p14:tracePt t="25748" x="3903663" y="785813"/>
          <p14:tracePt t="25756" x="3916363" y="785813"/>
          <p14:tracePt t="25764" x="3930650" y="785813"/>
          <p14:tracePt t="25784" x="3957638" y="785813"/>
          <p14:tracePt t="25802" x="3986213" y="785813"/>
          <p14:tracePt t="25816" x="4013200" y="785813"/>
          <p14:tracePt t="25820" x="4041775" y="785813"/>
          <p14:tracePt t="25828" x="4068763" y="785813"/>
          <p14:tracePt t="25849" x="4137025" y="785813"/>
          <p14:tracePt t="25866" x="4165600" y="785813"/>
          <p14:tracePt t="25868" x="4192588" y="785813"/>
          <p14:tracePt t="25876" x="4206875" y="785813"/>
          <p14:tracePt t="25913" x="4219575" y="785813"/>
          <p14:tracePt t="25965" x="4233863" y="785813"/>
          <p14:tracePt t="25993" x="4275138" y="758825"/>
          <p14:tracePt t="26009" x="4289425" y="758825"/>
          <p14:tracePt t="26011" x="4303713" y="758825"/>
          <p14:tracePt t="26020" x="4316413" y="758825"/>
          <p14:tracePt t="26029" x="4330700" y="758825"/>
          <p14:tracePt t="26035" x="4344988" y="758825"/>
          <p14:tracePt t="26054" x="4357688" y="744538"/>
          <p14:tracePt t="26071" x="4386263" y="744538"/>
          <p14:tracePt t="26088" x="4413250" y="744538"/>
          <p14:tracePt t="26092" x="4440238" y="731838"/>
          <p14:tracePt t="26099" x="4454525" y="731838"/>
          <p14:tracePt t="26109" x="4483100" y="731838"/>
          <p14:tracePt t="26115" x="4524375" y="731838"/>
          <p14:tracePt t="26123" x="4551363" y="731838"/>
          <p14:tracePt t="26131" x="4606925" y="731838"/>
          <p14:tracePt t="26149" x="4675188" y="731838"/>
          <p14:tracePt t="26164" x="4757738" y="731838"/>
          <p14:tracePt t="26172" x="4799013" y="731838"/>
          <p14:tracePt t="26179" x="4827588" y="731838"/>
          <p14:tracePt t="26197" x="4895850" y="731838"/>
          <p14:tracePt t="26213" x="4937125" y="744538"/>
          <p14:tracePt t="26219" x="4951413" y="744538"/>
          <p14:tracePt t="26227" x="4965700" y="758825"/>
          <p14:tracePt t="26242" x="5006975" y="773113"/>
          <p14:tracePt t="26245" x="5033963" y="773113"/>
          <p14:tracePt t="26251" x="5060950" y="773113"/>
          <p14:tracePt t="26272" x="5089525" y="773113"/>
          <p14:tracePt t="26291" x="5199063" y="814388"/>
          <p14:tracePt t="26305" x="5295900" y="828675"/>
          <p14:tracePt t="26308" x="5351463" y="841375"/>
          <p14:tracePt t="26316" x="5378450" y="855663"/>
          <p14:tracePt t="26324" x="5407025" y="855663"/>
          <p14:tracePt t="26331" x="5434013" y="855663"/>
          <p14:tracePt t="26353" x="5502275" y="855663"/>
          <p14:tracePt t="26370" x="5543550" y="855663"/>
          <p14:tracePt t="26384" x="5572125" y="855663"/>
          <p14:tracePt t="26387" x="5613400" y="855663"/>
          <p14:tracePt t="26403" x="5627688" y="855663"/>
          <p14:tracePt t="26411" x="5640388" y="855663"/>
          <p14:tracePt t="26432" x="5668963" y="855663"/>
          <p14:tracePt t="26464" x="5695950" y="882650"/>
          <p14:tracePt t="26491" x="5695950" y="896938"/>
          <p14:tracePt t="26499" x="5710238" y="911225"/>
          <p14:tracePt t="26519" x="5722938" y="923925"/>
          <p14:tracePt t="26524" x="5737225" y="938213"/>
          <p14:tracePt t="26546" x="5737225" y="1020763"/>
          <p14:tracePt t="26549" x="5737225" y="1049338"/>
          <p14:tracePt t="26556" x="5737225" y="1090613"/>
          <p14:tracePt t="26577" x="5737225" y="1144588"/>
          <p14:tracePt t="26592" x="5681663" y="1241425"/>
          <p14:tracePt t="26597" x="5640388" y="1311275"/>
          <p14:tracePt t="26604" x="5586413" y="1366838"/>
          <p14:tracePt t="26625" x="5489575" y="1449388"/>
          <p14:tracePt t="26640" x="5392738" y="1517650"/>
          <p14:tracePt t="26655" x="5351463" y="1558925"/>
          <p14:tracePt t="26658" x="5322888" y="1573213"/>
          <p14:tracePt t="26660" x="5281613" y="1587500"/>
          <p14:tracePt t="26668" x="5227638" y="1628775"/>
          <p14:tracePt t="26676" x="5186363" y="1655763"/>
          <p14:tracePt t="26684" x="5130800" y="1682750"/>
          <p14:tracePt t="26703" x="4992688" y="1738313"/>
          <p14:tracePt t="26720" x="4799013" y="1793875"/>
          <p14:tracePt t="26724" x="4689475" y="1820863"/>
          <p14:tracePt t="26731" x="4592638" y="1862138"/>
          <p14:tracePt t="26739" x="4468813" y="1890713"/>
          <p14:tracePt t="26747" x="4386263" y="1890713"/>
          <p14:tracePt t="26768" x="4219575" y="1946275"/>
          <p14:tracePt t="26772" x="4137025" y="1973263"/>
          <p14:tracePt t="26779" x="4095750" y="1973263"/>
          <p14:tracePt t="26813" x="4013200" y="2000250"/>
          <p14:tracePt t="26818" x="3957638" y="2041525"/>
          <p14:tracePt t="26821" x="3916363" y="2070100"/>
          <p14:tracePt t="26828" x="3889375" y="2097088"/>
          <p14:tracePt t="26845" x="3821113" y="2152650"/>
          <p14:tracePt t="26862" x="3792538" y="2208213"/>
          <p14:tracePt t="26880" x="3751263" y="2276475"/>
          <p14:tracePt t="26883" x="3736975" y="2305050"/>
          <p14:tracePt t="26891" x="3724275" y="2317750"/>
          <p14:tracePt t="26899" x="3724275" y="2346325"/>
          <p14:tracePt t="26907" x="3724275" y="2359025"/>
          <p14:tracePt t="26915" x="3724275" y="2373313"/>
          <p14:tracePt t="26923" x="3724275" y="2387600"/>
          <p14:tracePt t="26941" x="3724275" y="2428875"/>
          <p14:tracePt t="26956" x="3724275" y="2455863"/>
          <p14:tracePt t="26974" x="3778250" y="2497138"/>
          <p14:tracePt t="26980" x="3778250" y="2525713"/>
          <p14:tracePt t="26987" x="3792538" y="2538413"/>
          <p14:tracePt t="27004" x="3848100" y="2566988"/>
          <p14:tracePt t="27020" x="3916363" y="2608263"/>
          <p14:tracePt t="27028" x="3930650" y="2635250"/>
          <p14:tracePt t="27035" x="3986213" y="2649538"/>
          <p14:tracePt t="27053" x="4041775" y="2690813"/>
          <p14:tracePt t="27059" x="4083050" y="2717800"/>
          <p14:tracePt t="27067" x="4151313" y="2732088"/>
          <p14:tracePt t="27083" x="4192588" y="2746375"/>
          <p14:tracePt t="27100" x="4398963" y="2759075"/>
          <p14:tracePt t="27114" x="4468813" y="2759075"/>
          <p14:tracePt t="27116" x="4606925" y="2746375"/>
          <p14:tracePt t="27124" x="4730750" y="2746375"/>
          <p14:tracePt t="27131" x="4840288" y="2717800"/>
          <p14:tracePt t="27139" x="4937125" y="2690813"/>
          <p14:tracePt t="27147" x="5033963" y="2676525"/>
          <p14:tracePt t="27156" x="5089525" y="2663825"/>
          <p14:tracePt t="27163" x="5116513" y="2649538"/>
          <p14:tracePt t="27172" x="5130800" y="2635250"/>
          <p14:tracePt t="27179" x="5145088" y="2635250"/>
          <p14:tracePt t="27194" x="5172075" y="2608263"/>
          <p14:tracePt t="27210" x="5199063" y="2579688"/>
          <p14:tracePt t="27212" x="5199063" y="2566988"/>
          <p14:tracePt t="27228" x="5213350" y="2538413"/>
          <p14:tracePt t="27229" x="5213350" y="2525713"/>
          <p14:tracePt t="27236" x="5240338" y="2511425"/>
          <p14:tracePt t="27251" x="5254625" y="2497138"/>
          <p14:tracePt t="27275" x="5268913" y="2484438"/>
          <p14:tracePt t="27308" x="5281613" y="2484438"/>
          <p14:tracePt t="27316" x="5295900" y="2484438"/>
          <p14:tracePt t="27341" x="5322888" y="2484438"/>
          <p14:tracePt t="27347" x="5351463" y="2484438"/>
          <p14:tracePt t="27355" x="5378450" y="2484438"/>
          <p14:tracePt t="27371" x="5419725" y="2484438"/>
          <p14:tracePt t="27372" x="5461000" y="2484438"/>
          <p14:tracePt t="27393" x="5640388" y="2484438"/>
          <p14:tracePt t="27396" x="5710238" y="2484438"/>
          <p14:tracePt t="27403" x="5792788" y="2484438"/>
          <p14:tracePt t="27420" x="5943600" y="2525713"/>
          <p14:tracePt t="27449" x="6040438" y="2566988"/>
          <p14:tracePt t="27451" x="6069013" y="2566988"/>
          <p14:tracePt t="27453" x="6081713" y="2566988"/>
          <p14:tracePt t="27460" x="6096000" y="2579688"/>
          <p14:tracePt t="27467" x="6096000" y="2593975"/>
          <p14:tracePt t="27485" x="6122988" y="2608263"/>
          <p14:tracePt t="27492" x="6122988" y="2635250"/>
          <p14:tracePt t="27499" x="6122988" y="2649538"/>
          <p14:tracePt t="27516" x="6122988" y="2676525"/>
          <p14:tracePt t="27536" x="6137275" y="2773363"/>
          <p14:tracePt t="27540" x="6137275" y="2801938"/>
          <p14:tracePt t="27548" x="6137275" y="2828925"/>
          <p14:tracePt t="27556" x="6137275" y="2855913"/>
          <p14:tracePt t="27564" x="6137275" y="2870200"/>
          <p14:tracePt t="27579" x="6137275" y="2897188"/>
          <p14:tracePt t="27588" x="6122988" y="2911475"/>
          <p14:tracePt t="27596" x="6122988" y="2938463"/>
          <p14:tracePt t="27613" x="6122988" y="2952750"/>
          <p14:tracePt t="27640" x="6122988" y="2981325"/>
          <p14:tracePt t="27658" x="6096000" y="3022600"/>
          <p14:tracePt t="27672" x="6096000" y="3049588"/>
          <p14:tracePt t="27684" x="6096000" y="3063875"/>
          <p14:tracePt t="27703" x="6096000" y="3090863"/>
          <p14:tracePt t="27753" x="6096000" y="3117850"/>
          <p14:tracePt t="27784" x="6122988" y="3117850"/>
          <p14:tracePt t="27812" x="6122988" y="3146425"/>
          <p14:tracePt t="27845" x="6151563" y="3146425"/>
          <p14:tracePt t="27876" x="6164263" y="3146425"/>
          <p14:tracePt t="27892" x="6192838" y="3146425"/>
          <p14:tracePt t="27900" x="6207125" y="3146425"/>
          <p14:tracePt t="27908" x="6234113" y="3146425"/>
          <p14:tracePt t="27915" x="6248400" y="3146425"/>
          <p14:tracePt t="27923" x="6261100" y="3146425"/>
          <p14:tracePt t="27939" x="6275388" y="3146425"/>
          <p14:tracePt t="28348" x="6289675" y="3146425"/>
          <p14:tracePt t="28493" x="6302375" y="3146425"/>
          <p14:tracePt t="28612" x="6330950" y="3146425"/>
          <p14:tracePt t="28685" x="6330950" y="3132138"/>
          <p14:tracePt t="28869" x="6330950" y="3146425"/>
          <p14:tracePt t="28904" x="6261100" y="3243263"/>
          <p14:tracePt t="28908" x="6234113" y="3255963"/>
          <p14:tracePt t="28917" x="6207125" y="3284538"/>
          <p14:tracePt t="28923" x="6164263" y="3311525"/>
          <p14:tracePt t="28932" x="6122988" y="3340100"/>
          <p14:tracePt t="28939" x="6096000" y="3352800"/>
          <p14:tracePt t="28960" x="6013450" y="3394075"/>
          <p14:tracePt t="28964" x="5957888" y="3422650"/>
          <p14:tracePt t="28971" x="5861050" y="3463925"/>
          <p14:tracePt t="28986" x="5751513" y="3490913"/>
          <p14:tracePt t="29004" x="5116513" y="3602038"/>
          <p14:tracePt t="29013" x="4730750" y="3629025"/>
          <p14:tracePt t="29019" x="4095750" y="3629025"/>
          <p14:tracePt t="29035" x="3503613" y="3629025"/>
          <p14:tracePt t="29050" x="2482850" y="3629025"/>
          <p14:tracePt t="29065" x="2000250" y="3614738"/>
          <p14:tracePt t="29068" x="1282700" y="3614738"/>
          <p14:tracePt t="29075" x="1089025" y="3602038"/>
          <p14:tracePt t="29083" x="950913" y="3587750"/>
          <p14:tracePt t="29091" x="841375" y="3587750"/>
          <p14:tracePt t="29099" x="800100" y="3587750"/>
          <p14:tracePt t="29340" x="785813" y="3587750"/>
          <p14:tracePt t="29382" x="785813" y="3643313"/>
          <p14:tracePt t="29388" x="800100" y="3670300"/>
          <p14:tracePt t="29396" x="800100" y="3711575"/>
          <p14:tracePt t="29405" x="814388" y="3740150"/>
          <p14:tracePt t="29424" x="841375" y="3781425"/>
          <p14:tracePt t="29428" x="841375" y="3794125"/>
          <p14:tracePt t="29475" x="841375" y="3822700"/>
          <p14:tracePt t="29500" x="841375" y="3835400"/>
          <p14:tracePt t="29507" x="855663" y="3849688"/>
          <p14:tracePt t="29532" x="868363" y="3905250"/>
          <p14:tracePt t="29559" x="868363" y="3932238"/>
          <p14:tracePt t="29577" x="868363" y="3960813"/>
          <p14:tracePt t="29581" x="868363" y="4014788"/>
          <p14:tracePt t="29588" x="868363" y="4043363"/>
          <p14:tracePt t="29608" x="868363" y="4111625"/>
          <p14:tracePt t="29637" x="868363" y="4152900"/>
          <p14:tracePt t="29640" x="868363" y="4181475"/>
          <p14:tracePt t="29659" x="868363" y="4194175"/>
          <p14:tracePt t="29668" x="868363" y="4208463"/>
          <p14:tracePt t="29676" x="868363" y="4222750"/>
          <p14:tracePt t="29755" x="868363" y="4235450"/>
          <p14:tracePt t="29785" x="868363" y="4249738"/>
          <p14:tracePt t="29788" x="868363" y="4264025"/>
          <p14:tracePt t="29795" x="882650" y="4264025"/>
          <p14:tracePt t="29820" x="896938" y="4278313"/>
          <p14:tracePt t="29828" x="909638" y="4305300"/>
          <p14:tracePt t="29848" x="938213" y="4360863"/>
          <p14:tracePt t="29877" x="950913" y="4429125"/>
          <p14:tracePt t="29880" x="979488" y="4457700"/>
          <p14:tracePt t="29885" x="1006475" y="4470400"/>
          <p14:tracePt t="29891" x="1006475" y="4498975"/>
          <p14:tracePt t="29899" x="1006475" y="4525963"/>
          <p14:tracePt t="29915" x="1035050" y="4525963"/>
          <p14:tracePt t="29924" x="1035050" y="4540250"/>
          <p14:tracePt t="29942" x="1047750" y="4540250"/>
          <p14:tracePt t="29960" x="1062038" y="4567238"/>
          <p14:tracePt t="29980" x="1062038" y="4594225"/>
          <p14:tracePt t="30006" x="1076325" y="4637088"/>
          <p14:tracePt t="30022" x="1103313" y="4649788"/>
          <p14:tracePt t="30044" x="1117600" y="4664075"/>
          <p14:tracePt t="30052" x="1130300" y="4664075"/>
          <p14:tracePt t="30071" x="1144588" y="4678363"/>
          <p14:tracePt t="30086" x="1171575" y="4691063"/>
          <p14:tracePt t="30092" x="1185863" y="4705350"/>
          <p14:tracePt t="30099" x="1185863" y="4719638"/>
          <p14:tracePt t="30122" x="1227138" y="4746625"/>
          <p14:tracePt t="30123" x="1241425" y="4760913"/>
          <p14:tracePt t="30131" x="1282700" y="4773613"/>
          <p14:tracePt t="30150" x="1309688" y="4802188"/>
          <p14:tracePt t="30165" x="1323975" y="4802188"/>
          <p14:tracePt t="30468" x="1350963" y="4802188"/>
          <p14:tracePt t="30517" x="1392238" y="4787900"/>
          <p14:tracePt t="30523" x="1420813" y="4773613"/>
          <p14:tracePt t="30531" x="1435100" y="4773613"/>
          <p14:tracePt t="30553" x="1503363" y="4746625"/>
          <p14:tracePt t="30556" x="1530350" y="4732338"/>
          <p14:tracePt t="30563" x="1571625" y="4705350"/>
          <p14:tracePt t="30571" x="1600200" y="4678363"/>
          <p14:tracePt t="30592" x="1641475" y="4649788"/>
          <p14:tracePt t="30594" x="1668463" y="4637088"/>
          <p14:tracePt t="30597" x="1682750" y="4622800"/>
          <p14:tracePt t="30603" x="1697038" y="4608513"/>
          <p14:tracePt t="31188" x="1682750" y="4608513"/>
          <p14:tracePt t="31268" x="1655763" y="4608513"/>
          <p14:tracePt t="31296" x="1641475" y="4608513"/>
          <p14:tracePt t="31300" x="1627188" y="4622800"/>
          <p14:tracePt t="31326" x="1612900" y="4622800"/>
          <p14:tracePt t="31372" x="1600200" y="4622800"/>
          <p14:tracePt t="31387" x="1585913" y="4649788"/>
          <p14:tracePt t="31405" x="1585913" y="4664075"/>
          <p14:tracePt t="31411" x="1571625" y="4678363"/>
          <p14:tracePt t="31440" x="1558925" y="4705350"/>
          <p14:tracePt t="31500" x="1544638" y="4705350"/>
          <p14:tracePt t="31507" x="1544638" y="4719638"/>
          <p14:tracePt t="31538" x="1530350" y="4732338"/>
          <p14:tracePt t="31547" x="1517650" y="4746625"/>
          <p14:tracePt t="31579" x="1503363" y="4760913"/>
          <p14:tracePt t="31599" x="1503363" y="4773613"/>
          <p14:tracePt t="31611" x="1503363" y="4787900"/>
          <p14:tracePt t="31632" x="1503363" y="4816475"/>
          <p14:tracePt t="31643" x="1503363" y="4829175"/>
          <p14:tracePt t="31932" x="1503363" y="4843463"/>
          <p14:tracePt t="31940" x="1503363" y="4857750"/>
          <p14:tracePt t="31948" x="1503363" y="4884738"/>
          <p14:tracePt t="31965" x="1503363" y="4911725"/>
          <p14:tracePt t="31973" x="1503363" y="4926013"/>
          <p14:tracePt t="31993" x="1503363" y="4953000"/>
          <p14:tracePt t="32252" x="1530350" y="4953000"/>
          <p14:tracePt t="32260" x="1544638" y="4953000"/>
          <p14:tracePt t="32282" x="1600200" y="4953000"/>
          <p14:tracePt t="32285" x="1655763" y="4926013"/>
          <p14:tracePt t="32291" x="1738313" y="4899025"/>
          <p14:tracePt t="32309" x="1903413" y="4857750"/>
          <p14:tracePt t="32326" x="2097088" y="4802188"/>
          <p14:tracePt t="32344" x="2262188" y="4732338"/>
          <p14:tracePt t="32348" x="2427288" y="4678363"/>
          <p14:tracePt t="32355" x="2592388" y="4664075"/>
          <p14:tracePt t="32378" x="2951163" y="4637088"/>
          <p14:tracePt t="32380" x="3074988" y="4637088"/>
          <p14:tracePt t="32388" x="3227388" y="4622800"/>
          <p14:tracePt t="32403" x="3503613" y="4622800"/>
          <p14:tracePt t="32421" x="3778250" y="4622800"/>
          <p14:tracePt t="32427" x="3889375" y="4622800"/>
          <p14:tracePt t="32435" x="4013200" y="4594225"/>
          <p14:tracePt t="32444" x="4124325" y="4567238"/>
          <p14:tracePt t="32452" x="4206875" y="4525963"/>
          <p14:tracePt t="32459" x="4275138" y="4498975"/>
          <p14:tracePt t="32467" x="4330700" y="4470400"/>
          <p14:tracePt t="32482" x="4371975" y="4457700"/>
          <p14:tracePt t="32497" x="4427538" y="4387850"/>
          <p14:tracePt t="32499" x="4454525" y="4360863"/>
          <p14:tracePt t="32515" x="4510088" y="4346575"/>
          <p14:tracePt t="32517" x="4537075" y="4319588"/>
          <p14:tracePt t="32525" x="4551363" y="4305300"/>
          <p14:tracePt t="32532" x="4578350" y="4278313"/>
          <p14:tracePt t="32540" x="4606925" y="4264025"/>
          <p14:tracePt t="32562" x="4648200" y="4235450"/>
          <p14:tracePt t="32579" x="4786313" y="4125913"/>
          <p14:tracePt t="32580" x="4827588" y="4098925"/>
          <p14:tracePt t="32587" x="4881563" y="4084638"/>
          <p14:tracePt t="32608" x="4937125" y="4043363"/>
          <p14:tracePt t="32613" x="5060950" y="3973513"/>
          <p14:tracePt t="32619" x="5116513" y="3946525"/>
          <p14:tracePt t="32641" x="5213350" y="3863975"/>
          <p14:tracePt t="32657" x="5310188" y="3781425"/>
          <p14:tracePt t="32660" x="5365750" y="3767138"/>
          <p14:tracePt t="32667" x="5434013" y="3740150"/>
          <p14:tracePt t="32677" x="5475288" y="3711575"/>
          <p14:tracePt t="32684" x="5543550" y="3670300"/>
          <p14:tracePt t="32703" x="5668963" y="3614738"/>
          <p14:tracePt t="32720" x="5848350" y="3573463"/>
          <p14:tracePt t="32736" x="6054725" y="3517900"/>
          <p14:tracePt t="32740" x="6164263" y="3490913"/>
          <p14:tracePt t="32748" x="6234113" y="3463925"/>
          <p14:tracePt t="32757" x="6289675" y="3422650"/>
          <p14:tracePt t="32763" x="6357938" y="3367088"/>
          <p14:tracePt t="32772" x="6413500" y="3340100"/>
          <p14:tracePt t="32779" x="6454775" y="3311525"/>
          <p14:tracePt t="32800" x="6523038" y="3284538"/>
          <p14:tracePt t="32804" x="6564313" y="3284538"/>
          <p14:tracePt t="32811" x="6592888" y="3284538"/>
          <p14:tracePt t="32832" x="6634163" y="3270250"/>
          <p14:tracePt t="32847" x="6648450" y="3270250"/>
          <p14:tracePt t="32853" x="6648450" y="3255963"/>
          <p14:tracePt t="32894" x="6661150" y="3255963"/>
          <p14:tracePt t="32911" x="6689725" y="3255963"/>
          <p14:tracePt t="32923" x="6702425" y="3255963"/>
          <p14:tracePt t="32959" x="6731000" y="3255963"/>
          <p14:tracePt t="32987" x="6743700" y="3255963"/>
          <p14:tracePt t="33006" x="6757988" y="3243263"/>
          <p14:tracePt t="33022" x="6784975" y="3243263"/>
          <p14:tracePt t="33054" x="6799263" y="3228975"/>
          <p14:tracePt t="33069" x="6799263" y="3214688"/>
          <p14:tracePt t="33179" x="6826250" y="3214688"/>
          <p14:tracePt t="33388" x="6840538" y="3228975"/>
          <p14:tracePt t="33404" x="6840538" y="3243263"/>
          <p14:tracePt t="33540" x="6840538" y="3255963"/>
          <p14:tracePt t="33573" x="6840538" y="3284538"/>
          <p14:tracePt t="33603" x="6840538" y="3297238"/>
          <p14:tracePt t="33628" x="6826250" y="3325813"/>
          <p14:tracePt t="33635" x="6813550" y="3325813"/>
          <p14:tracePt t="33644" x="6813550" y="3340100"/>
          <p14:tracePt t="33689" x="6813550" y="3352800"/>
          <p14:tracePt t="33706" x="6826250" y="3352800"/>
          <p14:tracePt t="33756" x="6854825" y="3352800"/>
          <p14:tracePt t="33795" x="6840538" y="3352800"/>
          <p14:tracePt t="33835" x="6840538" y="3325813"/>
          <p14:tracePt t="34292" x="6840538" y="3311525"/>
          <p14:tracePt t="34310" x="6840538" y="3284538"/>
          <p14:tracePt t="34335" x="6854825" y="3228975"/>
          <p14:tracePt t="34340" x="6854825" y="3201988"/>
          <p14:tracePt t="34348" x="6854825" y="3187700"/>
          <p14:tracePt t="34358" x="6869113" y="3173413"/>
          <p14:tracePt t="34364" x="6881813" y="3146425"/>
          <p14:tracePt t="34387" x="6881813" y="3105150"/>
          <p14:tracePt t="34390" x="6881813" y="3076575"/>
          <p14:tracePt t="34395" x="6896100" y="3049588"/>
          <p14:tracePt t="34416" x="6910388" y="3022600"/>
          <p14:tracePt t="34436" x="6910388" y="3008313"/>
          <p14:tracePt t="34437" x="6910388" y="2981325"/>
          <p14:tracePt t="34463" x="6923088" y="2952750"/>
          <p14:tracePt t="34482" x="6923088" y="2925763"/>
          <p14:tracePt t="34494" x="6937375" y="2911475"/>
          <p14:tracePt t="34501" x="6937375" y="2897188"/>
          <p14:tracePt t="34516" x="6937375" y="2884488"/>
          <p14:tracePt t="34524" x="6937375" y="2870200"/>
          <p14:tracePt t="34533" x="6951663" y="2855913"/>
          <p14:tracePt t="34575" x="6951663" y="2828925"/>
          <p14:tracePt t="34592" x="6964363" y="2814638"/>
          <p14:tracePt t="34603" x="6964363" y="2801938"/>
          <p14:tracePt t="34619" x="6964363" y="2787650"/>
          <p14:tracePt t="34640" x="6964363" y="2759075"/>
          <p14:tracePt t="34657" x="6964363" y="2732088"/>
          <p14:tracePt t="34672" x="6964363" y="2705100"/>
          <p14:tracePt t="34676" x="6964363" y="2676525"/>
          <p14:tracePt t="34684" x="6964363" y="2649538"/>
          <p14:tracePt t="34702" x="6964363" y="2608263"/>
          <p14:tracePt t="34721" x="6964363" y="2566988"/>
          <p14:tracePt t="34738" x="6978650" y="2511425"/>
          <p14:tracePt t="34753" x="6992938" y="2470150"/>
          <p14:tracePt t="34757" x="6992938" y="2455863"/>
          <p14:tracePt t="34782" x="7005638" y="2414588"/>
          <p14:tracePt t="34788" x="7005638" y="2400300"/>
          <p14:tracePt t="34795" x="7019925" y="2373313"/>
          <p14:tracePt t="34813" x="7019925" y="2332038"/>
          <p14:tracePt t="34831" x="7046913" y="2276475"/>
          <p14:tracePt t="34847" x="7061200" y="2193925"/>
          <p14:tracePt t="34852" x="7075488" y="2152650"/>
          <p14:tracePt t="34859" x="7089775" y="2111375"/>
          <p14:tracePt t="34868" x="7089775" y="2084388"/>
          <p14:tracePt t="34875" x="7102475" y="2041525"/>
          <p14:tracePt t="34909" x="7131050" y="1931988"/>
          <p14:tracePt t="34924" x="7143750" y="1876425"/>
          <p14:tracePt t="34932" x="7143750" y="1862138"/>
          <p14:tracePt t="34939" x="7158038" y="1849438"/>
          <p14:tracePt t="34947" x="7158038" y="1835150"/>
          <p14:tracePt t="34955" x="7158038" y="1820863"/>
          <p14:tracePt t="34972" x="7172325" y="1766888"/>
          <p14:tracePt t="34991" x="7185025" y="1711325"/>
          <p14:tracePt t="35006" x="7199313" y="1670050"/>
          <p14:tracePt t="35011" x="7199313" y="1655763"/>
          <p14:tracePt t="35019" x="7213600" y="1655763"/>
          <p14:tracePt t="35028" x="7213600" y="1628775"/>
          <p14:tracePt t="35052" x="7226300" y="1600200"/>
          <p14:tracePt t="35084" x="7226300" y="1587500"/>
          <p14:tracePt t="35117" x="7226300" y="1558925"/>
          <p14:tracePt t="35137" x="7240588" y="1517650"/>
          <p14:tracePt t="35141" x="7240588" y="1503363"/>
          <p14:tracePt t="35147" x="7254875" y="1503363"/>
          <p14:tracePt t="35155" x="7254875" y="1476375"/>
          <p14:tracePt t="35182" x="7254875" y="1449388"/>
          <p14:tracePt t="35187" x="7267575" y="1449388"/>
          <p14:tracePt t="35209" x="7281863" y="1408113"/>
          <p14:tracePt t="35226" x="7281863" y="1379538"/>
          <p14:tracePt t="35228" x="7296150" y="1366838"/>
          <p14:tracePt t="35235" x="7296150" y="1352550"/>
          <p14:tracePt t="35245" x="7296150" y="1323975"/>
          <p14:tracePt t="35251" x="7296150" y="1311275"/>
          <p14:tracePt t="35270" x="7323138" y="1282700"/>
          <p14:tracePt t="35289" x="7337425" y="1241425"/>
          <p14:tracePt t="35304" x="7364413" y="1214438"/>
          <p14:tracePt t="35309" x="7364413" y="1187450"/>
          <p14:tracePt t="35316" x="7364413" y="1173163"/>
          <p14:tracePt t="35323" x="7378700" y="1158875"/>
          <p14:tracePt t="35331" x="7392988" y="1144588"/>
          <p14:tracePt t="35340" x="7392988" y="1131888"/>
          <p14:tracePt t="35347" x="7405688" y="1117600"/>
          <p14:tracePt t="35366" x="7419975" y="1090613"/>
          <p14:tracePt t="35382" x="7446963" y="1062038"/>
          <p14:tracePt t="35398" x="7461250" y="1049338"/>
          <p14:tracePt t="35572" x="7461250" y="1035050"/>
          <p14:tracePt t="35588" x="7461250" y="1062038"/>
          <p14:tracePt t="35609" x="7461250" y="1131888"/>
          <p14:tracePt t="35612" x="7461250" y="1173163"/>
          <p14:tracePt t="35620" x="7461250" y="1200150"/>
          <p14:tracePt t="35637" x="7461250" y="1282700"/>
          <p14:tracePt t="35654" x="7461250" y="1352550"/>
          <p14:tracePt t="35661" x="7461250" y="1379538"/>
          <p14:tracePt t="35667" x="7461250" y="1408113"/>
          <p14:tracePt t="35684" x="7434263" y="1476375"/>
          <p14:tracePt t="35703" x="7434263" y="1531938"/>
          <p14:tracePt t="35718" x="7434263" y="1573213"/>
          <p14:tracePt t="35724" x="7434263" y="1600200"/>
          <p14:tracePt t="35731" x="7434263" y="1641475"/>
          <p14:tracePt t="35750" x="7434263" y="1670050"/>
          <p14:tracePt t="35765" x="7434263" y="1711325"/>
          <p14:tracePt t="35784" x="7434263" y="1766888"/>
          <p14:tracePt t="35788" x="7434263" y="1779588"/>
          <p14:tracePt t="35795" x="7434263" y="1793875"/>
          <p14:tracePt t="35813" x="7434263" y="1835150"/>
          <p14:tracePt t="35819" x="7434263" y="1849438"/>
          <p14:tracePt t="35827" x="7434263" y="1862138"/>
          <p14:tracePt t="35845" x="7434263" y="1890713"/>
          <p14:tracePt t="35872" x="7434263" y="1905000"/>
          <p14:tracePt t="35875" x="7434263" y="1917700"/>
          <p14:tracePt t="35891" x="7434263" y="1973263"/>
          <p14:tracePt t="35907" x="7434263" y="1987550"/>
          <p14:tracePt t="35910" x="7434263" y="2000250"/>
          <p14:tracePt t="35916" x="7434263" y="2028825"/>
          <p14:tracePt t="35936" x="7434263" y="2084388"/>
          <p14:tracePt t="35939" x="7434263" y="2097088"/>
          <p14:tracePt t="35953" x="7434263" y="2111375"/>
          <p14:tracePt t="35955" x="7434263" y="2138363"/>
          <p14:tracePt t="35963" x="7434263" y="2152650"/>
          <p14:tracePt t="35984" x="7434263" y="2179638"/>
          <p14:tracePt t="35987" x="7434263" y="2220913"/>
          <p14:tracePt t="36016" x="7434263" y="2290763"/>
          <p14:tracePt t="36018" x="7434263" y="2317750"/>
          <p14:tracePt t="36020" x="7434263" y="2346325"/>
          <p14:tracePt t="36027" x="7419975" y="2359025"/>
          <p14:tracePt t="36035" x="7405688" y="2373313"/>
          <p14:tracePt t="36052" x="7405688" y="2414588"/>
          <p14:tracePt t="36059" x="7392988" y="2443163"/>
          <p14:tracePt t="36081" x="7378700" y="2443163"/>
          <p14:tracePt t="36085" x="7378700" y="2455863"/>
          <p14:tracePt t="36091" x="7378700" y="2470150"/>
          <p14:tracePt t="36112" x="7378700" y="2497138"/>
          <p14:tracePt t="36159" x="7364413" y="2552700"/>
          <p14:tracePt t="36174" x="7337425" y="2608263"/>
          <p14:tracePt t="36188" x="7323138" y="2622550"/>
          <p14:tracePt t="36196" x="7323138" y="2635250"/>
          <p14:tracePt t="36203" x="7323138" y="2649538"/>
          <p14:tracePt t="36221" x="7323138" y="2663825"/>
          <p14:tracePt t="36238" x="7323138" y="2676525"/>
          <p14:tracePt t="36254" x="7323138" y="2705100"/>
          <p14:tracePt t="36260" x="7323138" y="2717800"/>
          <p14:tracePt t="36267" x="7323138" y="2732088"/>
          <p14:tracePt t="36275" x="7323138" y="2746375"/>
          <p14:tracePt t="36301" x="7310438" y="2787650"/>
          <p14:tracePt t="36308" x="7310438" y="2801938"/>
          <p14:tracePt t="36315" x="7296150" y="2814638"/>
          <p14:tracePt t="36332" x="7281863" y="2855913"/>
          <p14:tracePt t="36349" x="7267575" y="2911475"/>
          <p14:tracePt t="36363" x="7267575" y="2938463"/>
          <p14:tracePt t="36365" x="7267575" y="2952750"/>
          <p14:tracePt t="36372" x="7267575" y="2981325"/>
          <p14:tracePt t="36379" x="7254875" y="3008313"/>
          <p14:tracePt t="36395" x="7254875" y="3022600"/>
          <p14:tracePt t="36412" x="7254875" y="3063875"/>
          <p14:tracePt t="36429" x="7254875" y="3090863"/>
          <p14:tracePt t="36443" x="7254875" y="3105150"/>
          <p14:tracePt t="36444" x="7254875" y="3117850"/>
          <p14:tracePt t="36452" x="7254875" y="3132138"/>
          <p14:tracePt t="36459" x="7254875" y="3146425"/>
          <p14:tracePt t="36467" x="7254875" y="3160713"/>
          <p14:tracePt t="36475" x="7240588" y="3187700"/>
          <p14:tracePt t="36492" x="7240588" y="3201988"/>
          <p14:tracePt t="36509" x="7240588" y="3228975"/>
          <p14:tracePt t="36526" x="7240588" y="3243263"/>
          <p14:tracePt t="36532" x="7240588" y="3255963"/>
          <p14:tracePt t="36539" x="7240588" y="3270250"/>
          <p14:tracePt t="36547" x="7240588" y="3284538"/>
          <p14:tracePt t="36555" x="7240588" y="3297238"/>
          <p14:tracePt t="36572" x="7240588" y="3325813"/>
          <p14:tracePt t="36639" x="7240588" y="3340100"/>
          <p14:tracePt t="36643" x="7240588" y="3352800"/>
          <p14:tracePt t="36671" x="7240588" y="3381375"/>
          <p14:tracePt t="36675" x="7240588" y="3394075"/>
          <p14:tracePt t="36705" x="7240588" y="3422650"/>
          <p14:tracePt t="36748" x="7240588" y="3449638"/>
          <p14:tracePt t="36924" x="7226300" y="3463925"/>
          <p14:tracePt t="36932" x="7213600" y="3463925"/>
          <p14:tracePt t="36940" x="7199313" y="3463925"/>
          <p14:tracePt t="36958" x="7143750" y="3463925"/>
          <p14:tracePt t="36965" x="7102475" y="3463925"/>
          <p14:tracePt t="36984" x="7019925" y="3463925"/>
          <p14:tracePt t="37015" x="6910388" y="3463925"/>
          <p14:tracePt t="37018" x="6896100" y="3463925"/>
          <p14:tracePt t="37028" x="6881813" y="3463925"/>
          <p14:tracePt t="37048" x="6869113" y="3463925"/>
          <p14:tracePt t="37081" x="6840538" y="3449638"/>
          <p14:tracePt t="37101" x="6813550" y="3449638"/>
          <p14:tracePt t="37107" x="6799263" y="3449638"/>
          <p14:tracePt t="37115" x="6772275" y="3435350"/>
          <p14:tracePt t="37135" x="6716713" y="3422650"/>
          <p14:tracePt t="37140" x="6689725" y="3422650"/>
          <p14:tracePt t="37162" x="6675438" y="3408363"/>
          <p14:tracePt t="37164" x="6634163" y="3394075"/>
          <p14:tracePt t="37357" x="6619875" y="3394075"/>
          <p14:tracePt t="37395" x="6648450" y="3367088"/>
          <p14:tracePt t="37404" x="6675438" y="3325813"/>
          <p14:tracePt t="37411" x="6716713" y="3311525"/>
          <p14:tracePt t="37420" x="6716713" y="3297238"/>
          <p14:tracePt t="37436" x="6743700" y="3297238"/>
          <p14:tracePt t="37443" x="6757988" y="3284538"/>
          <p14:tracePt t="37462" x="6772275" y="3284538"/>
          <p14:tracePt t="37574" x="6772275" y="3255963"/>
          <p14:tracePt t="37579" x="6772275" y="3228975"/>
          <p14:tracePt t="37608" x="6772275" y="3187700"/>
          <p14:tracePt t="37612" x="6784975" y="3160713"/>
          <p14:tracePt t="37619" x="6784975" y="3146425"/>
          <p14:tracePt t="37637" x="6784975" y="3117850"/>
          <p14:tracePt t="37655" x="6799263" y="3090863"/>
          <p14:tracePt t="37670" x="6799263" y="3076575"/>
          <p14:tracePt t="37676" x="6799263" y="3049588"/>
          <p14:tracePt t="37683" x="6799263" y="3022600"/>
          <p14:tracePt t="37691" x="6813550" y="3008313"/>
          <p14:tracePt t="37699" x="6813550" y="2967038"/>
          <p14:tracePt t="37716" x="6826250" y="2897188"/>
          <p14:tracePt t="37723" x="6840538" y="2870200"/>
          <p14:tracePt t="37731" x="6840538" y="2855913"/>
          <p14:tracePt t="37748" x="6854825" y="2828925"/>
          <p14:tracePt t="37764" x="6881813" y="2705100"/>
          <p14:tracePt t="37773" x="6896100" y="2663825"/>
          <p14:tracePt t="37779" x="6910388" y="2622550"/>
          <p14:tracePt t="37795" x="6910388" y="2593975"/>
          <p14:tracePt t="37812" x="6923088" y="2511425"/>
          <p14:tracePt t="37820" x="6923088" y="2497138"/>
          <p14:tracePt t="37827" x="6937375" y="2497138"/>
          <p14:tracePt t="37841" x="6937375" y="2470150"/>
          <p14:tracePt t="37851" x="6937375" y="2455863"/>
          <p14:tracePt t="37872" x="6937375" y="2443163"/>
          <p14:tracePt t="37888" x="6951663" y="2414588"/>
          <p14:tracePt t="37903" x="6951663" y="2400300"/>
          <p14:tracePt t="37906" x="6951663" y="2387600"/>
          <p14:tracePt t="37908" x="6964363" y="2373313"/>
          <p14:tracePt t="37915" x="6964363" y="2346325"/>
          <p14:tracePt t="37931" x="6964363" y="2317750"/>
          <p14:tracePt t="37951" x="6978650" y="2263775"/>
          <p14:tracePt t="37956" x="6992938" y="2235200"/>
          <p14:tracePt t="37963" x="6992938" y="2208213"/>
          <p14:tracePt t="37972" x="6992938" y="2179638"/>
          <p14:tracePt t="37979" x="7005638" y="2138363"/>
          <p14:tracePt t="38000" x="7019925" y="2070100"/>
          <p14:tracePt t="38016" x="7019925" y="2028825"/>
          <p14:tracePt t="38021" x="7034213" y="2000250"/>
          <p14:tracePt t="38028" x="7034213" y="1987550"/>
          <p14:tracePt t="38045" x="7046913" y="1958975"/>
          <p14:tracePt t="38062" x="7046913" y="1931988"/>
          <p14:tracePt t="38080" x="7046913" y="1917700"/>
          <p14:tracePt t="38084" x="7046913" y="1890713"/>
          <p14:tracePt t="38100" x="7046913" y="1876425"/>
          <p14:tracePt t="38107" x="7046913" y="1862138"/>
          <p14:tracePt t="38115" x="7046913" y="1849438"/>
          <p14:tracePt t="38123" x="7046913" y="1835150"/>
          <p14:tracePt t="38140" x="7046913" y="1808163"/>
          <p14:tracePt t="38157" x="7046913" y="1793875"/>
          <p14:tracePt t="38187" x="7046913" y="1766888"/>
          <p14:tracePt t="38238" x="7046913" y="1738313"/>
          <p14:tracePt t="38668" x="7046913" y="1752600"/>
          <p14:tracePt t="38677" x="7046913" y="1766888"/>
          <p14:tracePt t="38685" x="7046913" y="1808163"/>
          <p14:tracePt t="38714" x="7046913" y="1905000"/>
          <p14:tracePt t="38732" x="7046913" y="1958975"/>
          <p14:tracePt t="38752" x="7019925" y="2000250"/>
          <p14:tracePt t="38756" x="7019925" y="2014538"/>
          <p14:tracePt t="38776" x="7005638" y="2070100"/>
          <p14:tracePt t="38794" x="6992938" y="2125663"/>
          <p14:tracePt t="38795" x="6992938" y="2152650"/>
          <p14:tracePt t="38814" x="6978650" y="2220913"/>
          <p14:tracePt t="38819" x="6951663" y="2263775"/>
          <p14:tracePt t="38829" x="6937375" y="2305050"/>
          <p14:tracePt t="38843" x="6923088" y="2346325"/>
          <p14:tracePt t="38845" x="6910388" y="2387600"/>
          <p14:tracePt t="38851" x="6869113" y="2443163"/>
          <p14:tracePt t="38875" x="6854825" y="2484438"/>
          <p14:tracePt t="38877" x="6813550" y="2566988"/>
          <p14:tracePt t="38884" x="6784975" y="2579688"/>
          <p14:tracePt t="38904" x="6757988" y="2649538"/>
          <p14:tracePt t="38921" x="6743700" y="2717800"/>
          <p14:tracePt t="38935" x="6731000" y="2801938"/>
          <p14:tracePt t="38939" x="6716713" y="2828925"/>
          <p14:tracePt t="38947" x="6689725" y="2870200"/>
          <p14:tracePt t="38956" x="6689725" y="2911475"/>
          <p14:tracePt t="38963" x="6675438" y="2925763"/>
          <p14:tracePt t="38981" x="6661150" y="2967038"/>
          <p14:tracePt t="39000" x="6648450" y="3022600"/>
          <p14:tracePt t="39014" x="6648450" y="3063875"/>
          <p14:tracePt t="39021" x="6648450" y="3090863"/>
          <p14:tracePt t="39028" x="6648450" y="3105150"/>
          <p14:tracePt t="39036" x="6648450" y="3117850"/>
          <p14:tracePt t="39043" x="6648450" y="3146425"/>
          <p14:tracePt t="39051" x="6648450" y="3173413"/>
          <p14:tracePt t="39078" x="6648450" y="3201988"/>
          <p14:tracePt t="39083" x="6648450" y="3214688"/>
          <p14:tracePt t="39110" x="6648450" y="3255963"/>
          <p14:tracePt t="39126" x="6648450" y="3270250"/>
          <p14:tracePt t="39143" x="6661150" y="3297238"/>
          <p14:tracePt t="39148" x="6661150" y="3311525"/>
          <p14:tracePt t="39176" x="6661150" y="3340100"/>
          <p14:tracePt t="39187" x="6661150" y="3352800"/>
          <p14:tracePt t="39195" x="6675438" y="3367088"/>
          <p14:tracePt t="39224" x="6702425" y="3394075"/>
          <p14:tracePt t="39227" x="6702425" y="3408363"/>
          <p14:tracePt t="39256" x="6716713" y="3435350"/>
          <p14:tracePt t="39275" x="6743700" y="3435350"/>
          <p14:tracePt t="39298" x="6743700" y="3449638"/>
          <p14:tracePt t="39315" x="6772275" y="3449638"/>
          <p14:tracePt t="39332" x="6772275" y="3463925"/>
          <p14:tracePt t="39380" x="6784975" y="3463925"/>
          <p14:tracePt t="39412" x="6813550" y="3476625"/>
          <p14:tracePt t="39435" x="6840538" y="3476625"/>
          <p14:tracePt t="39452" x="6869113" y="3476625"/>
          <p14:tracePt t="39459" x="6881813" y="3490913"/>
          <p14:tracePt t="39467" x="6896100" y="3490913"/>
          <p14:tracePt t="39523" x="6910388" y="3490913"/>
          <p14:tracePt t="39548" x="6923088" y="3490913"/>
          <p14:tracePt t="39555" x="6937375" y="3490913"/>
          <p14:tracePt t="39571" x="6964363" y="3490913"/>
          <p14:tracePt t="39593" x="6978650" y="3490913"/>
          <p14:tracePt t="39625" x="7061200" y="3505200"/>
          <p14:tracePt t="39627" x="7075488" y="3517900"/>
          <p14:tracePt t="39658" x="7089775" y="3517900"/>
          <p14:tracePt t="39660" x="7116763" y="3517900"/>
          <p14:tracePt t="39668" x="7131050" y="3517900"/>
          <p14:tracePt t="39686" x="7172325" y="3532188"/>
          <p14:tracePt t="39703" x="7226300" y="3546475"/>
          <p14:tracePt t="39708" x="7254875" y="3546475"/>
          <p14:tracePt t="39715" x="7267575" y="3560763"/>
          <p14:tracePt t="39735" x="7296150" y="3560763"/>
          <p14:tracePt t="39751" x="7323138" y="3573463"/>
          <p14:tracePt t="39766" x="7351713" y="3587750"/>
          <p14:tracePt t="39772" x="7378700" y="3587750"/>
          <p14:tracePt t="39779" x="7392988" y="3587750"/>
          <p14:tracePt t="39788" x="7392988" y="3602038"/>
          <p14:tracePt t="39813" x="7419975" y="3602038"/>
          <p14:tracePt t="39884" x="7434263" y="3602038"/>
          <p14:tracePt t="39913" x="7446963" y="3602038"/>
          <p14:tracePt t="39923" x="7475538" y="3602038"/>
          <p14:tracePt t="39945" x="7488238" y="3602038"/>
          <p14:tracePt t="39948" x="7488238" y="3573463"/>
          <p14:tracePt t="39979" x="7488238" y="3532188"/>
          <p14:tracePt t="40020" x="7488238" y="3517900"/>
          <p14:tracePt t="40037" x="7488238" y="3505200"/>
          <p14:tracePt t="40069" x="7488238" y="3490913"/>
          <p14:tracePt t="40085" x="7488238" y="3463925"/>
          <p14:tracePt t="40092" x="7488238" y="3449638"/>
          <p14:tracePt t="40099" x="7488238" y="3435350"/>
          <p14:tracePt t="40117" x="7488238" y="3394075"/>
          <p14:tracePt t="40132" x="7461250" y="3340100"/>
          <p14:tracePt t="40165" x="7461250" y="3255963"/>
          <p14:tracePt t="40172" x="7461250" y="3243263"/>
          <p14:tracePt t="40180" x="7461250" y="3228975"/>
          <p14:tracePt t="40200" x="7461250" y="3201988"/>
          <p14:tracePt t="40204" x="7461250" y="3173413"/>
          <p14:tracePt t="40211" x="7461250" y="3160713"/>
          <p14:tracePt t="40230" x="7475538" y="3117850"/>
          <p14:tracePt t="40246" x="7475538" y="3063875"/>
          <p14:tracePt t="40261" x="7475538" y="3008313"/>
          <p14:tracePt t="40268" x="7475538" y="2967038"/>
          <p14:tracePt t="40275" x="7475538" y="2925763"/>
          <p14:tracePt t="40283" x="7475538" y="2897188"/>
          <p14:tracePt t="40291" x="7475538" y="2870200"/>
          <p14:tracePt t="40305" x="7475538" y="2843213"/>
          <p14:tracePt t="40322" x="7475538" y="2773363"/>
          <p14:tracePt t="40337" x="7475538" y="2705100"/>
          <p14:tracePt t="40342" x="7475538" y="2663825"/>
          <p14:tracePt t="40348" x="7475538" y="2622550"/>
          <p14:tracePt t="40355" x="7475538" y="2593975"/>
          <p14:tracePt t="40369" x="7475538" y="2566988"/>
          <p14:tracePt t="40385" x="7475538" y="2538413"/>
          <p14:tracePt t="40388" x="7475538" y="2484438"/>
          <p14:tracePt t="40403" x="7475538" y="2414588"/>
          <p14:tracePt t="40411" x="7475538" y="2387600"/>
          <p14:tracePt t="40419" x="7475538" y="2346325"/>
          <p14:tracePt t="40433" x="7475538" y="2305050"/>
          <p14:tracePt t="40449" x="7475538" y="2220913"/>
          <p14:tracePt t="40452" x="7475538" y="2179638"/>
          <p14:tracePt t="40465" x="7475538" y="2138363"/>
          <p14:tracePt t="40470" x="7475538" y="2097088"/>
          <p14:tracePt t="40476" x="7475538" y="2041525"/>
          <p14:tracePt t="40483" x="7475538" y="2014538"/>
          <p14:tracePt t="40498" x="7475538" y="1987550"/>
          <p14:tracePt t="40514" x="7475538" y="1958975"/>
          <p14:tracePt t="40532" x="7475538" y="1905000"/>
          <p14:tracePt t="40535" x="7475538" y="1820863"/>
          <p14:tracePt t="40540" x="7475538" y="1808163"/>
          <p14:tracePt t="40547" x="7475538" y="1779588"/>
          <p14:tracePt t="40555" x="7475538" y="1766888"/>
          <p14:tracePt t="40563" x="7475538" y="1738313"/>
          <p14:tracePt t="40593" x="7475538" y="1725613"/>
          <p14:tracePt t="40608" x="7475538" y="1697038"/>
          <p14:tracePt t="40612" x="7475538" y="1670050"/>
          <p14:tracePt t="40620" x="7475538" y="1655763"/>
          <p14:tracePt t="40627" x="7475538" y="1641475"/>
          <p14:tracePt t="40635" x="7475538" y="1628775"/>
          <p14:tracePt t="40643" x="7475538" y="1614488"/>
          <p14:tracePt t="40747" x="7475538" y="1600200"/>
          <p14:tracePt t="40925" x="7475538" y="1614488"/>
          <p14:tracePt t="40958" x="7475538" y="1641475"/>
          <p14:tracePt t="40961" x="7475538" y="1725613"/>
          <p14:tracePt t="40964" x="7475538" y="1752600"/>
          <p14:tracePt t="40972" x="7475538" y="1793875"/>
          <p14:tracePt t="40995" x="7475538" y="1849438"/>
          <p14:tracePt t="40997" x="7475538" y="1890713"/>
          <p14:tracePt t="41003" x="7475538" y="1905000"/>
          <p14:tracePt t="41022" x="7475538" y="1931988"/>
          <p14:tracePt t="41040" x="7461250" y="1958975"/>
          <p14:tracePt t="41044" x="7446963" y="1958975"/>
          <p14:tracePt t="41051" x="7446963" y="1973263"/>
          <p14:tracePt t="41072" x="7419975" y="2014538"/>
          <p14:tracePt t="41089" x="7392988" y="2055813"/>
          <p14:tracePt t="41101" x="7351713" y="2111375"/>
          <p14:tracePt t="41108" x="7323138" y="2125663"/>
          <p14:tracePt t="41115" x="7323138" y="2138363"/>
          <p14:tracePt t="41123" x="7296150" y="2138363"/>
          <p14:tracePt t="41131" x="7267575" y="2166938"/>
          <p14:tracePt t="41147" x="7240588" y="2179638"/>
          <p14:tracePt t="41164" x="7226300" y="2193925"/>
          <p14:tracePt t="41179" x="7226300" y="2208213"/>
          <p14:tracePt t="41187" x="7213600" y="2235200"/>
          <p14:tracePt t="41195" x="7199313" y="2235200"/>
          <p14:tracePt t="41404" x="7172325" y="2235200"/>
          <p14:tracePt t="41445" x="7143750" y="2208213"/>
          <p14:tracePt t="41460" x="7143750" y="2193925"/>
          <p14:tracePt t="42181" x="7172325" y="2193925"/>
          <p14:tracePt t="42189" x="7213600" y="2208213"/>
          <p14:tracePt t="42196" x="7267575" y="2249488"/>
          <p14:tracePt t="42225" x="7434263" y="2359025"/>
          <p14:tracePt t="42227" x="7475538" y="2387600"/>
          <p14:tracePt t="42246" x="7558088" y="2443163"/>
          <p14:tracePt t="42265" x="7613650" y="2484438"/>
          <p14:tracePt t="42268" x="7626350" y="2497138"/>
          <p14:tracePt t="42275" x="7626350" y="2525713"/>
          <p14:tracePt t="42295" x="7640638" y="2552700"/>
          <p14:tracePt t="42299" x="7654925" y="2579688"/>
          <p14:tracePt t="42307" x="7654925" y="2622550"/>
          <p14:tracePt t="42321" x="7654925" y="2663825"/>
          <p14:tracePt t="42340" x="7696200" y="2801938"/>
          <p14:tracePt t="42353" x="7696200" y="2843213"/>
          <p14:tracePt t="42355" x="7708900" y="2911475"/>
          <p14:tracePt t="42364" x="7723188" y="2952750"/>
          <p14:tracePt t="42371" x="7737475" y="2994025"/>
          <p14:tracePt t="42379" x="7778750" y="3063875"/>
          <p14:tracePt t="42387" x="7805738" y="3132138"/>
          <p14:tracePt t="42401" x="7805738" y="3173413"/>
          <p14:tracePt t="42417" x="7805738" y="3255963"/>
          <p14:tracePt t="42420" x="7834313" y="3311525"/>
          <p14:tracePt t="42434" x="7834313" y="3352800"/>
          <p14:tracePt t="42436" x="7847013" y="3408363"/>
          <p14:tracePt t="42444" x="7875588" y="3435350"/>
          <p14:tracePt t="42451" x="7902575" y="3463925"/>
          <p14:tracePt t="42459" x="7916863" y="3490913"/>
          <p14:tracePt t="42467" x="7943850" y="3517900"/>
          <p14:tracePt t="42481" x="7958138" y="3517900"/>
          <p14:tracePt t="42497" x="7985125" y="3560763"/>
          <p14:tracePt t="42500" x="7999413" y="3587750"/>
          <p14:tracePt t="42515" x="8040688" y="3614738"/>
          <p14:tracePt t="42524" x="8067675" y="3629025"/>
          <p14:tracePt t="42532" x="8096250" y="3643313"/>
          <p14:tracePt t="42540" x="8123238" y="3656013"/>
          <p14:tracePt t="42547" x="8164513" y="3656013"/>
          <p14:tracePt t="42561" x="8193088" y="3656013"/>
          <p14:tracePt t="42577" x="8261350" y="3684588"/>
          <p14:tracePt t="42580" x="8275638" y="3684588"/>
          <p14:tracePt t="42595" x="8302625" y="3684588"/>
          <p14:tracePt t="42596" x="8329613" y="3684588"/>
          <p14:tracePt t="42604" x="8370888" y="3684588"/>
          <p14:tracePt t="42611" x="8399463" y="3684588"/>
          <p14:tracePt t="42619" x="8440738" y="3684588"/>
          <p14:tracePt t="42627" x="8467725" y="3684588"/>
          <p14:tracePt t="42641" x="8496300" y="3684588"/>
          <p14:tracePt t="42657" x="8523288" y="3684588"/>
          <p14:tracePt t="42660" x="8550275" y="3670300"/>
          <p14:tracePt t="42674" x="8564563" y="3670300"/>
          <p14:tracePt t="42677" x="8591550" y="3670300"/>
          <p14:tracePt t="42684" x="8605838" y="3670300"/>
          <p14:tracePt t="42704" x="8634413" y="3684588"/>
          <p14:tracePt t="42723" x="8661400" y="3684588"/>
          <p14:tracePt t="42738" x="8770938" y="3697288"/>
          <p14:tracePt t="42740" x="8799513" y="3697288"/>
          <p14:tracePt t="42747" x="8840788" y="3697288"/>
          <p14:tracePt t="42755" x="8882063" y="3697288"/>
          <p14:tracePt t="42763" x="8909050" y="3697288"/>
          <p14:tracePt t="42771" x="8937625" y="3697288"/>
          <p14:tracePt t="42784" x="8964613" y="3697288"/>
          <p14:tracePt t="42803" x="9005888" y="3697288"/>
          <p14:tracePt t="42818" x="9144000" y="3697288"/>
          <p14:tracePt t="42820" x="9185275" y="3725863"/>
          <p14:tracePt t="42828" x="9240838" y="3740150"/>
          <p14:tracePt t="42835" x="9309100" y="3767138"/>
          <p14:tracePt t="42843" x="9350375" y="3767138"/>
          <p14:tracePt t="42863" x="9461500" y="3794125"/>
          <p14:tracePt t="42868" x="9517063" y="3794125"/>
          <p14:tracePt t="42875" x="9585325" y="3794125"/>
          <p14:tracePt t="42914" x="9750425" y="3822700"/>
          <p14:tracePt t="42916" x="9779000" y="3835400"/>
          <p14:tracePt t="42932" x="9832975" y="3835400"/>
          <p14:tracePt t="42939" x="9861550" y="3835400"/>
          <p14:tracePt t="42947" x="9917113" y="3835400"/>
          <p14:tracePt t="42955" x="10082213" y="3890963"/>
          <p14:tracePt t="42965" x="10274300" y="3932238"/>
          <p14:tracePt t="42971" x="10482263" y="3960813"/>
          <p14:tracePt t="42979" x="10688638" y="4002088"/>
          <p14:tracePt t="42987" x="10895013" y="4029075"/>
          <p14:tracePt t="43005" x="11268075" y="4098925"/>
          <p14:tracePt t="43023" x="11598275" y="4098925"/>
          <p14:tracePt t="43039" x="11764963" y="4098925"/>
          <p14:tracePt t="43044" x="11791950" y="4098925"/>
          <p14:tracePt t="43052" x="11818938" y="4098925"/>
          <p14:tracePt t="43059" x="11818938" y="4084638"/>
          <p14:tracePt t="43067" x="11818938" y="4056063"/>
          <p14:tracePt t="43085" x="11833225" y="4043363"/>
          <p14:tracePt t="43101" x="11833225" y="4014788"/>
          <p14:tracePt t="43108" x="11833225" y="4002088"/>
          <p14:tracePt t="43115" x="11833225" y="3987800"/>
          <p14:tracePt t="43162" x="11860213" y="3960813"/>
          <p14:tracePt t="43165" x="11888788" y="3960813"/>
          <p14:tracePt t="43184" x="11985625" y="3932238"/>
          <p14:tracePt t="43187" x="12026900" y="3919538"/>
          <p14:tracePt t="43195" x="12068175" y="3905250"/>
          <p14:tracePt t="43217" x="12123738" y="3876675"/>
          <p14:tracePt t="43220" x="12165013" y="3849688"/>
          <p14:tracePt t="43315" x="11985625" y="3311525"/>
          <p14:tracePt t="43323" x="11888788" y="3243263"/>
          <p14:tracePt t="43341" x="11736388" y="3117850"/>
          <p14:tracePt t="43348" x="11682413" y="3076575"/>
          <p14:tracePt t="43356" x="11668125" y="3063875"/>
          <p14:tracePt t="43369" x="11626850" y="3008313"/>
          <p14:tracePt t="43386" x="11557000" y="2938463"/>
          <p14:tracePt t="43388" x="11515725" y="2911475"/>
          <p14:tracePt t="43396" x="11503025" y="2897188"/>
          <p14:tracePt t="43403" x="11488738" y="2855913"/>
          <p14:tracePt t="43421" x="11461750" y="2828925"/>
          <p14:tracePt t="43428" x="11461750" y="2801938"/>
          <p14:tracePt t="43435" x="11447463" y="2773363"/>
          <p14:tracePt t="43455" x="11433175" y="2705100"/>
          <p14:tracePt t="43460" x="11418888" y="2676525"/>
          <p14:tracePt t="43468" x="11418888" y="2649538"/>
          <p14:tracePt t="43481" x="11418888" y="2608263"/>
          <p14:tracePt t="43500" x="11377613" y="2511425"/>
          <p14:tracePt t="43513" x="11377613" y="2470150"/>
          <p14:tracePt t="43515" x="11377613" y="2455863"/>
          <p14:tracePt t="43524" x="11377613" y="2428875"/>
          <p14:tracePt t="43532" x="11377613" y="2414588"/>
          <p14:tracePt t="43539" x="11377613" y="2387600"/>
          <p14:tracePt t="43560" x="11377613" y="2346325"/>
          <p14:tracePt t="43577" x="11377613" y="2317750"/>
          <p14:tracePt t="43580" x="11377613" y="2290763"/>
          <p14:tracePt t="43603" x="11391900" y="2263775"/>
          <p14:tracePt t="43658" x="11391900" y="2249488"/>
          <p14:tracePt t="43659" x="11418888" y="2235200"/>
          <p14:tracePt t="43668" x="11418888" y="2208213"/>
          <p14:tracePt t="43676" x="11433175" y="2208213"/>
          <p14:tracePt t="43694" x="11447463" y="2179638"/>
          <p14:tracePt t="43739" x="11461750" y="2179638"/>
          <p14:tracePt t="43756" x="11488738" y="2166938"/>
          <p14:tracePt t="43868" x="11503025" y="2152650"/>
          <p14:tracePt t="43963" x="11515725" y="2152650"/>
          <p14:tracePt t="43997" x="11530013" y="2138363"/>
          <p14:tracePt t="44012" x="11544300" y="2138363"/>
          <p14:tracePt t="44030" x="11557000" y="2138363"/>
          <p14:tracePt t="44035" x="11571288" y="2138363"/>
          <p14:tracePt t="44043" x="11598275" y="2138363"/>
          <p14:tracePt t="44051" x="11639550" y="2138363"/>
          <p14:tracePt t="44059" x="11695113" y="2138363"/>
          <p14:tracePt t="44074" x="11723688" y="2138363"/>
          <p14:tracePt t="44089" x="11833225" y="2138363"/>
          <p14:tracePt t="44106" x="11874500" y="2138363"/>
          <p14:tracePt t="44108" x="11930063" y="2138363"/>
          <p14:tracePt t="44115" x="11971338" y="2138363"/>
          <p14:tracePt t="44123" x="12012613" y="2138363"/>
          <p14:tracePt t="44138" x="12026900" y="2138363"/>
          <p14:tracePt t="44153" x="12039600" y="2138363"/>
          <p14:tracePt t="44172" x="12053888" y="2138363"/>
          <p14:tracePt t="44204" x="12068175" y="2138363"/>
          <p14:tracePt t="44232" x="12080875" y="2138363"/>
          <p14:tracePt t="44235" x="12109450" y="2138363"/>
          <p14:tracePt t="44254" x="12150725" y="2138363"/>
          <p14:tracePt t="44260" x="12165013" y="2138363"/>
          <p14:tracePt t="44635" x="12165013" y="1131888"/>
          <p14:tracePt t="44644" x="12150725" y="1131888"/>
          <p14:tracePt t="44666" x="12123738" y="1117600"/>
          <p14:tracePt t="44669" x="12080875" y="1103313"/>
          <p14:tracePt t="44677" x="12053888" y="1090613"/>
          <p14:tracePt t="44698" x="11998325" y="1035050"/>
          <p14:tracePt t="44701" x="11957050" y="1020763"/>
          <p14:tracePt t="44707" x="11930063" y="1008063"/>
          <p14:tracePt t="44729" x="11874500" y="979488"/>
          <p14:tracePt t="44746" x="11806238" y="938213"/>
          <p14:tracePt t="44761" x="11750675" y="911225"/>
          <p14:tracePt t="44764" x="11736388" y="911225"/>
          <p14:tracePt t="44771" x="11695113" y="896938"/>
          <p14:tracePt t="44779" x="11668125" y="896938"/>
          <p14:tracePt t="44787" x="11653838" y="896938"/>
          <p14:tracePt t="44809" x="11598275" y="896938"/>
          <p14:tracePt t="44812" x="11585575" y="896938"/>
          <p14:tracePt t="44819" x="11571288" y="896938"/>
          <p14:tracePt t="44839" x="11515725" y="896938"/>
          <p14:tracePt t="44843" x="11503025" y="896938"/>
          <p14:tracePt t="44851" x="11488738" y="896938"/>
          <p14:tracePt t="44870" x="11447463" y="923925"/>
          <p14:tracePt t="44875" x="11418888" y="938213"/>
          <p14:tracePt t="44883" x="11391900" y="952500"/>
          <p14:tracePt t="44900" x="11364913" y="979488"/>
          <p14:tracePt t="44917" x="11309350" y="1020763"/>
          <p14:tracePt t="44923" x="11295063" y="1035050"/>
          <p14:tracePt t="44931" x="11268075" y="1049338"/>
          <p14:tracePt t="44946" x="11253788" y="1062038"/>
          <p14:tracePt t="44964" x="11226800" y="1103313"/>
          <p14:tracePt t="44978" x="11212513" y="1117600"/>
          <p14:tracePt t="44980" x="11212513" y="1131888"/>
          <p14:tracePt t="44988" x="11212513" y="1144588"/>
          <p14:tracePt t="44995" x="11212513" y="1158875"/>
          <p14:tracePt t="45003" x="11212513" y="1173163"/>
          <p14:tracePt t="45014" x="11198225" y="1200150"/>
          <p14:tracePt t="45019" x="11198225" y="1228725"/>
          <p14:tracePt t="45035" x="11198225" y="1241425"/>
          <p14:tracePt t="45054" x="11198225" y="1270000"/>
          <p14:tracePt t="45073" x="11198225" y="1296988"/>
          <p14:tracePt t="45089" x="11198225" y="1311275"/>
          <p14:tracePt t="45093" x="11198225" y="1323975"/>
          <p14:tracePt t="45099" x="11198225" y="1338263"/>
          <p14:tracePt t="45120" x="11198225" y="1366838"/>
          <p14:tracePt t="45136" x="11198225" y="1408113"/>
          <p14:tracePt t="45154" x="11212513" y="1476375"/>
          <p14:tracePt t="45157" x="11226800" y="1490663"/>
          <p14:tracePt t="45163" x="11226800" y="1517650"/>
          <p14:tracePt t="45172" x="11241088" y="1546225"/>
          <p14:tracePt t="45185" x="11253788" y="1573213"/>
          <p14:tracePt t="45188" x="11268075" y="1600200"/>
          <p14:tracePt t="45195" x="11268075" y="1614488"/>
          <p14:tracePt t="45206" x="11268075" y="1641475"/>
          <p14:tracePt t="45211" x="11282363" y="1655763"/>
          <p14:tracePt t="45232" x="11295063" y="1711325"/>
          <p14:tracePt t="45248" x="11295063" y="1766888"/>
          <p14:tracePt t="45263" x="11309350" y="1808163"/>
          <p14:tracePt t="45270" x="11323638" y="1820863"/>
          <p14:tracePt t="45276" x="11323638" y="1835150"/>
          <p14:tracePt t="45294" x="11350625" y="1862138"/>
          <p14:tracePt t="45313" x="11377613" y="1890713"/>
          <p14:tracePt t="45329" x="11391900" y="1931988"/>
          <p14:tracePt t="45332" x="11391900" y="1946275"/>
          <p14:tracePt t="45339" x="11418888" y="1958975"/>
          <p14:tracePt t="45349" x="11433175" y="1987550"/>
          <p14:tracePt t="45355" x="11433175" y="2000250"/>
          <p14:tracePt t="45374" x="11474450" y="2041525"/>
          <p14:tracePt t="45393" x="11488738" y="2070100"/>
          <p14:tracePt t="45408" x="11515725" y="2111375"/>
          <p14:tracePt t="45413" x="11557000" y="2138363"/>
          <p14:tracePt t="45419" x="11585575" y="2166938"/>
          <p14:tracePt t="45429" x="11598275" y="2208213"/>
          <p14:tracePt t="45435" x="11626850" y="2220913"/>
          <p14:tracePt t="45454" x="11668125" y="2249488"/>
          <p14:tracePt t="45472" x="11736388" y="2290763"/>
          <p14:tracePt t="45477" x="11750675" y="2305050"/>
          <p14:tracePt t="45483" x="11777663" y="2305050"/>
          <p14:tracePt t="45502" x="11806238" y="2317750"/>
          <p14:tracePt t="45523" x="11833225" y="2317750"/>
          <p14:tracePt t="45541" x="11874500" y="2317750"/>
          <p14:tracePt t="45547" x="11888788" y="2317750"/>
          <p14:tracePt t="45558" x="11903075" y="2317750"/>
          <p14:tracePt t="45563" x="11915775" y="2317750"/>
          <p14:tracePt t="45582" x="11930063" y="2305050"/>
          <p14:tracePt t="45614" x="11930063" y="2276475"/>
          <p14:tracePt t="45616" x="11944350" y="2263775"/>
          <p14:tracePt t="45620" x="11957050" y="2263775"/>
          <p14:tracePt t="46413" x="11957050" y="2276475"/>
          <p14:tracePt t="46421" x="11957050" y="2317750"/>
          <p14:tracePt t="46428" x="11915775" y="2400300"/>
          <p14:tracePt t="46457" x="11682413" y="2717800"/>
          <p14:tracePt t="46460" x="11571288" y="2801938"/>
          <p14:tracePt t="46482" x="11364913" y="2967038"/>
          <p14:tracePt t="46485" x="11241088" y="3022600"/>
          <p14:tracePt t="46491" x="11129963" y="3105150"/>
          <p14:tracePt t="46512" x="10853738" y="3214688"/>
          <p14:tracePt t="46515" x="10674350" y="3270250"/>
          <p14:tracePt t="46523" x="10482263" y="3325813"/>
          <p14:tracePt t="46546" x="9902825" y="3435350"/>
          <p14:tracePt t="46549" x="9558338" y="3435350"/>
          <p14:tracePt t="46555" x="9212263" y="3435350"/>
          <p14:tracePt t="46572" x="8523288" y="3476625"/>
          <p14:tracePt t="46580" x="8220075" y="3505200"/>
          <p14:tracePt t="46587" x="7916863" y="3505200"/>
          <p14:tracePt t="46604" x="7572375" y="3505200"/>
          <p14:tracePt t="46620" x="7199313" y="3532188"/>
          <p14:tracePt t="46628" x="7046913" y="3532188"/>
          <p14:tracePt t="46635" x="6881813" y="3532188"/>
          <p14:tracePt t="46643" x="6716713" y="3532188"/>
          <p14:tracePt t="46651" x="6592888" y="3546475"/>
          <p14:tracePt t="46668" x="6481763" y="3546475"/>
          <p14:tracePt t="46683" x="6261100" y="3546475"/>
          <p14:tracePt t="46685" x="6192838" y="3546475"/>
          <p14:tracePt t="46693" x="6122988" y="3546475"/>
          <p14:tracePt t="46699" x="6081713" y="3546475"/>
          <p14:tracePt t="46707" x="6040438" y="3546475"/>
          <p14:tracePt t="46715" x="6027738" y="3546475"/>
          <p14:tracePt t="46729" x="6013450" y="3560763"/>
          <p14:tracePt t="46733" x="5999163" y="3560763"/>
          <p14:tracePt t="46739" x="5984875" y="3560763"/>
          <p14:tracePt t="46824" x="5972175" y="3573463"/>
          <p14:tracePt t="46828" x="5943600" y="3573463"/>
          <p14:tracePt t="46835" x="5930900" y="3587750"/>
          <p14:tracePt t="46843" x="5902325" y="3587750"/>
          <p14:tracePt t="46851" x="5889625" y="3587750"/>
          <p14:tracePt t="46875" x="5875338" y="3602038"/>
          <p14:tracePt t="46877" x="5848350" y="3602038"/>
          <p14:tracePt t="46983" x="5848350" y="3629025"/>
          <p14:tracePt t="46988" x="5848350" y="3643313"/>
          <p14:tracePt t="46995" x="5848350" y="3656013"/>
          <p14:tracePt t="47015" x="5848350" y="3670300"/>
          <p14:tracePt t="47019" x="5848350" y="3697288"/>
          <p14:tracePt t="47047" x="5848350" y="3740150"/>
          <p14:tracePt t="47051" x="5834063" y="3767138"/>
          <p14:tracePt t="47059" x="5834063" y="3781425"/>
          <p14:tracePt t="47067" x="5819775" y="3794125"/>
          <p14:tracePt t="47087" x="5792788" y="3822700"/>
          <p14:tracePt t="47091" x="5792788" y="3835400"/>
          <p14:tracePt t="47365" x="5778500" y="3849688"/>
          <p14:tracePt t="47381" x="5778500" y="3863975"/>
          <p14:tracePt t="47484" x="5792788" y="3863975"/>
          <p14:tracePt t="47524" x="5819775" y="3876675"/>
          <p14:tracePt t="47564" x="5819775" y="3890963"/>
          <p14:tracePt t="47571" x="5819775" y="3905250"/>
          <p14:tracePt t="47595" x="5819775" y="3932238"/>
          <p14:tracePt t="47603" x="5819775" y="3946525"/>
          <p14:tracePt t="47623" x="5819775" y="3960813"/>
          <p14:tracePt t="47676" x="5834063" y="3973513"/>
          <p14:tracePt t="47683" x="5834063" y="3987800"/>
          <p14:tracePt t="47709" x="5848350" y="4014788"/>
          <p14:tracePt t="47737" x="5861050" y="4029075"/>
          <p14:tracePt t="47763" x="5875338" y="4056063"/>
          <p14:tracePt t="47819" x="5889625" y="4056063"/>
          <p14:tracePt t="47845" x="5902325" y="4056063"/>
          <p14:tracePt t="47860" x="5916613" y="4070350"/>
          <p14:tracePt t="47868" x="5943600" y="4070350"/>
          <p14:tracePt t="47892" x="5957888" y="4070350"/>
          <p14:tracePt t="47894" x="5984875" y="4070350"/>
          <p14:tracePt t="47924" x="6096000" y="4070350"/>
          <p14:tracePt t="47925" x="6122988" y="4070350"/>
          <p14:tracePt t="47944" x="6151563" y="4070350"/>
          <p14:tracePt t="47947" x="6178550" y="4070350"/>
          <p14:tracePt t="47955" x="6207125" y="4070350"/>
          <p14:tracePt t="47977" x="6234113" y="4070350"/>
          <p14:tracePt t="47980" x="6248400" y="4070350"/>
          <p14:tracePt t="48019" x="6275388" y="4070350"/>
          <p14:tracePt t="48050" x="6302375" y="4070350"/>
          <p14:tracePt t="48053" x="6330950" y="4070350"/>
          <p14:tracePt t="48073" x="6357938" y="4070350"/>
          <p14:tracePt t="48075" x="6399213" y="4070350"/>
          <p14:tracePt t="48083" x="6469063" y="4084638"/>
          <p14:tracePt t="48105" x="6619875" y="4125913"/>
          <p14:tracePt t="48109" x="6689725" y="4140200"/>
          <p14:tracePt t="48115" x="6784975" y="4167188"/>
          <p14:tracePt t="48165" x="7558088" y="4346575"/>
          <p14:tracePt t="48172" x="7654925" y="4360863"/>
          <p14:tracePt t="48179" x="7778750" y="4402138"/>
          <p14:tracePt t="48200" x="7985125" y="4443413"/>
          <p14:tracePt t="48203" x="8081963" y="4457700"/>
          <p14:tracePt t="48211" x="8150225" y="4470400"/>
          <p14:tracePt t="48229" x="8234363" y="4484688"/>
          <p14:tracePt t="48245" x="8261350" y="4511675"/>
          <p14:tracePt t="48501" x="8261350" y="4525963"/>
          <p14:tracePt t="48549" x="8247063" y="4525963"/>
          <p14:tracePt t="48550" x="8067675" y="4511675"/>
          <p14:tracePt t="48555" x="7999413" y="4498975"/>
          <p14:tracePt t="48564" x="7916863" y="4470400"/>
          <p14:tracePt t="48571" x="7834313" y="4457700"/>
          <p14:tracePt t="48592" x="7626350" y="4373563"/>
          <p14:tracePt t="48608" x="7488238" y="4332288"/>
          <p14:tracePt t="48622" x="7405688" y="4305300"/>
          <p14:tracePt t="48629" x="7392988" y="4291013"/>
          <p14:tracePt t="48731" x="7405688" y="4291013"/>
          <p14:tracePt t="48740" x="7434263" y="4291013"/>
          <p14:tracePt t="48754" x="7502525" y="4291013"/>
          <p14:tracePt t="48756" x="7585075" y="4291013"/>
          <p14:tracePt t="48763" x="7667625" y="4291013"/>
          <p14:tracePt t="48772" x="7751763" y="4291013"/>
          <p14:tracePt t="48779" x="7820025" y="4291013"/>
          <p14:tracePt t="48800" x="8026400" y="4305300"/>
          <p14:tracePt t="48817" x="8137525" y="4319588"/>
          <p14:tracePt t="48832" x="8178800" y="4332288"/>
          <p14:tracePt t="49461" x="8193088" y="4332288"/>
          <p14:tracePt t="49772" x="8205788" y="4332288"/>
          <p14:tracePt t="49877" x="8220075" y="4332288"/>
          <p14:tracePt t="49955" x="8234363" y="4332288"/>
          <p14:tracePt t="49996" x="8261350" y="4332288"/>
          <p14:tracePt t="50004" x="8288338" y="4332288"/>
          <p14:tracePt t="50012" x="8358188" y="4319588"/>
          <p14:tracePt t="50031" x="8482013" y="4319588"/>
          <p14:tracePt t="50035" x="8591550" y="4319588"/>
          <p14:tracePt t="50055" x="8855075" y="4319588"/>
          <p14:tracePt t="50072" x="9117013" y="4291013"/>
          <p14:tracePt t="50088" x="9378950" y="4291013"/>
          <p14:tracePt t="50092" x="9502775" y="4291013"/>
          <p14:tracePt t="50099" x="9653588" y="4278313"/>
          <p14:tracePt t="50120" x="9888538" y="4278313"/>
          <p14:tracePt t="50136" x="10094913" y="4264025"/>
          <p14:tracePt t="50153" x="10206038" y="4235450"/>
          <p14:tracePt t="50156" x="10247313" y="4208463"/>
          <p14:tracePt t="50164" x="10274300" y="4208463"/>
          <p14:tracePt t="50184" x="10288588" y="4208463"/>
          <p14:tracePt t="50436" x="10274300" y="4208463"/>
          <p14:tracePt t="50445" x="10261600" y="4208463"/>
          <p14:tracePt t="50452" x="10233025" y="4208463"/>
          <p14:tracePt t="50480" x="10191750" y="4208463"/>
          <p14:tracePt t="50482" x="10123488" y="4208463"/>
          <p14:tracePt t="50485" x="10082213" y="4208463"/>
          <p14:tracePt t="50503" x="10067925" y="4208463"/>
          <p14:tracePt t="51420" x="10040938" y="4208463"/>
          <p14:tracePt t="51428" x="10026650" y="4208463"/>
          <p14:tracePt t="51437" x="9985375" y="4208463"/>
          <p14:tracePt t="51462" x="9861550" y="4181475"/>
          <p14:tracePt t="51482" x="9750425" y="4140200"/>
          <p14:tracePt t="51484" x="9709150" y="4125913"/>
          <p14:tracePt t="51492" x="9667875" y="4125913"/>
          <p14:tracePt t="51512" x="9599613" y="4098925"/>
          <p14:tracePt t="51534" x="9517063" y="4084638"/>
          <p14:tracePt t="51540" x="9502775" y="4084638"/>
          <p14:tracePt t="51635" x="9488488" y="4084638"/>
          <p14:tracePt t="51644" x="9475788" y="4084638"/>
          <p14:tracePt t="51661" x="9405938" y="4084638"/>
          <p14:tracePt t="51667" x="9350375" y="4084638"/>
          <p14:tracePt t="51676" x="9296400" y="4084638"/>
          <p14:tracePt t="51683" x="9267825" y="4084638"/>
          <p14:tracePt t="51703" x="9158288" y="4084638"/>
          <p14:tracePt t="51720" x="9088438" y="4084638"/>
          <p14:tracePt t="51722" x="9047163" y="4084638"/>
          <p14:tracePt t="51735" x="8978900" y="4084638"/>
          <p14:tracePt t="51738" x="8923338" y="4084638"/>
          <p14:tracePt t="51742" x="8896350" y="4084638"/>
          <p14:tracePt t="51747" x="8867775" y="4084638"/>
          <p14:tracePt t="51769" x="8855075" y="4084638"/>
          <p14:tracePt t="52165" x="8840788" y="4098925"/>
          <p14:tracePt t="52181" x="8826500" y="4111625"/>
          <p14:tracePt t="52190" x="8799513" y="4125913"/>
          <p14:tracePt t="52215" x="8729663" y="4181475"/>
          <p14:tracePt t="52220" x="8688388" y="4208463"/>
          <p14:tracePt t="52227" x="8647113" y="4208463"/>
          <p14:tracePt t="52248" x="8620125" y="4235450"/>
          <p14:tracePt t="52264" x="8591550" y="4249738"/>
          <p14:tracePt t="52268" x="8578850" y="4249738"/>
          <p14:tracePt t="53259" x="8578850" y="4278313"/>
          <p14:tracePt t="53268" x="8564563" y="4278313"/>
          <p14:tracePt t="53275" x="8550275" y="4291013"/>
          <p14:tracePt t="53293" x="8550275" y="4305300"/>
          <p14:tracePt t="53307" x="8550275" y="4319588"/>
          <p14:tracePt t="53326" x="8550275" y="4332288"/>
          <p14:tracePt t="53371" x="8537575" y="4346575"/>
          <p14:tracePt t="53476" x="8537575" y="4360863"/>
          <p14:tracePt t="53508" x="8537575" y="4373563"/>
          <p14:tracePt t="53516" x="8523288" y="4387850"/>
          <p14:tracePt t="53538" x="8509000" y="4402138"/>
          <p14:tracePt t="53548" x="8496300" y="4414838"/>
          <p14:tracePt t="53568" x="8482013" y="4429125"/>
          <p14:tracePt t="53572" x="8467725" y="4443413"/>
          <p14:tracePt t="53596" x="8455025" y="4443413"/>
          <p14:tracePt t="53612" x="8385175" y="4470400"/>
          <p14:tracePt t="53620" x="8358188" y="4484688"/>
          <p14:tracePt t="53627" x="8316913" y="4484688"/>
          <p14:tracePt t="53641" x="8288338" y="4498975"/>
          <p14:tracePt t="53645" x="8234363" y="4511675"/>
          <p14:tracePt t="53651" x="8178800" y="4511675"/>
          <p14:tracePt t="53673" x="7999413" y="4540250"/>
          <p14:tracePt t="53690" x="7737475" y="4540250"/>
          <p14:tracePt t="53692" x="7585075" y="4540250"/>
          <p14:tracePt t="53700" x="7419975" y="4511675"/>
          <p14:tracePt t="53719" x="7089775" y="4402138"/>
          <p14:tracePt t="53736" x="6840538" y="4208463"/>
          <p14:tracePt t="53752" x="6772275" y="4111625"/>
          <p14:tracePt t="53754" x="6689725" y="3987800"/>
          <p14:tracePt t="53756" x="6592888" y="3905250"/>
          <p14:tracePt t="53763" x="6510338" y="3794125"/>
          <p14:tracePt t="53774" x="6427788" y="3697288"/>
          <p14:tracePt t="53779" x="6357938" y="3614738"/>
          <p14:tracePt t="53799" x="6234113" y="3435350"/>
          <p14:tracePt t="53817" x="6122988" y="3284538"/>
          <p14:tracePt t="53820" x="6096000" y="3243263"/>
          <p14:tracePt t="53828" x="6069013" y="3228975"/>
          <p14:tracePt t="53849" x="6054725" y="3187700"/>
          <p14:tracePt t="53931" x="6040438" y="3187700"/>
          <p14:tracePt t="53961" x="6027738" y="3160713"/>
          <p14:tracePt t="54084" x="6040438" y="3160713"/>
          <p14:tracePt t="54106" x="6054725" y="3173413"/>
          <p14:tracePt t="54109" x="6069013" y="3201988"/>
          <p14:tracePt t="54116" x="6081713" y="3201988"/>
          <p14:tracePt t="54124" x="6081713" y="3214688"/>
          <p14:tracePt t="54140" x="6096000" y="3228975"/>
          <p14:tracePt t="54147" x="6110288" y="3228975"/>
          <p14:tracePt t="54182" x="6110288" y="3243263"/>
          <p14:tracePt t="54200" x="6151563" y="3243263"/>
          <p14:tracePt t="54204" x="6164263" y="3243263"/>
          <p14:tracePt t="54220" x="6302375" y="3228975"/>
          <p14:tracePt t="54227" x="6357938" y="3214688"/>
          <p14:tracePt t="54237" x="6413500" y="3201988"/>
          <p14:tracePt t="54243" x="6481763" y="3173413"/>
          <p14:tracePt t="54261" x="6619875" y="3076575"/>
          <p14:tracePt t="54280" x="6716713" y="3022600"/>
          <p14:tracePt t="54294" x="6799263" y="2938463"/>
          <p14:tracePt t="54299" x="6826250" y="2911475"/>
          <p14:tracePt t="54308" x="6869113" y="2870200"/>
          <p14:tracePt t="54316" x="6881813" y="2843213"/>
          <p14:tracePt t="54323" x="6896100" y="2828925"/>
          <p14:tracePt t="54341" x="6923088" y="2787650"/>
          <p14:tracePt t="54423" x="6923088" y="2801938"/>
          <p14:tracePt t="54427" x="6896100" y="2884488"/>
          <p14:tracePt t="54435" x="6854825" y="2967038"/>
          <p14:tracePt t="54443" x="6840538" y="3008313"/>
          <p14:tracePt t="54460" x="6813550" y="3090863"/>
          <p14:tracePt t="54467" x="6813550" y="3117850"/>
          <p14:tracePt t="54488" x="6799263" y="3132138"/>
          <p14:tracePt t="54563" x="6799263" y="3090863"/>
          <p14:tracePt t="54582" x="6799263" y="3008313"/>
          <p14:tracePt t="54599" x="6799263" y="2938463"/>
          <p14:tracePt t="54604" x="6799263" y="2911475"/>
          <p14:tracePt t="54611" x="6799263" y="2884488"/>
          <p14:tracePt t="54620" x="6799263" y="2855913"/>
          <p14:tracePt t="54627" x="6799263" y="2843213"/>
          <p14:tracePt t="54695" x="6799263" y="2855913"/>
          <p14:tracePt t="54699" x="6799263" y="2897188"/>
          <p14:tracePt t="54707" x="6784975" y="2925763"/>
          <p14:tracePt t="54715" x="6784975" y="2967038"/>
          <p14:tracePt t="54730" x="6784975" y="3008313"/>
          <p14:tracePt t="54733" x="6772275" y="3035300"/>
          <p14:tracePt t="54739" x="6772275" y="3049588"/>
          <p14:tracePt t="54843" x="6772275" y="2994025"/>
          <p14:tracePt t="54851" x="6784975" y="2952750"/>
          <p14:tracePt t="54874" x="6799263" y="2870200"/>
          <p14:tracePt t="54876" x="6799263" y="2843213"/>
          <p14:tracePt t="54883" x="6813550" y="2814638"/>
          <p14:tracePt t="54918" x="6826250" y="2787650"/>
          <p14:tracePt t="54969" x="6799263" y="2911475"/>
          <p14:tracePt t="54971" x="6784975" y="2967038"/>
          <p14:tracePt t="54979" x="6784975" y="3022600"/>
          <p14:tracePt t="54987" x="6784975" y="3063875"/>
          <p14:tracePt t="55004" x="6772275" y="3117850"/>
          <p14:tracePt t="55083" x="6772275" y="3105150"/>
          <p14:tracePt t="55091" x="6772275" y="3090863"/>
          <p14:tracePt t="55099" x="6772275" y="3063875"/>
          <p14:tracePt t="55107" x="6772275" y="3022600"/>
          <p14:tracePt t="55127" x="6772275" y="2952750"/>
          <p14:tracePt t="55131" x="6772275" y="2925763"/>
          <p14:tracePt t="55139" x="6772275" y="2897188"/>
          <p14:tracePt t="55155" x="6772275" y="2870200"/>
          <p14:tracePt t="55211" x="6772275" y="2884488"/>
          <p14:tracePt t="55219" x="6757988" y="2911475"/>
          <p14:tracePt t="55235" x="6731000" y="2981325"/>
          <p14:tracePt t="55251" x="6716713" y="3117850"/>
          <p14:tracePt t="55253" x="6702425" y="3173413"/>
          <p14:tracePt t="55260" x="6689725" y="3201988"/>
          <p14:tracePt t="55267" x="6689725" y="3228975"/>
          <p14:tracePt t="55347" x="6689725" y="3214688"/>
          <p14:tracePt t="55355" x="6689725" y="3201988"/>
          <p14:tracePt t="55363" x="6689725" y="3160713"/>
          <p14:tracePt t="55383" x="6689725" y="3105150"/>
          <p14:tracePt t="55388" x="6702425" y="3063875"/>
          <p14:tracePt t="55395" x="6716713" y="3035300"/>
          <p14:tracePt t="55403" x="6731000" y="3008313"/>
          <p14:tracePt t="55411" x="6731000" y="2994025"/>
          <p14:tracePt t="55426" x="6731000" y="2967038"/>
          <p14:tracePt t="55429" x="6731000" y="2938463"/>
          <p14:tracePt t="55492" x="6731000" y="2981325"/>
          <p14:tracePt t="55508" x="6731000" y="3035300"/>
          <p14:tracePt t="55509" x="6716713" y="3132138"/>
          <p14:tracePt t="55515" x="6702425" y="3201988"/>
          <p14:tracePt t="55526" x="6689725" y="3255963"/>
          <p14:tracePt t="55531" x="6689725" y="3297238"/>
          <p14:tracePt t="55551" x="6689725" y="3325813"/>
          <p14:tracePt t="55627" x="6689725" y="3311525"/>
          <p14:tracePt t="55648" x="6689725" y="3243263"/>
          <p14:tracePt t="55664" x="6743700" y="3117850"/>
          <p14:tracePt t="55668" x="6772275" y="3090863"/>
          <p14:tracePt t="55675" x="6772275" y="3076575"/>
          <p14:tracePt t="55683" x="6772275" y="3063875"/>
          <p14:tracePt t="55691" x="6784975" y="3035300"/>
          <p14:tracePt t="55762" x="6784975" y="3105150"/>
          <p14:tracePt t="55763" x="6784975" y="3160713"/>
          <p14:tracePt t="55771" x="6784975" y="3201988"/>
          <p14:tracePt t="55794" x="6784975" y="3228975"/>
          <p14:tracePt t="55796" x="6784975" y="3270250"/>
          <p14:tracePt t="55875" x="6784975" y="3243263"/>
          <p14:tracePt t="55883" x="6784975" y="3228975"/>
          <p14:tracePt t="55905" x="6784975" y="3187700"/>
          <p14:tracePt t="55908" x="6784975" y="3173413"/>
          <p14:tracePt t="55916" x="6784975" y="3160713"/>
          <p14:tracePt t="55935" x="6784975" y="3117850"/>
          <p14:tracePt t="56445" x="6784975" y="3132138"/>
          <p14:tracePt t="56460" x="6784975" y="3160713"/>
          <p14:tracePt t="56468" x="6784975" y="3173413"/>
          <p14:tracePt t="56499" x="6784975" y="3187700"/>
          <p14:tracePt t="56504" x="6784975" y="3228975"/>
          <p14:tracePt t="56526" x="6784975" y="3255963"/>
          <p14:tracePt t="56627" x="6772275" y="3270250"/>
          <p14:tracePt t="56649" x="6757988" y="3243263"/>
          <p14:tracePt t="56659" x="6743700" y="3228975"/>
          <p14:tracePt t="56669" x="6743700" y="3214688"/>
          <p14:tracePt t="56755" x="6731000" y="3214688"/>
          <p14:tracePt t="56779" x="6716713" y="3228975"/>
          <p14:tracePt t="56787" x="6702425" y="3255963"/>
          <p14:tracePt t="56932" x="6689725" y="3255963"/>
          <p14:tracePt t="56953" x="6689725" y="3228975"/>
          <p14:tracePt t="56957" x="6675438" y="3214688"/>
          <p14:tracePt t="56964" x="6675438" y="3187700"/>
          <p14:tracePt t="56972" x="6675438" y="3160713"/>
          <p14:tracePt t="57047" x="6675438" y="3146425"/>
          <p14:tracePt t="57052" x="6661150" y="3146425"/>
          <p14:tracePt t="57059" x="6648450" y="3173413"/>
          <p14:tracePt t="57067" x="6648450" y="3187700"/>
          <p14:tracePt t="57075" x="6648450" y="3201988"/>
          <p14:tracePt t="57096" x="6648450" y="3228975"/>
          <p14:tracePt t="57195" x="6648450" y="3214688"/>
          <p14:tracePt t="57203" x="6648450" y="3201988"/>
          <p14:tracePt t="57223" x="6634163" y="3173413"/>
          <p14:tracePt t="57228" x="6634163" y="3146425"/>
          <p14:tracePt t="57307" x="6619875" y="3117850"/>
          <p14:tracePt t="57335" x="6619875" y="3132138"/>
          <p14:tracePt t="57339" x="6619875" y="3146425"/>
          <p14:tracePt t="57347" x="6605588" y="3146425"/>
          <p14:tracePt t="57741" x="6605588" y="3173413"/>
          <p14:tracePt t="57748" x="6605588" y="3187700"/>
          <p14:tracePt t="57757" x="6605588" y="3214688"/>
          <p14:tracePt t="57764" x="6605588" y="3243263"/>
          <p14:tracePt t="57793" x="6605588" y="3325813"/>
          <p14:tracePt t="57795" x="6605588" y="3340100"/>
          <p14:tracePt t="57811" x="6605588" y="3381375"/>
          <p14:tracePt t="57819" x="6605588" y="3408363"/>
          <p14:tracePt t="57827" x="6605588" y="3422650"/>
          <p14:tracePt t="57841" x="6605588" y="3435350"/>
          <p14:tracePt t="57859" x="6605588" y="3463925"/>
          <p14:tracePt t="57877" x="6605588" y="3476625"/>
          <p14:tracePt t="57892" x="6605588" y="3490913"/>
          <p14:tracePt t="57937" x="6605588" y="3517900"/>
          <p14:tracePt t="57953" x="6605588" y="3546475"/>
          <p14:tracePt t="57956" x="6605588" y="3560763"/>
          <p14:tracePt t="57963" x="6605588" y="3573463"/>
          <p14:tracePt t="57973" x="6605588" y="3602038"/>
          <p14:tracePt t="57979" x="6605588" y="3614738"/>
          <p14:tracePt t="58001" x="6605588" y="3643313"/>
          <p14:tracePt t="58017" x="6605588" y="3656013"/>
          <p14:tracePt t="58020" x="6605588" y="3670300"/>
          <p14:tracePt t="58047" x="6605588" y="3684588"/>
          <p14:tracePt t="58059" x="6605588" y="3697288"/>
          <p14:tracePt t="58109" x="6605588" y="3711575"/>
          <p14:tracePt t="58260" x="6592888" y="3725863"/>
          <p14:tracePt t="58268" x="6578600" y="3725863"/>
          <p14:tracePt t="58292" x="6551613" y="3725863"/>
          <p14:tracePt t="58332" x="6551613" y="3711575"/>
          <p14:tracePt t="58366" x="6551613" y="3697288"/>
          <p14:tracePt t="58379" x="6537325" y="3697288"/>
          <p14:tracePt t="58401" x="6523038" y="3670300"/>
          <p14:tracePt t="58403" x="6510338" y="3643313"/>
          <p14:tracePt t="58411" x="6496050" y="3643313"/>
          <p14:tracePt t="58429" x="6481763" y="3602038"/>
          <p14:tracePt t="58446" x="6469063" y="3573463"/>
          <p14:tracePt t="58461" x="6454775" y="3546475"/>
          <p14:tracePt t="60701" x="6469063" y="3546475"/>
          <p14:tracePt t="64373" x="6481763" y="3546475"/>
          <p14:tracePt t="64381" x="6496050" y="3546475"/>
          <p14:tracePt t="64388" x="6510338" y="3546475"/>
          <p14:tracePt t="64441" x="6523038" y="3560763"/>
          <p14:tracePt t="64487" x="6537325" y="3560763"/>
          <p14:tracePt t="64499" x="6537325" y="3573463"/>
          <p14:tracePt t="64524" x="6537325" y="3587750"/>
          <p14:tracePt t="64526" x="6537325" y="3602038"/>
          <p14:tracePt t="64531" x="6537325" y="3614738"/>
          <p14:tracePt t="64553" x="6523038" y="3614738"/>
          <p14:tracePt t="64925" x="6523038" y="3629025"/>
          <p14:tracePt t="64940" x="6523038" y="3602038"/>
          <p14:tracePt t="64962" x="6523038" y="3532188"/>
          <p14:tracePt t="64965" x="6523038" y="3517900"/>
          <p14:tracePt t="64971" x="6523038" y="3505200"/>
          <p14:tracePt t="64992" x="6523038" y="3463925"/>
          <p14:tracePt t="64996" x="6523038" y="3449638"/>
          <p14:tracePt t="65003" x="6523038" y="3435350"/>
          <p14:tracePt t="65019" x="6523038" y="3422650"/>
          <p14:tracePt t="65036" x="6523038" y="3394075"/>
          <p14:tracePt t="65051" x="6523038" y="3381375"/>
          <p14:tracePt t="65054" x="6523038" y="3367088"/>
          <p14:tracePt t="65067" x="6523038" y="3352800"/>
          <p14:tracePt t="65075" x="6523038" y="3340100"/>
          <p14:tracePt t="65083" x="6523038" y="3325813"/>
          <p14:tracePt t="65101" x="6523038" y="3297238"/>
          <p14:tracePt t="65107" x="6523038" y="3270250"/>
          <p14:tracePt t="65128" x="6523038" y="3255963"/>
          <p14:tracePt t="65146" x="6523038" y="3243263"/>
          <p14:tracePt t="65161" x="6551613" y="3187700"/>
          <p14:tracePt t="65164" x="6564313" y="3146425"/>
          <p14:tracePt t="65171" x="6578600" y="3146425"/>
          <p14:tracePt t="65182" x="6578600" y="3132138"/>
          <p14:tracePt t="65187" x="6578600" y="3117850"/>
          <p14:tracePt t="65203" x="6592888" y="3105150"/>
          <p14:tracePt t="65221" x="6634163" y="3063875"/>
          <p14:tracePt t="65239" x="6634163" y="3049588"/>
          <p14:tracePt t="65365" x="6661150" y="3049588"/>
          <p14:tracePt t="65371" x="6675438" y="3063875"/>
          <p14:tracePt t="65381" x="6716713" y="3105150"/>
          <p14:tracePt t="65412" x="6772275" y="3146425"/>
          <p14:tracePt t="65413" x="6937375" y="3284538"/>
          <p14:tracePt t="65431" x="7061200" y="3381375"/>
          <p14:tracePt t="65436" x="7143750" y="3394075"/>
          <p14:tracePt t="65452" x="7226300" y="3422650"/>
          <p14:tracePt t="65459" x="7267575" y="3422650"/>
          <p14:tracePt t="65469" x="7296150" y="3449638"/>
          <p14:tracePt t="65475" x="7310438" y="3463925"/>
          <p14:tracePt t="65495" x="7337425" y="3476625"/>
          <p14:tracePt t="65511" x="7351713" y="3490913"/>
          <p14:tracePt t="65701" x="7364413" y="3490913"/>
          <p14:tracePt t="65708" x="7392988" y="3490913"/>
          <p14:tracePt t="65746" x="7475538" y="3408363"/>
          <p14:tracePt t="65747" x="7488238" y="3394075"/>
          <p14:tracePt t="65770" x="7516813" y="3325813"/>
          <p14:tracePt t="65772" x="7516813" y="3297238"/>
          <p14:tracePt t="65780" x="7516813" y="3270250"/>
          <p14:tracePt t="65798" x="7543800" y="3201988"/>
          <p14:tracePt t="65816" x="7543800" y="3173413"/>
          <p14:tracePt t="65831" x="7531100" y="3132138"/>
          <p14:tracePt t="65837" x="7516813" y="3105150"/>
          <p14:tracePt t="65843" x="7516813" y="3076575"/>
          <p14:tracePt t="65863" x="7488238" y="3049588"/>
          <p14:tracePt t="65878" x="7461250" y="2994025"/>
          <p14:tracePt t="65895" x="7461250" y="2981325"/>
          <p14:tracePt t="65901" x="7446963" y="2967038"/>
          <p14:tracePt t="65907" x="7434263" y="2938463"/>
          <p14:tracePt t="65923" x="7434263" y="2925763"/>
          <p14:tracePt t="65942" x="7434263" y="2897188"/>
          <p14:tracePt t="65948" x="7434263" y="2870200"/>
          <p14:tracePt t="65964" x="7434263" y="2855913"/>
          <p14:tracePt t="65971" x="7434263" y="2843213"/>
          <p14:tracePt t="65989" x="7434263" y="2801938"/>
          <p14:tracePt t="66008" x="7405688" y="2759075"/>
          <p14:tracePt t="66039" x="7405688" y="2717800"/>
          <p14:tracePt t="66041" x="7392988" y="2690813"/>
          <p14:tracePt t="66044" x="7378700" y="2676525"/>
          <p14:tracePt t="66051" x="7364413" y="2676525"/>
          <p14:tracePt t="66071" x="7364413" y="2649538"/>
          <p14:tracePt t="66074" x="7351713" y="2649538"/>
          <p14:tracePt t="66083" x="7337425" y="2622550"/>
          <p14:tracePt t="66135" x="7323138" y="2622550"/>
          <p14:tracePt t="66187" x="7310438" y="2622550"/>
          <p14:tracePt t="66217" x="7296150" y="2622550"/>
          <p14:tracePt t="66299" x="7281863" y="2622550"/>
          <p14:tracePt t="66330" x="7267575" y="2622550"/>
          <p14:tracePt t="66332" x="7240588" y="2622550"/>
          <p14:tracePt t="66340" x="7240588" y="2635250"/>
          <p14:tracePt t="66363" x="7199313" y="2649538"/>
          <p14:tracePt t="66365" x="7172325" y="2663825"/>
          <p14:tracePt t="66372" x="7158038" y="2663825"/>
          <p14:tracePt t="66390" x="7131050" y="2690813"/>
          <p14:tracePt t="66407" x="7102475" y="2690813"/>
          <p14:tracePt t="66487" x="7075488" y="2705100"/>
          <p14:tracePt t="66491" x="7061200" y="2717800"/>
          <p14:tracePt t="66499" x="7061200" y="2732088"/>
          <p14:tracePt t="66524" x="7046913" y="2732088"/>
          <p14:tracePt t="66525" x="7034213" y="2746375"/>
          <p14:tracePt t="66531" x="7019925" y="2759075"/>
          <p14:tracePt t="66555" x="6992938" y="2773363"/>
          <p14:tracePt t="66598" x="6978650" y="2787650"/>
          <p14:tracePt t="66604" x="6964363" y="2801938"/>
          <p14:tracePt t="66631" x="6951663" y="2814638"/>
          <p14:tracePt t="66635" x="6937375" y="2828925"/>
          <p14:tracePt t="66660" x="6937375" y="2843213"/>
          <p14:tracePt t="66676" x="6937375" y="2855913"/>
          <p14:tracePt t="66693" x="6937375" y="2884488"/>
          <p14:tracePt t="66707" x="6937375" y="2897188"/>
          <p14:tracePt t="66715" x="6937375" y="2911475"/>
          <p14:tracePt t="66723" x="6937375" y="2925763"/>
          <p14:tracePt t="66739" x="6951663" y="2952750"/>
          <p14:tracePt t="66773" x="6964363" y="2981325"/>
          <p14:tracePt t="66793" x="6978650" y="2994025"/>
          <p14:tracePt t="66796" x="6992938" y="3008313"/>
          <p14:tracePt t="66803" x="7005638" y="3035300"/>
          <p14:tracePt t="66826" x="7019925" y="3076575"/>
          <p14:tracePt t="66827" x="7034213" y="3105150"/>
          <p14:tracePt t="66836" x="7061200" y="3146425"/>
          <p14:tracePt t="66853" x="7102475" y="3201988"/>
          <p14:tracePt t="66870" x="7172325" y="3270250"/>
          <p14:tracePt t="66885" x="7296150" y="3381375"/>
          <p14:tracePt t="66892" x="7323138" y="3394075"/>
          <p14:tracePt t="66899" x="7337425" y="3408363"/>
          <p14:tracePt t="66907" x="7364413" y="3435350"/>
          <p14:tracePt t="66923" x="7392988" y="3449638"/>
          <p14:tracePt t="66931" x="7405688" y="3449638"/>
          <p14:tracePt t="66979" x="7405688" y="3463925"/>
          <p14:tracePt t="67564" x="7405688" y="3449638"/>
          <p14:tracePt t="67571" x="7405688" y="3435350"/>
          <p14:tracePt t="67580" x="7405688" y="3422650"/>
          <p14:tracePt t="67603" x="7405688" y="3408363"/>
          <p14:tracePt t="67607" x="7405688" y="3381375"/>
          <p14:tracePt t="67634" x="7405688" y="3352800"/>
          <p14:tracePt t="67649" x="7405688" y="3340100"/>
          <p14:tracePt t="67653" x="7405688" y="3325813"/>
          <p14:tracePt t="67713" x="7405688" y="3311525"/>
          <p14:tracePt t="69420" x="7392988" y="3311525"/>
          <p14:tracePt t="69436" x="7392988" y="3340100"/>
          <p14:tracePt t="69467" x="7392988" y="3352800"/>
          <p14:tracePt t="69468" x="7392988" y="3381375"/>
          <p14:tracePt t="69491" x="7392988" y="3394075"/>
          <p14:tracePt t="69715" x="7378700" y="3408363"/>
          <p14:tracePt t="69724" x="7364413" y="3422650"/>
          <p14:tracePt t="69741" x="7351713" y="3435350"/>
          <p14:tracePt t="69748" x="7337425" y="3463925"/>
          <p14:tracePt t="69756" x="7323138" y="3490913"/>
          <p14:tracePt t="69764" x="7310438" y="3505200"/>
          <p14:tracePt t="69785" x="7296150" y="3532188"/>
          <p14:tracePt t="69802" x="7254875" y="3602038"/>
          <p14:tracePt t="69803" x="7240588" y="3629025"/>
          <p14:tracePt t="69812" x="7226300" y="3643313"/>
          <p14:tracePt t="69833" x="7213600" y="3656013"/>
          <p14:tracePt t="69851" x="7199313" y="3740150"/>
          <p14:tracePt t="69865" x="7185025" y="3752850"/>
          <p14:tracePt t="69867" x="7172325" y="3781425"/>
          <p14:tracePt t="69876" x="7158038" y="3794125"/>
          <p14:tracePt t="69884" x="7143750" y="3822700"/>
          <p14:tracePt t="69892" x="7131050" y="3835400"/>
          <p14:tracePt t="69913" x="7116763" y="3863975"/>
          <p14:tracePt t="69929" x="7116763" y="3905250"/>
          <p14:tracePt t="69932" x="7116763" y="3932238"/>
          <p14:tracePt t="69963" x="7102475" y="3960813"/>
          <p14:tracePt t="70026" x="7089775" y="3960813"/>
          <p14:tracePt t="70035" x="7089775" y="3973513"/>
          <p14:tracePt t="70043" x="7089775" y="4002088"/>
          <p14:tracePt t="70062" x="7061200" y="4029075"/>
          <p14:tracePt t="70068" x="7046913" y="4070350"/>
          <p14:tracePt t="70075" x="7019925" y="4098925"/>
          <p14:tracePt t="70091" x="6992938" y="4125913"/>
          <p14:tracePt t="70108" x="6951663" y="4222750"/>
          <p14:tracePt t="70115" x="6937375" y="4264025"/>
          <p14:tracePt t="70136" x="6923088" y="4332288"/>
          <p14:tracePt t="70140" x="6910388" y="4360863"/>
          <p14:tracePt t="70148" x="6896100" y="4402138"/>
          <p14:tracePt t="70156" x="6896100" y="4429125"/>
          <p14:tracePt t="70163" x="6896100" y="4457700"/>
          <p14:tracePt t="70187" x="6896100" y="4484688"/>
          <p14:tracePt t="70188" x="6881813" y="4525963"/>
          <p14:tracePt t="70196" x="6881813" y="4552950"/>
          <p14:tracePt t="70215" x="6869113" y="4594225"/>
          <p14:tracePt t="70233" x="6840538" y="4678363"/>
          <p14:tracePt t="70236" x="6826250" y="4705350"/>
          <p14:tracePt t="70243" x="6813550" y="4746625"/>
          <p14:tracePt t="70262" x="6784975" y="4843463"/>
          <p14:tracePt t="70268" x="6757988" y="4911725"/>
          <p14:tracePt t="70275" x="6689725" y="4981575"/>
          <p14:tracePt t="70295" x="6634163" y="5091113"/>
          <p14:tracePt t="70324" x="6551613" y="5175250"/>
          <p14:tracePt t="70327" x="6523038" y="5216525"/>
          <p14:tracePt t="70331" x="6510338" y="5243513"/>
          <p14:tracePt t="70339" x="6496050" y="5243513"/>
          <p14:tracePt t="70348" x="6469063" y="5270500"/>
          <p14:tracePt t="70355" x="6440488" y="5284788"/>
          <p14:tracePt t="70372" x="6384925" y="5311775"/>
          <p14:tracePt t="70391" x="6289675" y="5354638"/>
          <p14:tracePt t="70405" x="6219825" y="5367338"/>
          <p14:tracePt t="70412" x="6178550" y="5381625"/>
          <p14:tracePt t="70419" x="6096000" y="5381625"/>
          <p14:tracePt t="70427" x="6040438" y="5381625"/>
          <p14:tracePt t="70435" x="5972175" y="5381625"/>
          <p14:tracePt t="70454" x="5807075" y="5381625"/>
          <p14:tracePt t="70484" x="5640388" y="5381625"/>
          <p14:tracePt t="70486" x="5502275" y="5381625"/>
          <p14:tracePt t="70491" x="5434013" y="5381625"/>
          <p14:tracePt t="70499" x="5365750" y="5381625"/>
          <p14:tracePt t="70507" x="5310188" y="5367338"/>
          <p14:tracePt t="70515" x="5240338" y="5354638"/>
          <p14:tracePt t="70534" x="5172075" y="5326063"/>
          <p14:tracePt t="70539" x="5157788" y="5326063"/>
          <p14:tracePt t="70700" x="5172075" y="5326063"/>
          <p14:tracePt t="70709" x="5199063" y="5326063"/>
          <p14:tracePt t="70723" x="5227638" y="5354638"/>
          <p14:tracePt t="70725" x="5254625" y="5354638"/>
          <p14:tracePt t="70732" x="5268913" y="5367338"/>
          <p14:tracePt t="70741" x="5281613" y="5381625"/>
          <p14:tracePt t="70756" x="5310188" y="5395913"/>
          <p14:tracePt t="70758" x="5337175" y="5408613"/>
          <p14:tracePt t="70908" x="5322888" y="5408613"/>
          <p14:tracePt t="70916" x="5310188" y="5408613"/>
          <p14:tracePt t="70925" x="5295900" y="5422900"/>
          <p14:tracePt t="70933" x="5268913" y="5437188"/>
          <p14:tracePt t="70940" x="5254625" y="5437188"/>
          <p14:tracePt t="70976" x="5227638" y="5437188"/>
          <p14:tracePt t="71108" x="5227638" y="5464175"/>
          <p14:tracePt t="71213" x="5240338" y="5464175"/>
          <p14:tracePt t="71564" x="5254625" y="5464175"/>
          <p14:tracePt t="71571" x="5268913" y="5478463"/>
          <p14:tracePt t="71579" x="5268913" y="5491163"/>
          <p14:tracePt t="71656" x="5295900" y="5491163"/>
          <p14:tracePt t="71764" x="5295900" y="5478463"/>
          <p14:tracePt t="71787" x="5268913" y="5464175"/>
          <p14:tracePt t="71796" x="5240338" y="5449888"/>
          <p14:tracePt t="71805" x="5227638" y="5437188"/>
          <p14:tracePt t="71821" x="5213350" y="5354638"/>
          <p14:tracePt t="71827" x="5199063" y="5326063"/>
          <p14:tracePt t="71848" x="5199063" y="5175250"/>
          <p14:tracePt t="71865" x="5213350" y="4967288"/>
          <p14:tracePt t="71881" x="5281613" y="4787900"/>
          <p14:tracePt t="71885" x="5322888" y="4719638"/>
          <p14:tracePt t="71892" x="5392738" y="4608513"/>
          <p14:tracePt t="71911" x="5530850" y="4443413"/>
          <p14:tracePt t="71916" x="5640388" y="4332288"/>
          <p14:tracePt t="71923" x="5722938" y="4222750"/>
          <p14:tracePt t="71933" x="5807075" y="4152900"/>
          <p14:tracePt t="71939" x="5902325" y="4043363"/>
          <p14:tracePt t="71958" x="6110288" y="3835400"/>
          <p14:tracePt t="71977" x="6302375" y="3643313"/>
          <p14:tracePt t="71992" x="6481763" y="3463925"/>
          <p14:tracePt t="71996" x="6605588" y="3340100"/>
          <p14:tracePt t="72004" x="6716713" y="3228975"/>
          <p14:tracePt t="72013" x="6826250" y="3117850"/>
          <p14:tracePt t="72019" x="6923088" y="3022600"/>
          <p14:tracePt t="72040" x="7089775" y="2884488"/>
          <p14:tracePt t="72056" x="7213600" y="2773363"/>
          <p14:tracePt t="72059" x="7240588" y="2732088"/>
          <p14:tracePt t="72067" x="7267575" y="2705100"/>
          <p14:tracePt t="72077" x="7296150" y="2676525"/>
          <p14:tracePt t="72083" x="7310438" y="2635250"/>
          <p14:tracePt t="72103" x="7323138" y="2579688"/>
          <p14:tracePt t="72119" x="7323138" y="2538413"/>
          <p14:tracePt t="72134" x="7323138" y="2525713"/>
          <p14:tracePt t="72172" x="7323138" y="2511425"/>
          <p14:tracePt t="72216" x="7323138" y="2497138"/>
          <p14:tracePt t="72227" x="7323138" y="2470150"/>
          <p14:tracePt t="72236" x="7323138" y="2455863"/>
          <p14:tracePt t="72252" x="7323138" y="2387600"/>
          <p14:tracePt t="72260" x="7323138" y="2317750"/>
          <p14:tracePt t="72280" x="7337425" y="2220913"/>
          <p14:tracePt t="72297" x="7337425" y="2125663"/>
          <p14:tracePt t="72310" x="7337425" y="2070100"/>
          <p14:tracePt t="72316" x="7337425" y="2041525"/>
          <p14:tracePt t="72323" x="7337425" y="2028825"/>
          <p14:tracePt t="72333" x="7337425" y="2014538"/>
          <p14:tracePt t="72339" x="7351713" y="1987550"/>
          <p14:tracePt t="72358" x="7364413" y="1946275"/>
          <p14:tracePt t="72376" x="7364413" y="1905000"/>
          <p14:tracePt t="72392" x="7364413" y="1849438"/>
          <p14:tracePt t="72397" x="7364413" y="1820863"/>
          <p14:tracePt t="72403" x="7364413" y="1793875"/>
          <p14:tracePt t="72412" x="7364413" y="1766888"/>
          <p14:tracePt t="72419" x="7364413" y="1752600"/>
          <p14:tracePt t="72438" x="7351713" y="1711325"/>
          <p14:tracePt t="72455" x="7351713" y="1655763"/>
          <p14:tracePt t="72471" x="7351713" y="1628775"/>
          <p14:tracePt t="72477" x="7351713" y="1600200"/>
          <p14:tracePt t="72483" x="7351713" y="1587500"/>
          <p14:tracePt t="72502" x="7351713" y="1558925"/>
          <p14:tracePt t="72522" x="7351713" y="1531938"/>
          <p14:tracePt t="72552" x="7351713" y="1503363"/>
          <p14:tracePt t="72556" x="7351713" y="1490663"/>
          <p14:tracePt t="72563" x="7351713" y="1476375"/>
          <p14:tracePt t="72582" x="7351713" y="1462088"/>
          <p14:tracePt t="72617" x="7351713" y="1435100"/>
          <p14:tracePt t="72845" x="7351713" y="1449388"/>
          <p14:tracePt t="72883" x="7351713" y="1558925"/>
          <p14:tracePt t="72891" x="7351713" y="1600200"/>
          <p14:tracePt t="72899" x="7364413" y="1641475"/>
          <p14:tracePt t="72921" x="7364413" y="1738313"/>
          <p14:tracePt t="72924" x="7364413" y="1793875"/>
          <p14:tracePt t="72931" x="7364413" y="1835150"/>
          <p14:tracePt t="72953" x="7378700" y="1917700"/>
          <p14:tracePt t="72955" x="7392988" y="1958975"/>
          <p14:tracePt t="72963" x="7392988" y="2014538"/>
          <p14:tracePt t="72984" x="7392988" y="2084388"/>
          <p14:tracePt t="72988" x="7392988" y="2125663"/>
          <p14:tracePt t="72995" x="7392988" y="2152650"/>
          <p14:tracePt t="73013" x="7392988" y="2235200"/>
          <p14:tracePt t="73029" x="7392988" y="2317750"/>
          <p14:tracePt t="73049" x="7419975" y="2387600"/>
          <p14:tracePt t="73052" x="7419975" y="2414588"/>
          <p14:tracePt t="73059" x="7419975" y="2443163"/>
          <p14:tracePt t="73067" x="7434263" y="2470150"/>
          <p14:tracePt t="73075" x="7446963" y="2511425"/>
          <p14:tracePt t="73091" x="7461250" y="2538413"/>
          <p14:tracePt t="73094" x="7461250" y="2566988"/>
          <p14:tracePt t="73099" x="7461250" y="2593975"/>
          <p14:tracePt t="73107" x="7488238" y="2622550"/>
          <p14:tracePt t="73139" x="7502525" y="2732088"/>
          <p14:tracePt t="73147" x="7502525" y="2759075"/>
          <p14:tracePt t="73156" x="7502525" y="2787650"/>
          <p14:tracePt t="73172" x="7531100" y="2843213"/>
          <p14:tracePt t="73180" x="7543800" y="2870200"/>
          <p14:tracePt t="73190" x="7543800" y="2911475"/>
          <p14:tracePt t="73195" x="7558088" y="2938463"/>
          <p14:tracePt t="73214" x="7572375" y="3008313"/>
          <p14:tracePt t="73219" x="7572375" y="3022600"/>
          <p14:tracePt t="73227" x="7572375" y="3035300"/>
          <p14:tracePt t="73247" x="7599363" y="3090863"/>
          <p14:tracePt t="73251" x="7599363" y="3105150"/>
          <p14:tracePt t="73259" x="7599363" y="3132138"/>
          <p14:tracePt t="73275" x="7599363" y="3146425"/>
          <p14:tracePt t="73293" x="7599363" y="3173413"/>
          <p14:tracePt t="73299" x="7599363" y="3187700"/>
          <p14:tracePt t="73307" x="7599363" y="3201988"/>
          <p14:tracePt t="73323" x="7599363" y="3228975"/>
          <p14:tracePt t="73354" x="7599363" y="3243263"/>
          <p14:tracePt t="73357" x="7599363" y="3270250"/>
          <p14:tracePt t="73369" x="7599363" y="3284538"/>
          <p14:tracePt t="73373" x="7599363" y="3297238"/>
          <p14:tracePt t="73392" x="7599363" y="3325813"/>
          <p14:tracePt t="73424" x="7599363" y="3352800"/>
          <p14:tracePt t="73427" x="7585075" y="3367088"/>
          <p14:tracePt t="73435" x="7572375" y="3381375"/>
          <p14:tracePt t="73450" x="7558088" y="3381375"/>
          <p14:tracePt t="73468" x="7475538" y="3435350"/>
          <p14:tracePt t="73484" x="7419975" y="3463925"/>
          <p14:tracePt t="73492" x="7392988" y="3476625"/>
          <p14:tracePt t="73499" x="7364413" y="3476625"/>
          <p14:tracePt t="73507" x="7323138" y="3476625"/>
          <p14:tracePt t="73515" x="7310438" y="3490913"/>
          <p14:tracePt t="73535" x="7267575" y="3505200"/>
          <p14:tracePt t="73539" x="7254875" y="3505200"/>
          <p14:tracePt t="73547" x="7240588" y="3505200"/>
          <p14:tracePt t="73562" x="7226300" y="3517900"/>
          <p14:tracePt t="73596" x="7213600" y="3532188"/>
          <p14:tracePt t="73756" x="7199313" y="3532188"/>
          <p14:tracePt t="73764" x="7185025" y="3532188"/>
          <p14:tracePt t="73788" x="7172325" y="3517900"/>
          <p14:tracePt t="73790" x="7143750" y="3490913"/>
          <p14:tracePt t="73796" x="7116763" y="3449638"/>
          <p14:tracePt t="73816" x="7075488" y="3408363"/>
          <p14:tracePt t="73832" x="7061200" y="3394075"/>
          <p14:tracePt t="73835" x="7034213" y="3352800"/>
          <p14:tracePt t="73843" x="7034213" y="3325813"/>
          <p14:tracePt t="73863" x="7005638" y="3270250"/>
          <p14:tracePt t="73868" x="6992938" y="3255963"/>
          <p14:tracePt t="73875" x="6964363" y="3243263"/>
          <p14:tracePt t="73913" x="6937375" y="3173413"/>
          <p14:tracePt t="73915" x="6923088" y="3160713"/>
          <p14:tracePt t="73923" x="6923088" y="3146425"/>
          <p14:tracePt t="73942" x="6910388" y="3117850"/>
          <p14:tracePt t="73947" x="6896100" y="3117850"/>
          <p14:tracePt t="73955" x="6896100" y="3105150"/>
          <p14:tracePt t="73963" x="6896100" y="3076575"/>
          <p14:tracePt t="73979" x="6896100" y="3049588"/>
          <p14:tracePt t="73987" x="6896100" y="3035300"/>
          <p14:tracePt t="74005" x="6896100" y="3008313"/>
          <p14:tracePt t="74020" x="6896100" y="2981325"/>
          <p14:tracePt t="74038" x="6896100" y="2952750"/>
          <p14:tracePt t="74052" x="6896100" y="2925763"/>
          <p14:tracePt t="74067" x="6896100" y="2911475"/>
          <p14:tracePt t="74075" x="6896100" y="2897188"/>
          <p14:tracePt t="74083" x="6896100" y="2884488"/>
          <p14:tracePt t="74100" x="6896100" y="2870200"/>
          <p14:tracePt t="74116" x="6896100" y="2814638"/>
          <p14:tracePt t="74123" x="6910388" y="2773363"/>
          <p14:tracePt t="74144" x="6923088" y="2746375"/>
          <p14:tracePt t="74163" x="6923088" y="2690813"/>
          <p14:tracePt t="74175" x="6923088" y="2649538"/>
          <p14:tracePt t="74180" x="6923088" y="2635250"/>
          <p14:tracePt t="74188" x="6923088" y="2622550"/>
          <p14:tracePt t="74195" x="6923088" y="2593975"/>
          <p14:tracePt t="74203" x="6923088" y="2566988"/>
          <p14:tracePt t="74223" x="6923088" y="2511425"/>
          <p14:tracePt t="74242" x="6923088" y="2443163"/>
          <p14:tracePt t="74257" x="6923088" y="2400300"/>
          <p14:tracePt t="74258" x="6923088" y="2373313"/>
          <p14:tracePt t="74261" x="6923088" y="2317750"/>
          <p14:tracePt t="74268" x="6923088" y="2276475"/>
          <p14:tracePt t="74288" x="6923088" y="2220913"/>
          <p14:tracePt t="74304" x="6923088" y="2166938"/>
          <p14:tracePt t="74319" x="6923088" y="2111375"/>
          <p14:tracePt t="74325" x="6923088" y="2097088"/>
          <p14:tracePt t="74353" x="6923088" y="2055813"/>
          <p14:tracePt t="74355" x="6923088" y="2028825"/>
          <p14:tracePt t="74370" x="6923088" y="1987550"/>
          <p14:tracePt t="74386" x="6923088" y="1917700"/>
          <p14:tracePt t="74388" x="6937375" y="1905000"/>
          <p14:tracePt t="74395" x="6964363" y="1876425"/>
          <p14:tracePt t="74403" x="6964363" y="1835150"/>
          <p14:tracePt t="74411" x="6964363" y="1820863"/>
          <p14:tracePt t="74433" x="6992938" y="1752600"/>
          <p14:tracePt t="74448" x="6992938" y="1711325"/>
          <p14:tracePt t="74463" x="6992938" y="1682750"/>
          <p14:tracePt t="74465" x="7005638" y="1670050"/>
          <p14:tracePt t="74468" x="7019925" y="1655763"/>
          <p14:tracePt t="74484" x="7019925" y="1628775"/>
          <p14:tracePt t="74499" x="7019925" y="1600200"/>
          <p14:tracePt t="74532" x="7034213" y="1587500"/>
          <p14:tracePt t="74534" x="7034213" y="1573213"/>
          <p14:tracePt t="74560" x="7046913" y="1558925"/>
          <p14:tracePt t="74576" x="7046913" y="1546225"/>
          <p14:tracePt t="74692" x="7046913" y="1558925"/>
          <p14:tracePt t="74720" x="7046913" y="1600200"/>
          <p14:tracePt t="74724" x="7046913" y="1628775"/>
          <p14:tracePt t="74732" x="7046913" y="1655763"/>
          <p14:tracePt t="74753" x="7046913" y="1725613"/>
          <p14:tracePt t="74756" x="7046913" y="1766888"/>
          <p14:tracePt t="74763" x="7034213" y="1808163"/>
          <p14:tracePt t="74778" x="7034213" y="1849438"/>
          <p14:tracePt t="74797" x="7019925" y="1973263"/>
          <p14:tracePt t="74810" x="7019925" y="2028825"/>
          <p14:tracePt t="74812" x="7019925" y="2055813"/>
          <p14:tracePt t="74819" x="7005638" y="2070100"/>
          <p14:tracePt t="74827" x="7005638" y="2111375"/>
          <p14:tracePt t="74835" x="6992938" y="2152650"/>
          <p14:tracePt t="74855" x="6992938" y="2208213"/>
          <p14:tracePt t="74874" x="6978650" y="2290763"/>
          <p14:tracePt t="74887" x="6978650" y="2317750"/>
          <p14:tracePt t="74890" x="6978650" y="2346325"/>
          <p14:tracePt t="74892" x="6978650" y="2387600"/>
          <p14:tracePt t="74899" x="6978650" y="2414588"/>
          <p14:tracePt t="74907" x="6978650" y="2470150"/>
          <p14:tracePt t="74915" x="6978650" y="2538413"/>
          <p14:tracePt t="74924" x="6978650" y="2593975"/>
          <p14:tracePt t="74931" x="6978650" y="2622550"/>
          <p14:tracePt t="74939" x="6978650" y="2663825"/>
          <p14:tracePt t="74947" x="6978650" y="2717800"/>
          <p14:tracePt t="74966" x="6978650" y="2814638"/>
          <p14:tracePt t="74972" x="6978650" y="2843213"/>
          <p14:tracePt t="74980" x="6978650" y="2884488"/>
          <p14:tracePt t="74987" x="6964363" y="2925763"/>
          <p14:tracePt t="74996" x="6951663" y="2952750"/>
          <p14:tracePt t="75013" x="6951663" y="2994025"/>
          <p14:tracePt t="75019" x="6937375" y="3008313"/>
          <p14:tracePt t="75028" x="6923088" y="3035300"/>
          <p14:tracePt t="75043" x="6910388" y="3105150"/>
          <p14:tracePt t="75062" x="6910388" y="3132138"/>
          <p14:tracePt t="75077" x="6910388" y="3201988"/>
          <p14:tracePt t="75084" x="6910388" y="3228975"/>
          <p14:tracePt t="75091" x="6896100" y="3243263"/>
          <p14:tracePt t="75099" x="6896100" y="3270250"/>
          <p14:tracePt t="75107" x="6896100" y="3297238"/>
          <p14:tracePt t="75115" x="6896100" y="3311525"/>
          <p14:tracePt t="75123" x="6896100" y="3352800"/>
          <p14:tracePt t="75138" x="6896100" y="3394075"/>
          <p14:tracePt t="75142" x="6896100" y="3435350"/>
          <p14:tracePt t="75147" x="6896100" y="3463925"/>
          <p14:tracePt t="75169" x="6910388" y="3517900"/>
          <p14:tracePt t="75183" x="6910388" y="3546475"/>
          <p14:tracePt t="75202" x="6937375" y="3614738"/>
          <p14:tracePt t="75204" x="6937375" y="3629025"/>
          <p14:tracePt t="75211" x="6937375" y="3656013"/>
          <p14:tracePt t="75222" x="6951663" y="3670300"/>
          <p14:tracePt t="75227" x="6951663" y="3684588"/>
          <p14:tracePt t="75249" x="6978650" y="3711575"/>
          <p14:tracePt t="75251" x="6978650" y="3725863"/>
          <p14:tracePt t="75259" x="7005638" y="3740150"/>
          <p14:tracePt t="75279" x="7005638" y="3752850"/>
          <p14:tracePt t="75283" x="7019925" y="3767138"/>
          <p14:tracePt t="75310" x="7019925" y="3781425"/>
          <p14:tracePt t="75411" x="7034213" y="3781425"/>
          <p14:tracePt t="75419" x="7075488" y="3767138"/>
          <p14:tracePt t="75440" x="7131050" y="3711575"/>
          <p14:tracePt t="75443" x="7158038" y="3697288"/>
          <p14:tracePt t="75451" x="7185025" y="3656013"/>
          <p14:tracePt t="75470" x="7240588" y="3629025"/>
          <p14:tracePt t="75487" x="7281863" y="3587750"/>
          <p14:tracePt t="75492" x="7296150" y="3573463"/>
          <p14:tracePt t="75499" x="7323138" y="3532188"/>
          <p14:tracePt t="75516" x="7364413" y="3490913"/>
          <p14:tracePt t="75537" x="7378700" y="3463925"/>
          <p14:tracePt t="75539" x="7378700" y="3449638"/>
          <p14:tracePt t="75547" x="7378700" y="3422650"/>
          <p14:tracePt t="75556" x="7378700" y="3408363"/>
          <p14:tracePt t="75563" x="7378700" y="3394075"/>
          <p14:tracePt t="75581" x="7378700" y="3367088"/>
          <p14:tracePt t="75596" x="7378700" y="3340100"/>
          <p14:tracePt t="75613" x="7378700" y="3325813"/>
          <p14:tracePt t="75627" x="7378700" y="3311525"/>
          <p14:tracePt t="75675" x="7378700" y="3297238"/>
          <p14:tracePt t="75689" x="7378700" y="3284538"/>
          <p14:tracePt t="75692" x="7405688" y="3255963"/>
          <p14:tracePt t="75707" x="7405688" y="3243263"/>
          <p14:tracePt t="75723" x="7405688" y="3214688"/>
          <p14:tracePt t="75739" x="7405688" y="3187700"/>
          <p14:tracePt t="75771" x="7405688" y="3117850"/>
          <p14:tracePt t="75772" x="7405688" y="3076575"/>
          <p14:tracePt t="75791" x="7405688" y="3035300"/>
          <p14:tracePt t="75795" x="7405688" y="2994025"/>
          <p14:tracePt t="75803" x="7405688" y="2952750"/>
          <p14:tracePt t="75824" x="7364413" y="2855913"/>
          <p14:tracePt t="75827" x="7364413" y="2828925"/>
          <p14:tracePt t="75835" x="7351713" y="2787650"/>
          <p14:tracePt t="75852" x="7337425" y="2676525"/>
          <p14:tracePt t="75881" x="7337425" y="2579688"/>
          <p14:tracePt t="75883" x="7337425" y="2538413"/>
          <p14:tracePt t="75884" x="7337425" y="2511425"/>
          <p14:tracePt t="75891" x="7337425" y="2484438"/>
          <p14:tracePt t="75899" x="7337425" y="2470150"/>
          <p14:tracePt t="75907" x="7337425" y="2443163"/>
          <p14:tracePt t="75915" x="7337425" y="2414588"/>
          <p14:tracePt t="75923" x="7337425" y="2387600"/>
          <p14:tracePt t="75945" x="7337425" y="2317750"/>
          <p14:tracePt t="75961" x="7337425" y="2235200"/>
          <p14:tracePt t="75964" x="7337425" y="2208213"/>
          <p14:tracePt t="75971" x="7337425" y="2179638"/>
          <p14:tracePt t="75991" x="7323138" y="2111375"/>
          <p14:tracePt t="75995" x="7310438" y="2084388"/>
          <p14:tracePt t="76003" x="7296150" y="2055813"/>
          <p14:tracePt t="76022" x="7296150" y="2014538"/>
          <p14:tracePt t="76039" x="7296150" y="1958975"/>
          <p14:tracePt t="76051" x="7296150" y="1946275"/>
          <p14:tracePt t="76070" x="7296150" y="1917700"/>
          <p14:tracePt t="76075" x="7296150" y="1905000"/>
          <p14:tracePt t="76118" x="7296150" y="1890713"/>
          <p14:tracePt t="76333" x="7296150" y="1917700"/>
          <p14:tracePt t="76341" x="7310438" y="1946275"/>
          <p14:tracePt t="76366" x="7337425" y="2014538"/>
          <p14:tracePt t="76372" x="7351713" y="2070100"/>
          <p14:tracePt t="76394" x="7378700" y="2152650"/>
          <p14:tracePt t="76396" x="7392988" y="2179638"/>
          <p14:tracePt t="76403" x="7405688" y="2208213"/>
          <p14:tracePt t="76420" x="7434263" y="2276475"/>
          <p14:tracePt t="76438" x="7461250" y="2359025"/>
          <p14:tracePt t="76452" x="7488238" y="2414588"/>
          <p14:tracePt t="76459" x="7502525" y="2443163"/>
          <p14:tracePt t="76467" x="7516813" y="2484438"/>
          <p14:tracePt t="76475" x="7516813" y="2511425"/>
          <p14:tracePt t="76483" x="7531100" y="2538413"/>
          <p14:tracePt t="76491" x="7543800" y="2566988"/>
          <p14:tracePt t="76499" x="7558088" y="2593975"/>
          <p14:tracePt t="76513" x="7558088" y="2622550"/>
          <p14:tracePt t="76535" x="7585075" y="2732088"/>
          <p14:tracePt t="76540" x="7585075" y="2759075"/>
          <p14:tracePt t="76547" x="7585075" y="2801938"/>
          <p14:tracePt t="76563" x="7585075" y="2843213"/>
          <p14:tracePt t="76579" x="7599363" y="2911475"/>
          <p14:tracePt t="76593" x="7599363" y="3008313"/>
          <p14:tracePt t="76596" x="7599363" y="3035300"/>
          <p14:tracePt t="76603" x="7599363" y="3076575"/>
          <p14:tracePt t="76611" x="7599363" y="3117850"/>
          <p14:tracePt t="76619" x="7599363" y="3146425"/>
          <p14:tracePt t="76627" x="7599363" y="3160713"/>
          <p14:tracePt t="76641" x="7599363" y="3173413"/>
          <p14:tracePt t="76657" x="7599363" y="3201988"/>
          <p14:tracePt t="76660" x="7599363" y="3228975"/>
          <p14:tracePt t="76675" x="7585075" y="3270250"/>
          <p14:tracePt t="76684" x="7572375" y="3284538"/>
          <p14:tracePt t="76692" x="7543800" y="3297238"/>
          <p14:tracePt t="76699" x="7543800" y="3340100"/>
          <p14:tracePt t="76707" x="7516813" y="3352800"/>
          <p14:tracePt t="76721" x="7516813" y="3381375"/>
          <p14:tracePt t="76738" x="7475538" y="3422650"/>
          <p14:tracePt t="76740" x="7475538" y="3435350"/>
          <p14:tracePt t="76748" x="7461250" y="3463925"/>
          <p14:tracePt t="76755" x="7446963" y="3463925"/>
          <p14:tracePt t="76769" x="7434263" y="3490913"/>
          <p14:tracePt t="76785" x="7405688" y="3532188"/>
          <p14:tracePt t="76787" x="7392988" y="3546475"/>
          <p14:tracePt t="76795" x="7364413" y="3573463"/>
          <p14:tracePt t="76803" x="7351713" y="3587750"/>
          <p14:tracePt t="76818" x="7337425" y="3614738"/>
          <p14:tracePt t="76835" x="7310438" y="3643313"/>
          <p14:tracePt t="76836" x="7281863" y="3656013"/>
          <p14:tracePt t="76843" x="7267575" y="3656013"/>
          <p14:tracePt t="76851" x="7240588" y="3670300"/>
          <p14:tracePt t="76860" x="7226300" y="3670300"/>
          <p14:tracePt t="76867" x="7199313" y="3670300"/>
          <p14:tracePt t="76882" x="7172325" y="3670300"/>
          <p14:tracePt t="76898" x="7116763" y="3670300"/>
          <p14:tracePt t="76916" x="7034213" y="3670300"/>
          <p14:tracePt t="76932" x="7019925" y="3670300"/>
          <p14:tracePt t="76972" x="7005638" y="3670300"/>
          <p14:tracePt t="76980" x="6992938" y="3670300"/>
          <p14:tracePt t="76996" x="6978650" y="3670300"/>
          <p14:tracePt t="77004" x="6964363" y="3670300"/>
          <p14:tracePt t="77012" x="6951663" y="3643313"/>
          <p14:tracePt t="77020" x="6951663" y="3629025"/>
          <p14:tracePt t="77028" x="6951663" y="3614738"/>
          <p14:tracePt t="77036" x="6937375" y="3587750"/>
          <p14:tracePt t="77052" x="6937375" y="3573463"/>
          <p14:tracePt t="77053" x="6937375" y="3546475"/>
          <p14:tracePt t="77068" x="6937375" y="3532188"/>
          <p14:tracePt t="77086" x="6937375" y="3517900"/>
          <p14:tracePt t="77092" x="6937375" y="3505200"/>
          <p14:tracePt t="77112" x="6937375" y="3490913"/>
          <p14:tracePt t="77114" x="6937375" y="3476625"/>
          <p14:tracePt t="77117" x="6937375" y="3463925"/>
          <p14:tracePt t="77123" x="6937375" y="3449638"/>
          <p14:tracePt t="77146" x="6937375" y="3422650"/>
          <p14:tracePt t="77161" x="6937375" y="3381375"/>
          <p14:tracePt t="77163" x="6937375" y="3352800"/>
          <p14:tracePt t="77171" x="6937375" y="3340100"/>
          <p14:tracePt t="77179" x="6937375" y="3311525"/>
          <p14:tracePt t="77187" x="6937375" y="3270250"/>
          <p14:tracePt t="77207" x="6937375" y="3201988"/>
          <p14:tracePt t="77224" x="6937375" y="3090863"/>
          <p14:tracePt t="77228" x="6937375" y="3035300"/>
          <p14:tracePt t="77235" x="6937375" y="2994025"/>
          <p14:tracePt t="77255" x="6937375" y="2828925"/>
          <p14:tracePt t="77271" x="6937375" y="2649538"/>
          <p14:tracePt t="77275" x="6910388" y="2538413"/>
          <p14:tracePt t="77283" x="6910388" y="2443163"/>
          <p14:tracePt t="77302" x="6910388" y="2290763"/>
          <p14:tracePt t="77307" x="6910388" y="2263775"/>
          <p14:tracePt t="77315" x="6910388" y="2235200"/>
          <p14:tracePt t="77332" x="6910388" y="2179638"/>
          <p14:tracePt t="78117" x="6923088" y="2179638"/>
          <p14:tracePt t="78124" x="6937375" y="2179638"/>
          <p14:tracePt t="78156" x="6951663" y="2179638"/>
          <p14:tracePt t="78160" x="7005638" y="2208213"/>
          <p14:tracePt t="78175" x="7019925" y="2235200"/>
          <p14:tracePt t="78178" x="7034213" y="2235200"/>
          <p14:tracePt t="78179" x="7046913" y="2263775"/>
          <p14:tracePt t="78187" x="7075488" y="2263775"/>
          <p14:tracePt t="78196" x="7102475" y="2290763"/>
          <p14:tracePt t="78203" x="7131050" y="2305050"/>
          <p14:tracePt t="78222" x="7158038" y="2332038"/>
          <p14:tracePt t="78239" x="7172325" y="2346325"/>
          <p14:tracePt t="78254" x="7199313" y="2373313"/>
          <p14:tracePt t="78267" x="7213600" y="2373313"/>
          <p14:tracePt t="78275" x="7226300" y="2400300"/>
          <p14:tracePt t="78283" x="7240588" y="2400300"/>
          <p14:tracePt t="78291" x="7240588" y="2414588"/>
          <p14:tracePt t="78299" x="7254875" y="2428875"/>
          <p14:tracePt t="78315" x="7254875" y="2443163"/>
          <p14:tracePt t="78331" x="7281863" y="2470150"/>
          <p14:tracePt t="78333" x="7281863" y="2484438"/>
          <p14:tracePt t="78348" x="7310438" y="2511425"/>
          <p14:tracePt t="78350" x="7310438" y="2525713"/>
          <p14:tracePt t="78363" x="7323138" y="2552700"/>
          <p14:tracePt t="78372" x="7323138" y="2566988"/>
          <p14:tracePt t="78379" x="7323138" y="2579688"/>
          <p14:tracePt t="78394" x="7323138" y="2593975"/>
          <p14:tracePt t="78412" x="7351713" y="2622550"/>
          <p14:tracePt t="78428" x="7351713" y="2649538"/>
          <p14:tracePt t="78435" x="7351713" y="2663825"/>
          <p14:tracePt t="78443" x="7351713" y="2676525"/>
          <p14:tracePt t="78451" x="7351713" y="2690813"/>
          <p14:tracePt t="78459" x="7364413" y="2705100"/>
          <p14:tracePt t="78490" x="7364413" y="2746375"/>
          <p14:tracePt t="78508" x="7378700" y="2787650"/>
          <p14:tracePt t="78516" x="7378700" y="2814638"/>
          <p14:tracePt t="78523" x="7392988" y="2828925"/>
          <p14:tracePt t="78531" x="7392988" y="2855913"/>
          <p14:tracePt t="78539" x="7392988" y="2870200"/>
          <p14:tracePt t="78554" x="7392988" y="2911475"/>
          <p14:tracePt t="78572" x="7392988" y="2981325"/>
          <p14:tracePt t="78589" x="7392988" y="3035300"/>
          <p14:tracePt t="78595" x="7392988" y="3076575"/>
          <p14:tracePt t="78603" x="7392988" y="3105150"/>
          <p14:tracePt t="78611" x="7392988" y="3146425"/>
          <p14:tracePt t="78619" x="7364413" y="3173413"/>
          <p14:tracePt t="78636" x="7337425" y="3243263"/>
          <p14:tracePt t="78650" x="7296150" y="3270250"/>
          <p14:tracePt t="78653" x="7296150" y="3311525"/>
          <p14:tracePt t="78668" x="7281863" y="3381375"/>
          <p14:tracePt t="78676" x="7281863" y="3408363"/>
          <p14:tracePt t="78683" x="7267575" y="3422650"/>
          <p14:tracePt t="78691" x="7267575" y="3435350"/>
          <p14:tracePt t="78699" x="7267575" y="3476625"/>
          <p14:tracePt t="78719" x="7267575" y="3505200"/>
          <p14:tracePt t="78723" x="7267575" y="3517900"/>
          <p14:tracePt t="78731" x="7254875" y="3560763"/>
          <p14:tracePt t="78753" x="7240588" y="3614738"/>
          <p14:tracePt t="78756" x="7226300" y="3643313"/>
          <p14:tracePt t="78763" x="7213600" y="3684588"/>
          <p14:tracePt t="78781" x="7199313" y="3740150"/>
          <p14:tracePt t="78809" x="7185025" y="3781425"/>
          <p14:tracePt t="78813" x="7185025" y="3835400"/>
          <p14:tracePt t="78820" x="7185025" y="3863975"/>
          <p14:tracePt t="78827" x="7172325" y="3876675"/>
          <p14:tracePt t="78836" x="7158038" y="3919538"/>
          <p14:tracePt t="78843" x="7158038" y="3960813"/>
          <p14:tracePt t="78851" x="7158038" y="4002088"/>
          <p14:tracePt t="78872" x="7158038" y="4152900"/>
          <p14:tracePt t="78888" x="7158038" y="4346575"/>
          <p14:tracePt t="78891" x="7158038" y="4414838"/>
          <p14:tracePt t="78904" x="7143750" y="4498975"/>
          <p14:tracePt t="78908" x="7143750" y="4540250"/>
          <p14:tracePt t="78916" x="7131050" y="4581525"/>
          <p14:tracePt t="78923" x="7131050" y="4608513"/>
          <p14:tracePt t="78931" x="7116763" y="4649788"/>
          <p14:tracePt t="78953" x="7102475" y="4732338"/>
          <p14:tracePt t="78968" x="7089775" y="4787900"/>
          <p14:tracePt t="78971" x="7089775" y="4816475"/>
          <p14:tracePt t="78979" x="7089775" y="4829175"/>
          <p14:tracePt t="79000" x="7089775" y="4870450"/>
          <p14:tracePt t="79017" x="7089775" y="4899025"/>
          <p14:tracePt t="79032" x="7089775" y="4926013"/>
          <p14:tracePt t="79036" x="7089775" y="4940300"/>
          <p14:tracePt t="79043" x="7089775" y="4953000"/>
          <p14:tracePt t="79063" x="7089775" y="5022850"/>
          <p14:tracePt t="79079" x="7089775" y="5064125"/>
          <p14:tracePt t="79097" x="7102475" y="5132388"/>
          <p14:tracePt t="79116" x="7143750" y="5187950"/>
          <p14:tracePt t="79123" x="7158038" y="5216525"/>
          <p14:tracePt t="79146" x="7172325" y="5229225"/>
          <p14:tracePt t="79147" x="7213600" y="5284788"/>
          <p14:tracePt t="79155" x="7226300" y="5299075"/>
          <p14:tracePt t="79165" x="7254875" y="5354638"/>
          <p14:tracePt t="79171" x="7267575" y="5395913"/>
          <p14:tracePt t="79179" x="7281863" y="5422900"/>
          <p14:tracePt t="79187" x="7310438" y="5449888"/>
          <p14:tracePt t="79204" x="7364413" y="5534025"/>
          <p14:tracePt t="79222" x="7446963" y="5602288"/>
          <p14:tracePt t="79238" x="7543800" y="5684838"/>
          <p14:tracePt t="79244" x="7613650" y="5740400"/>
          <p14:tracePt t="79251" x="7681913" y="5781675"/>
          <p14:tracePt t="79260" x="7764463" y="5822950"/>
          <p14:tracePt t="79268" x="7847013" y="5878513"/>
          <p14:tracePt t="79275" x="7943850" y="5946775"/>
          <p14:tracePt t="79283" x="8026400" y="5988050"/>
          <p14:tracePt t="79300" x="8234363" y="6043613"/>
          <p14:tracePt t="79316" x="8399463" y="6126163"/>
          <p14:tracePt t="79324" x="8496300" y="6154738"/>
          <p14:tracePt t="79331" x="8578850" y="6167438"/>
          <p14:tracePt t="79347" x="8634413" y="6196013"/>
          <p14:tracePt t="79350" x="8688388" y="6208713"/>
          <p14:tracePt t="79355" x="8743950" y="6208713"/>
          <p14:tracePt t="79378" x="8785225" y="6208713"/>
          <p14:tracePt t="79391" x="8882063" y="6208713"/>
          <p14:tracePt t="79396" x="8964613" y="6208713"/>
          <p14:tracePt t="79404" x="8978900" y="6208713"/>
          <p14:tracePt t="79425" x="9020175" y="6208713"/>
          <p14:tracePt t="79440" x="9047163" y="6208713"/>
          <p14:tracePt t="79442" x="9075738" y="6208713"/>
          <p14:tracePt t="79457" x="9102725" y="6208713"/>
          <p14:tracePt t="79472" x="9170988" y="6223000"/>
          <p14:tracePt t="79476" x="9255125" y="6251575"/>
          <p14:tracePt t="79483" x="9309100" y="6264275"/>
          <p14:tracePt t="79491" x="9405938" y="6278563"/>
          <p14:tracePt t="79499" x="9475788" y="6292850"/>
          <p14:tracePt t="79522" x="9667875" y="6319838"/>
          <p14:tracePt t="79542" x="9917113" y="6361113"/>
          <p14:tracePt t="79548" x="9999663" y="6375400"/>
          <p14:tracePt t="79558" x="10067925" y="6388100"/>
          <p14:tracePt t="79563" x="10109200" y="6388100"/>
          <p14:tracePt t="79582" x="10206038" y="6388100"/>
          <p14:tracePt t="79588" x="10247313" y="6388100"/>
          <p14:tracePt t="79595" x="10302875" y="6388100"/>
          <p14:tracePt t="79614" x="10412413" y="6388100"/>
          <p14:tracePt t="79632" x="10550525" y="6375400"/>
          <p14:tracePt t="79647" x="10744200" y="6334125"/>
          <p14:tracePt t="79652" x="10841038" y="6292850"/>
          <p14:tracePt t="79659" x="10964863" y="6264275"/>
          <p14:tracePt t="79679" x="11171238" y="6208713"/>
          <p14:tracePt t="79695" x="11418888" y="6154738"/>
          <p14:tracePt t="79712" x="11695113" y="6072188"/>
          <p14:tracePt t="79715" x="11833225" y="6029325"/>
          <p14:tracePt t="79723" x="11930063" y="6002338"/>
          <p14:tracePt t="79732" x="12039600" y="5988050"/>
          <p14:tracePt t="79739" x="12136438" y="5946775"/>
          <p14:tracePt t="80095" x="12123738" y="3684588"/>
          <p14:tracePt t="80101" x="12080875" y="3670300"/>
          <p14:tracePt t="80108" x="12068175" y="3656013"/>
          <p14:tracePt t="80117" x="12053888" y="3656013"/>
          <p14:tracePt t="80125" x="12026900" y="3643313"/>
          <p14:tracePt t="80160" x="11985625" y="3614738"/>
          <p14:tracePt t="80164" x="11971338" y="3602038"/>
          <p14:tracePt t="80171" x="11957050" y="3587750"/>
          <p14:tracePt t="80190" x="11903075" y="3560763"/>
          <p14:tracePt t="80207" x="11847513" y="3532188"/>
          <p14:tracePt t="80221" x="11818938" y="3517900"/>
          <p14:tracePt t="80228" x="11806238" y="3517900"/>
          <p14:tracePt t="80235" x="11764963" y="3505200"/>
          <p14:tracePt t="80243" x="11723688" y="3505200"/>
          <p14:tracePt t="80251" x="11709400" y="3505200"/>
          <p14:tracePt t="80269" x="11653838" y="3505200"/>
          <p14:tracePt t="80285" x="11612563" y="3505200"/>
          <p14:tracePt t="80323" x="11612563" y="3476625"/>
          <p14:tracePt t="80347" x="11585575" y="3476625"/>
          <p14:tracePt t="80361" x="11571288" y="3449638"/>
          <p14:tracePt t="80364" x="11544300" y="3422650"/>
          <p14:tracePt t="80377" x="11515725" y="3408363"/>
          <p14:tracePt t="80380" x="11515725" y="3394075"/>
          <p14:tracePt t="80387" x="11474450" y="3381375"/>
          <p14:tracePt t="80395" x="11461750" y="3340100"/>
          <p14:tracePt t="80403" x="11447463" y="3340100"/>
          <p14:tracePt t="80411" x="11433175" y="3325813"/>
          <p14:tracePt t="80419" x="11418888" y="3297238"/>
          <p14:tracePt t="80427" x="11406188" y="3270250"/>
          <p14:tracePt t="80489" x="11391900" y="3255963"/>
          <p14:tracePt t="80493" x="11377613" y="3243263"/>
          <p14:tracePt t="80527" x="11377613" y="3228975"/>
          <p14:tracePt t="80533" x="11377613" y="3201988"/>
          <p14:tracePt t="80659" x="11377613" y="3187700"/>
          <p14:tracePt t="80668" x="11377613" y="3160713"/>
          <p14:tracePt t="80681" x="11391900" y="3146425"/>
          <p14:tracePt t="80685" x="11406188" y="3132138"/>
          <p14:tracePt t="80691" x="11406188" y="3117850"/>
          <p14:tracePt t="80707" x="11406188" y="3090863"/>
          <p14:tracePt t="80745" x="11406188" y="3076575"/>
          <p14:tracePt t="80762" x="11406188" y="3063875"/>
          <p14:tracePt t="80763" x="11406188" y="3049588"/>
          <p14:tracePt t="80867" x="11406188" y="3063875"/>
          <p14:tracePt t="80888" x="11391900" y="3132138"/>
          <p14:tracePt t="80891" x="11364913" y="3173413"/>
          <p14:tracePt t="80899" x="11350625" y="3228975"/>
          <p14:tracePt t="80908" x="11309350" y="3270250"/>
          <p14:tracePt t="80915" x="11295063" y="3297238"/>
          <p14:tracePt t="80937" x="11295063" y="3340100"/>
          <p14:tracePt t="80981" x="11282363" y="3340100"/>
          <p14:tracePt t="80987" x="11282363" y="3325813"/>
          <p14:tracePt t="80995" x="11282363" y="3284538"/>
          <p14:tracePt t="81015" x="11309350" y="3173413"/>
          <p14:tracePt t="81019" x="11323638" y="3132138"/>
          <p14:tracePt t="81027" x="11323638" y="3090863"/>
          <p14:tracePt t="81046" x="11323638" y="3063875"/>
          <p14:tracePt t="81124" x="11323638" y="3076575"/>
          <p14:tracePt t="81131" x="11323638" y="3090863"/>
          <p14:tracePt t="81139" x="11323638" y="3105150"/>
          <p14:tracePt t="81157" x="11323638" y="3160713"/>
          <p14:tracePt t="81235" x="11336338" y="3160713"/>
          <p14:tracePt t="81243" x="11350625" y="3146425"/>
          <p14:tracePt t="81252" x="11377613" y="3105150"/>
          <p14:tracePt t="81269" x="11377613" y="3063875"/>
          <p14:tracePt t="81275" x="11406188" y="3035300"/>
          <p14:tracePt t="81295" x="11433175" y="2994025"/>
          <p14:tracePt t="81314" x="11461750" y="2952750"/>
          <p14:tracePt t="81364" x="11474450" y="2952750"/>
          <p14:tracePt t="81393" x="11503025" y="3008313"/>
          <p14:tracePt t="81409" x="11515725" y="3063875"/>
          <p14:tracePt t="81412" x="11530013" y="3076575"/>
          <p14:tracePt t="81488" x="11544300" y="3063875"/>
          <p14:tracePt t="81492" x="11557000" y="3049588"/>
          <p14:tracePt t="81499" x="11557000" y="3022600"/>
          <p14:tracePt t="81509" x="11571288" y="2981325"/>
          <p14:tracePt t="81528" x="11598275" y="2925763"/>
          <p14:tracePt t="81532" x="11598275" y="2911475"/>
          <p14:tracePt t="81554" x="11626850" y="2855913"/>
          <p14:tracePt t="81631" x="11626850" y="2884488"/>
          <p14:tracePt t="81636" x="11626850" y="2911475"/>
          <p14:tracePt t="81643" x="11626850" y="2938463"/>
          <p14:tracePt t="81662" x="11626850" y="2981325"/>
          <p14:tracePt t="81667" x="11626850" y="2994025"/>
          <p14:tracePt t="81779" x="11626850" y="2981325"/>
          <p14:tracePt t="81787" x="11626850" y="2967038"/>
          <p14:tracePt t="81808" x="11626850" y="2938463"/>
          <p14:tracePt t="81812" x="11626850" y="2911475"/>
          <p14:tracePt t="81883" x="11612563" y="2925763"/>
          <p14:tracePt t="81884" x="11598275" y="2967038"/>
          <p14:tracePt t="81891" x="11585575" y="2994025"/>
          <p14:tracePt t="81899" x="11571288" y="3049588"/>
          <p14:tracePt t="81920" x="11557000" y="3117850"/>
          <p14:tracePt t="81923" x="11544300" y="3146425"/>
          <p14:tracePt t="81931" x="11544300" y="3160713"/>
          <p14:tracePt t="82027" x="11530013" y="3160713"/>
          <p14:tracePt t="82051" x="11530013" y="3146425"/>
          <p14:tracePt t="82059" x="11530013" y="3132138"/>
          <p14:tracePt t="82078" x="11530013" y="3105150"/>
          <p14:tracePt t="82083" x="11530013" y="3090863"/>
          <p14:tracePt t="82091" x="11515725" y="3063875"/>
          <p14:tracePt t="82106" x="11515725" y="3049588"/>
          <p14:tracePt t="82108" x="11515725" y="3022600"/>
          <p14:tracePt t="82179" x="11515725" y="3035300"/>
          <p14:tracePt t="82187" x="11503025" y="3049588"/>
          <p14:tracePt t="82203" x="11503025" y="3063875"/>
          <p14:tracePt t="82205" x="11503025" y="3076575"/>
          <p14:tracePt t="82299" x="11503025" y="3090863"/>
          <p14:tracePt t="82315" x="11503025" y="3076575"/>
          <p14:tracePt t="82332" x="11503025" y="3063875"/>
          <p14:tracePt t="82333" x="11515725" y="3035300"/>
          <p14:tracePt t="82339" x="11515725" y="3008313"/>
          <p14:tracePt t="82348" x="11515725" y="2994025"/>
          <p14:tracePt t="82355" x="11515725" y="2981325"/>
          <p14:tracePt t="82393" x="11515725" y="2967038"/>
          <p14:tracePt t="82423" x="11530013" y="2981325"/>
          <p14:tracePt t="82426" x="11544300" y="2994025"/>
          <p14:tracePt t="82428" x="11544300" y="3035300"/>
          <p14:tracePt t="82446" x="11544300" y="3160713"/>
          <p14:tracePt t="82452" x="11544300" y="3187700"/>
          <p14:tracePt t="82459" x="11557000" y="3228975"/>
          <p14:tracePt t="82556" x="11571288" y="3228975"/>
          <p14:tracePt t="82563" x="11571288" y="3214688"/>
          <p14:tracePt t="82571" x="11571288" y="3201988"/>
          <p14:tracePt t="82589" x="11571288" y="3173413"/>
          <p14:tracePt t="82603" x="11571288" y="3160713"/>
          <p14:tracePt t="82695" x="11571288" y="3187700"/>
          <p14:tracePt t="82700" x="11571288" y="3201988"/>
          <p14:tracePt t="82707" x="11571288" y="3214688"/>
          <p14:tracePt t="83061" x="11585575" y="3214688"/>
          <p14:tracePt t="83108" x="11598275" y="3228975"/>
          <p14:tracePt t="83123" x="11612563" y="3243263"/>
          <p14:tracePt t="83144" x="11612563" y="3255963"/>
          <p14:tracePt t="83701" x="11626850" y="3270250"/>
          <p14:tracePt t="83724" x="11639550" y="3270250"/>
          <p14:tracePt t="84372" x="11639550" y="3284538"/>
          <p14:tracePt t="84508" x="11653838" y="3284538"/>
          <p14:tracePt t="84550" x="11668125" y="3187700"/>
          <p14:tracePt t="84555" x="11682413" y="3160713"/>
          <p14:tracePt t="84565" x="11682413" y="3132138"/>
          <p14:tracePt t="84583" x="11695113" y="3063875"/>
          <p14:tracePt t="84587" x="11695113" y="3049588"/>
          <p14:tracePt t="84609" x="11709400" y="3008313"/>
          <p14:tracePt t="84626" x="11709400" y="2967038"/>
          <p14:tracePt t="84641" x="11709400" y="2938463"/>
          <p14:tracePt t="84644" x="11709400" y="2925763"/>
          <p14:tracePt t="84651" x="11709400" y="2911475"/>
          <p14:tracePt t="84661" x="11709400" y="2884488"/>
          <p14:tracePt t="84667" x="11709400" y="2855913"/>
          <p14:tracePt t="84686" x="11709400" y="2828925"/>
          <p14:tracePt t="84704" x="11709400" y="2759075"/>
          <p14:tracePt t="84720" x="11709400" y="2705100"/>
          <p14:tracePt t="84726" x="11709400" y="2676525"/>
          <p14:tracePt t="84731" x="11709400" y="2635250"/>
          <p14:tracePt t="84750" x="11709400" y="2579688"/>
          <p14:tracePt t="84767" x="11709400" y="2525713"/>
          <p14:tracePt t="84786" x="11709400" y="2497138"/>
          <p14:tracePt t="84789" x="11709400" y="2484438"/>
          <p14:tracePt t="84795" x="11709400" y="2470150"/>
          <p14:tracePt t="84814" x="11709400" y="2443163"/>
          <p14:tracePt t="84849" x="11709400" y="2414588"/>
          <p14:tracePt t="84864" x="11709400" y="2400300"/>
          <p14:tracePt t="84869" x="11709400" y="2387600"/>
          <p14:tracePt t="84875" x="11709400" y="2373313"/>
          <p14:tracePt t="84894" x="11709400" y="2346325"/>
          <p14:tracePt t="84912" x="11709400" y="2332038"/>
          <p14:tracePt t="84918" x="11709400" y="2317750"/>
          <p14:tracePt t="84955" x="11709400" y="2290763"/>
          <p14:tracePt t="85165" x="11723688" y="2290763"/>
          <p14:tracePt t="85372" x="11709400" y="2276475"/>
          <p14:tracePt t="85381" x="11709400" y="2263775"/>
          <p14:tracePt t="85389" x="11668125" y="2249488"/>
          <p14:tracePt t="85397" x="11612563" y="2220913"/>
          <p14:tracePt t="85424" x="11598275" y="2220913"/>
          <p14:tracePt t="85427" x="11557000" y="2208213"/>
          <p14:tracePt t="85692" x="11557000" y="2179638"/>
          <p14:tracePt t="85756" x="11571288" y="2179638"/>
          <p14:tracePt t="85764" x="11585575" y="2179638"/>
          <p14:tracePt t="85787" x="11598275" y="2179638"/>
          <p14:tracePt t="85788" x="11612563" y="2179638"/>
          <p14:tracePt t="85795" x="11626850" y="2179638"/>
          <p14:tracePt t="85830" x="11668125" y="2166938"/>
          <p14:tracePt t="85847" x="11682413" y="2166938"/>
          <p14:tracePt t="85867" x="11695113" y="2166938"/>
          <p14:tracePt t="85963" x="11709400" y="2166938"/>
          <p14:tracePt t="85971" x="11736388" y="2166938"/>
          <p14:tracePt t="85993" x="11750675" y="2152650"/>
          <p14:tracePt t="85996" x="11764963" y="2152650"/>
          <p14:tracePt t="86039" x="11777663" y="2152650"/>
          <p14:tracePt t="86055" x="11791950" y="2152650"/>
          <p14:tracePt t="86059" x="11806238" y="2152650"/>
          <p14:tracePt t="86083" x="11833225" y="2152650"/>
          <p14:tracePt t="86099" x="11847513" y="2152650"/>
          <p14:tracePt t="86114" x="11860213" y="2152650"/>
          <p14:tracePt t="86131" x="11874500" y="2152650"/>
          <p14:tracePt t="86149" x="11888788" y="2152650"/>
          <p14:tracePt t="86525" x="11903075" y="2138363"/>
          <p14:tracePt t="86549" x="11903075" y="2125663"/>
          <p14:tracePt t="86627" x="11888788" y="2125663"/>
          <p14:tracePt t="86683" x="11860213" y="2125663"/>
          <p14:tracePt t="86731" x="11833225" y="2111375"/>
          <p14:tracePt t="86763" x="11818938" y="2111375"/>
          <p14:tracePt t="86884" x="11806238" y="2111375"/>
          <p14:tracePt t="86900" x="11791950" y="2111375"/>
          <p14:tracePt t="86926" x="11750675" y="2111375"/>
          <p14:tracePt t="86940" x="11736388" y="2111375"/>
          <p14:tracePt t="86965" x="11736388" y="2097088"/>
          <p14:tracePt t="88253" x="11709400" y="2097088"/>
          <p14:tracePt t="88261" x="11695113" y="2097088"/>
          <p14:tracePt t="88268" x="11695113" y="2111375"/>
          <p14:tracePt t="88276" x="11695113" y="2125663"/>
          <p14:tracePt t="88319" x="11682413" y="2138363"/>
          <p14:tracePt t="88325" x="11682413" y="2152650"/>
          <p14:tracePt t="88362" x="11668125" y="2166938"/>
          <p14:tracePt t="88391" x="11668125" y="2179638"/>
          <p14:tracePt t="88406" x="11668125" y="2193925"/>
          <p14:tracePt t="88412" x="11668125" y="2208213"/>
          <p14:tracePt t="88419" x="11668125" y="2220913"/>
          <p14:tracePt t="88436" x="11668125" y="2249488"/>
          <p14:tracePt t="88454" x="11668125" y="2276475"/>
          <p14:tracePt t="88470" x="11668125" y="2346325"/>
          <p14:tracePt t="88476" x="11668125" y="2359025"/>
          <p14:tracePt t="88483" x="11682413" y="2373313"/>
          <p14:tracePt t="88502" x="11695113" y="2414588"/>
          <p14:tracePt t="88519" x="11723688" y="2443163"/>
          <p14:tracePt t="88523" x="11736388" y="2455863"/>
          <p14:tracePt t="88531" x="11750675" y="2484438"/>
          <p14:tracePt t="88550" x="11764963" y="2511425"/>
          <p14:tracePt t="88555" x="11764963" y="2525713"/>
          <p14:tracePt t="88563" x="11764963" y="2538413"/>
          <p14:tracePt t="88582" x="11764963" y="2608263"/>
          <p14:tracePt t="88599" x="11791950" y="2635250"/>
          <p14:tracePt t="88612" x="11791950" y="2690813"/>
          <p14:tracePt t="88619" x="11791950" y="2717800"/>
          <p14:tracePt t="88627" x="11806238" y="2732088"/>
          <p14:tracePt t="88635" x="11818938" y="2759075"/>
          <p14:tracePt t="88643" x="11818938" y="2773363"/>
          <p14:tracePt t="88661" x="11833225" y="2814638"/>
          <p14:tracePt t="88667" x="11833225" y="2828925"/>
          <p14:tracePt t="88675" x="11833225" y="2855913"/>
          <p14:tracePt t="88693" x="11860213" y="2884488"/>
          <p14:tracePt t="88699" x="11860213" y="2925763"/>
          <p14:tracePt t="88707" x="11860213" y="2952750"/>
          <p14:tracePt t="88724" x="11888788" y="3008313"/>
          <p14:tracePt t="88753" x="11915775" y="3049588"/>
          <p14:tracePt t="88756" x="11944350" y="3076575"/>
          <p14:tracePt t="88764" x="11944350" y="3090863"/>
          <p14:tracePt t="88771" x="11998325" y="3117850"/>
          <p14:tracePt t="88779" x="12039600" y="3132138"/>
          <p14:tracePt t="88787" x="12080875" y="3160713"/>
          <p14:tracePt t="88802" x="12109450" y="31877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D05BCB5-9247-4A7B-80AE-BFCD62286B9D}"/>
              </a:ext>
            </a:extLst>
          </p:cNvPr>
          <p:cNvGrpSpPr/>
          <p:nvPr/>
        </p:nvGrpSpPr>
        <p:grpSpPr>
          <a:xfrm>
            <a:off x="3840874" y="1046583"/>
            <a:ext cx="8030560" cy="4443268"/>
            <a:chOff x="0" y="0"/>
            <a:chExt cx="8420100" cy="3743325"/>
          </a:xfrm>
        </p:grpSpPr>
        <p:pic>
          <p:nvPicPr>
            <p:cNvPr id="3" name="Picture 2">
              <a:extLst>
                <a:ext uri="{FF2B5EF4-FFF2-40B4-BE49-F238E27FC236}">
                  <a16:creationId xmlns:a16="http://schemas.microsoft.com/office/drawing/2014/main" id="{A8A7D91C-AAD8-4EDF-BD80-0D5DE36F4465}"/>
                </a:ext>
              </a:extLst>
            </p:cNvPr>
            <p:cNvPicPr/>
            <p:nvPr/>
          </p:nvPicPr>
          <p:blipFill>
            <a:blip r:embed="rId4"/>
            <a:stretch>
              <a:fillRect/>
            </a:stretch>
          </p:blipFill>
          <p:spPr>
            <a:xfrm>
              <a:off x="0" y="0"/>
              <a:ext cx="3743325" cy="3609975"/>
            </a:xfrm>
            <a:prstGeom prst="rect">
              <a:avLst/>
            </a:prstGeom>
          </p:spPr>
        </p:pic>
        <p:pic>
          <p:nvPicPr>
            <p:cNvPr id="4" name="Picture 3">
              <a:extLst>
                <a:ext uri="{FF2B5EF4-FFF2-40B4-BE49-F238E27FC236}">
                  <a16:creationId xmlns:a16="http://schemas.microsoft.com/office/drawing/2014/main" id="{1A7EA0CC-215C-4DC2-B146-A368F9C7A795}"/>
                </a:ext>
              </a:extLst>
            </p:cNvPr>
            <p:cNvPicPr/>
            <p:nvPr/>
          </p:nvPicPr>
          <p:blipFill>
            <a:blip r:embed="rId5"/>
            <a:stretch>
              <a:fillRect/>
            </a:stretch>
          </p:blipFill>
          <p:spPr>
            <a:xfrm>
              <a:off x="4391025" y="104775"/>
              <a:ext cx="4029075" cy="3638550"/>
            </a:xfrm>
            <a:prstGeom prst="rect">
              <a:avLst/>
            </a:prstGeom>
          </p:spPr>
        </p:pic>
      </p:grpSp>
      <p:sp>
        <p:nvSpPr>
          <p:cNvPr id="6" name="TextBox 5">
            <a:extLst>
              <a:ext uri="{FF2B5EF4-FFF2-40B4-BE49-F238E27FC236}">
                <a16:creationId xmlns:a16="http://schemas.microsoft.com/office/drawing/2014/main" id="{C32862BD-C3FB-4C05-BF1E-5748B5FC1333}"/>
              </a:ext>
            </a:extLst>
          </p:cNvPr>
          <p:cNvSpPr txBox="1"/>
          <p:nvPr/>
        </p:nvSpPr>
        <p:spPr>
          <a:xfrm>
            <a:off x="453259" y="296182"/>
            <a:ext cx="6093372" cy="523220"/>
          </a:xfrm>
          <a:prstGeom prst="rect">
            <a:avLst/>
          </a:prstGeom>
          <a:noFill/>
        </p:spPr>
        <p:txBody>
          <a:bodyPr wrap="square">
            <a:spAutoFit/>
          </a:bodyPr>
          <a:lstStyle/>
          <a:p>
            <a:r>
              <a:rPr lang="fr-FR" sz="2800" dirty="0">
                <a:solidFill>
                  <a:srgbClr val="D2533C"/>
                </a:solidFill>
                <a:effectLst/>
                <a:latin typeface="Calibri" panose="020F0502020204030204" pitchFamily="34" charset="0"/>
                <a:ea typeface="Calibri" panose="020F0502020204030204" pitchFamily="34" charset="0"/>
              </a:rPr>
              <a:t>6. comparer entre les 2 caryotypes</a:t>
            </a:r>
            <a:r>
              <a:rPr lang="fr-FR" sz="2800" dirty="0">
                <a:solidFill>
                  <a:srgbClr val="292934"/>
                </a:solidFill>
                <a:effectLst/>
                <a:latin typeface="Calibri" panose="020F0502020204030204" pitchFamily="34" charset="0"/>
                <a:ea typeface="Calibri" panose="020F0502020204030204" pitchFamily="34" charset="0"/>
              </a:rPr>
              <a:t>. </a:t>
            </a:r>
            <a:endParaRPr lang="fr-FR" sz="2800" dirty="0"/>
          </a:p>
        </p:txBody>
      </p:sp>
      <p:sp>
        <p:nvSpPr>
          <p:cNvPr id="8" name="TextBox 7">
            <a:extLst>
              <a:ext uri="{FF2B5EF4-FFF2-40B4-BE49-F238E27FC236}">
                <a16:creationId xmlns:a16="http://schemas.microsoft.com/office/drawing/2014/main" id="{7AAD2EEE-42D4-458A-A8E2-C587D42D3D9B}"/>
              </a:ext>
            </a:extLst>
          </p:cNvPr>
          <p:cNvSpPr txBox="1"/>
          <p:nvPr/>
        </p:nvSpPr>
        <p:spPr>
          <a:xfrm>
            <a:off x="135977" y="1184454"/>
            <a:ext cx="3505857" cy="4734116"/>
          </a:xfrm>
          <a:prstGeom prst="rect">
            <a:avLst/>
          </a:prstGeom>
          <a:noFill/>
        </p:spPr>
        <p:txBody>
          <a:bodyPr wrap="square">
            <a:spAutoFit/>
          </a:bodyPr>
          <a:lstStyle/>
          <a:p>
            <a:pPr algn="just" fontAlgn="base">
              <a:lnSpc>
                <a:spcPct val="105000"/>
              </a:lnSpc>
              <a:spcAft>
                <a:spcPts val="20"/>
              </a:spcAft>
              <a:buClr>
                <a:srgbClr val="292934"/>
              </a:buClr>
              <a:buSzPts val="1800"/>
            </a:pPr>
            <a:r>
              <a:rPr lang="fr-FR" dirty="0">
                <a:solidFill>
                  <a:srgbClr val="D2533C"/>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C</a:t>
            </a:r>
            <a:r>
              <a:rPr lang="fr-FR" sz="1800" u="none" strike="noStrike" dirty="0">
                <a:solidFill>
                  <a:srgbClr val="D2533C"/>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omparer entre les 2 caryotypes</a:t>
            </a:r>
            <a:r>
              <a:rPr lang="fr-FR" sz="1800" u="none" strike="noStrike" dirty="0">
                <a:solidFill>
                  <a:srgbClr val="292934"/>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fr-FR" b="1" dirty="0">
                <a:solidFill>
                  <a:srgbClr val="292934"/>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(points communs)</a:t>
            </a:r>
            <a:endParaRPr lang="en-US" sz="1100" b="1"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R="0" lvl="0" algn="just" rtl="0" fontAlgn="base">
              <a:lnSpc>
                <a:spcPct val="105000"/>
              </a:lnSpc>
              <a:spcBef>
                <a:spcPts val="0"/>
              </a:spcBef>
              <a:spcAft>
                <a:spcPts val="20"/>
              </a:spcAft>
              <a:buClr>
                <a:srgbClr val="292934"/>
              </a:buClr>
              <a:buSzPts val="1800"/>
            </a:pPr>
            <a:r>
              <a:rPr lang="fr-FR" sz="1800" u="none" strike="noStrike" dirty="0">
                <a:solidFill>
                  <a:srgbClr val="292934"/>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Les 2 caryotypes présentent le même nombre de chromosomes (2n=46) classés par paires homologues selon l’ordre de taille décroissant, selon la position de centromères et la position des bandes. </a:t>
            </a:r>
          </a:p>
          <a:p>
            <a:pPr algn="just" fontAlgn="base">
              <a:lnSpc>
                <a:spcPct val="105000"/>
              </a:lnSpc>
              <a:spcAft>
                <a:spcPts val="20"/>
              </a:spcAft>
              <a:buClr>
                <a:srgbClr val="292934"/>
              </a:buClr>
              <a:buSzPts val="1800"/>
            </a:pPr>
            <a:r>
              <a:rPr lang="fr-FR" b="1" dirty="0">
                <a:solidFill>
                  <a:srgbClr val="292934"/>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(points différents)</a:t>
            </a:r>
            <a:endParaRPr lang="en-US" sz="1100" b="1"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R="0" lvl="0" algn="just" rtl="0" fontAlgn="base">
              <a:lnSpc>
                <a:spcPct val="105000"/>
              </a:lnSpc>
              <a:spcBef>
                <a:spcPts val="0"/>
              </a:spcBef>
              <a:spcAft>
                <a:spcPts val="20"/>
              </a:spcAft>
              <a:buClr>
                <a:srgbClr val="292934"/>
              </a:buClr>
              <a:buSzPts val="1800"/>
            </a:pPr>
            <a:r>
              <a:rPr lang="fr-FR" sz="1800" dirty="0">
                <a:solidFill>
                  <a:srgbClr val="292934"/>
                </a:solidFill>
                <a:effectLst/>
                <a:latin typeface="Calibri" panose="020F0502020204030204" pitchFamily="34" charset="0"/>
                <a:ea typeface="Calibri" panose="020F0502020204030204" pitchFamily="34" charset="0"/>
              </a:rPr>
              <a:t>Mais le caryotype de l’homme présente des gonosomes non homologues de taille différente X et Y, tandis que le caryotype de la femme montre des gonosomes de même </a:t>
            </a:r>
            <a:r>
              <a:rPr lang="fr-FR" dirty="0">
                <a:solidFill>
                  <a:srgbClr val="292934"/>
                </a:solidFill>
                <a:latin typeface="Calibri" panose="020F0502020204030204" pitchFamily="34" charset="0"/>
                <a:ea typeface="Calibri" panose="020F0502020204030204" pitchFamily="34" charset="0"/>
              </a:rPr>
              <a:t>t</a:t>
            </a:r>
            <a:r>
              <a:rPr lang="fr-FR" sz="1800" dirty="0">
                <a:solidFill>
                  <a:srgbClr val="292934"/>
                </a:solidFill>
                <a:effectLst/>
                <a:latin typeface="Calibri" panose="020F0502020204030204" pitchFamily="34" charset="0"/>
                <a:ea typeface="Calibri" panose="020F0502020204030204" pitchFamily="34" charset="0"/>
              </a:rPr>
              <a:t>aille X et X  </a:t>
            </a:r>
            <a:endParaRPr lang="en-US" sz="1100" dirty="0">
              <a:solidFill>
                <a:srgbClr val="000000"/>
              </a:solidFill>
              <a:effectLst/>
              <a:latin typeface="Calibri" panose="020F0502020204030204" pitchFamily="34" charset="0"/>
              <a:ea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94F1616C-D5B6-4196-A44F-17B34E5379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8000052"/>
      </p:ext>
    </p:extLst>
  </p:cSld>
  <p:clrMapOvr>
    <a:masterClrMapping/>
  </p:clrMapOvr>
  <mc:AlternateContent xmlns:mc="http://schemas.openxmlformats.org/markup-compatibility/2006">
    <mc:Choice xmlns:p14="http://schemas.microsoft.com/office/powerpoint/2010/main" Requires="p14">
      <p:transition spd="slow" p14:dur="2000" advTm="83392"/>
    </mc:Choice>
    <mc:Fallback>
      <p:transition spd="slow" advTm="8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551" x="12068175" y="3325813"/>
          <p14:tracePt t="562" x="11971338" y="3297238"/>
          <p14:tracePt t="568" x="11874500" y="3270250"/>
          <p14:tracePt t="577" x="11750675" y="3228975"/>
          <p14:tracePt t="602" x="11198225" y="3117850"/>
          <p14:tracePt t="607" x="11074400" y="3105150"/>
          <p14:tracePt t="625" x="10744200" y="3035300"/>
          <p14:tracePt t="642" x="10440988" y="2938463"/>
          <p14:tracePt t="648" x="10288588" y="2911475"/>
          <p14:tracePt t="655" x="10150475" y="2870200"/>
          <p14:tracePt t="663" x="10026650" y="2814638"/>
          <p14:tracePt t="671" x="9888538" y="2787650"/>
          <p14:tracePt t="690" x="9612313" y="2732088"/>
          <p14:tracePt t="706" x="9309100" y="2690813"/>
          <p14:tracePt t="719" x="9005888" y="2593975"/>
          <p14:tracePt t="727" x="8855075" y="2552700"/>
          <p14:tracePt t="735" x="8729663" y="2525713"/>
          <p14:tracePt t="743" x="8591550" y="2497138"/>
          <p14:tracePt t="751" x="8482013" y="2470150"/>
          <p14:tracePt t="769" x="8247063" y="2387600"/>
          <p14:tracePt t="783" x="7999413" y="2305050"/>
          <p14:tracePt t="801" x="7834313" y="2179638"/>
          <p14:tracePt t="808" x="7764463" y="2125663"/>
          <p14:tracePt t="815" x="7667625" y="2084388"/>
          <p14:tracePt t="823" x="7558088" y="2041525"/>
          <p14:tracePt t="831" x="7475538" y="2000250"/>
          <p14:tracePt t="849" x="7323138" y="1931988"/>
          <p14:tracePt t="869" x="7185025" y="1890713"/>
          <p14:tracePt t="871" x="7158038" y="1890713"/>
          <p14:tracePt t="879" x="7116763" y="1890713"/>
          <p14:tracePt t="917" x="6951663" y="1779588"/>
          <p14:tracePt t="918" x="6881813" y="1738313"/>
          <p14:tracePt t="927" x="6840538" y="1725613"/>
          <p14:tracePt t="947" x="6731000" y="1682750"/>
          <p14:tracePt t="951" x="6675438" y="1655763"/>
          <p14:tracePt t="959" x="6619875" y="1641475"/>
          <p14:tracePt t="967" x="6578600" y="1600200"/>
          <p14:tracePt t="975" x="6537325" y="1573213"/>
          <p14:tracePt t="983" x="6481763" y="1558925"/>
          <p14:tracePt t="991" x="6427788" y="1517650"/>
          <p14:tracePt t="999" x="6384925" y="1490663"/>
          <p14:tracePt t="1007" x="6357938" y="1462088"/>
          <p14:tracePt t="1015" x="6343650" y="1449388"/>
          <p14:tracePt t="1023" x="6330950" y="1435100"/>
          <p14:tracePt t="1032" x="6316663" y="1435100"/>
          <p14:tracePt t="1047" x="6316663" y="1420813"/>
          <p14:tracePt t="1071" x="6302375" y="1420813"/>
          <p14:tracePt t="1090" x="6302375" y="1393825"/>
          <p14:tracePt t="1103" x="6302375" y="1379538"/>
          <p14:tracePt t="1111" x="6275388" y="1366838"/>
          <p14:tracePt t="1119" x="6275388" y="1352550"/>
          <p14:tracePt t="1137" x="6275388" y="1323975"/>
          <p14:tracePt t="1151" x="6275388" y="1311275"/>
          <p14:tracePt t="1159" x="6275388" y="1296988"/>
          <p14:tracePt t="1167" x="6275388" y="1270000"/>
          <p14:tracePt t="1175" x="6275388" y="1241425"/>
          <p14:tracePt t="1195" x="6275388" y="1214438"/>
          <p14:tracePt t="1199" x="6275388" y="1173163"/>
          <p14:tracePt t="1207" x="6275388" y="1144588"/>
          <p14:tracePt t="1228" x="6289675" y="1103313"/>
          <p14:tracePt t="1231" x="6302375" y="1090613"/>
          <p14:tracePt t="1239" x="6316663" y="1076325"/>
          <p14:tracePt t="1257" x="6372225" y="1035050"/>
          <p14:tracePt t="1274" x="6413500" y="965200"/>
          <p14:tracePt t="1280" x="6427788" y="938213"/>
          <p14:tracePt t="1287" x="6454775" y="923925"/>
          <p14:tracePt t="1295" x="6469063" y="911225"/>
          <p14:tracePt t="1303" x="6481763" y="882650"/>
          <p14:tracePt t="1322" x="6523038" y="814388"/>
          <p14:tracePt t="1339" x="6564313" y="773113"/>
          <p14:tracePt t="1344" x="6578600" y="758825"/>
          <p14:tracePt t="1351" x="6592888" y="731838"/>
          <p14:tracePt t="1368" x="6619875" y="703263"/>
          <p14:tracePt t="1385" x="6619875" y="649288"/>
          <p14:tracePt t="1392" x="6634163" y="649288"/>
          <p14:tracePt t="1399" x="6648450" y="635000"/>
          <p14:tracePt t="1407" x="6648450" y="620713"/>
          <p14:tracePt t="1415" x="6661150" y="606425"/>
          <p14:tracePt t="1432" x="6675438" y="593725"/>
          <p14:tracePt t="1492" x="6675438" y="579438"/>
          <p14:tracePt t="1509" x="6689725" y="565150"/>
          <p14:tracePt t="1511" x="6702425" y="552450"/>
          <p14:tracePt t="2120" x="6702425" y="538163"/>
          <p14:tracePt t="2127" x="6661150" y="523875"/>
          <p14:tracePt t="2136" x="6523038" y="496888"/>
          <p14:tracePt t="2143" x="6372225" y="455613"/>
          <p14:tracePt t="2161" x="6122988" y="385763"/>
          <p14:tracePt t="2168" x="6027738" y="344488"/>
          <p14:tracePt t="2188" x="6013450" y="303213"/>
          <p14:tracePt t="2190" x="5984875" y="276225"/>
          <p14:tracePt t="2207" x="5875338" y="206375"/>
          <p14:tracePt t="2220" x="5819775" y="179388"/>
          <p14:tracePt t="2224" x="5710238" y="152400"/>
          <p14:tracePt t="2231" x="5613400" y="152400"/>
          <p14:tracePt t="2239" x="5543550" y="123825"/>
          <p14:tracePt t="2247" x="5448300" y="96838"/>
          <p14:tracePt t="2267" x="5213350" y="55563"/>
          <p14:tracePt t="2284" x="4924425" y="41275"/>
          <p14:tracePt t="2287" x="4813300" y="41275"/>
          <p14:tracePt t="2301" x="4675188" y="41275"/>
          <p14:tracePt t="2304" x="4565650" y="41275"/>
          <p14:tracePt t="2311" x="4495800" y="41275"/>
          <p14:tracePt t="2321" x="4440238" y="41275"/>
          <p14:tracePt t="2327" x="4398963" y="41275"/>
          <p14:tracePt t="2335" x="4357688" y="41275"/>
          <p14:tracePt t="2343" x="4330700" y="41275"/>
          <p14:tracePt t="2361" x="4275138" y="41275"/>
          <p14:tracePt t="2367" x="4262438" y="41275"/>
          <p14:tracePt t="2375" x="4248150" y="41275"/>
          <p14:tracePt t="2394" x="4219575" y="41275"/>
          <p14:tracePt t="2410" x="4192588" y="41275"/>
          <p14:tracePt t="2426" x="4165600" y="41275"/>
          <p14:tracePt t="2431" x="4124325" y="41275"/>
          <p14:tracePt t="2439" x="4068763" y="41275"/>
          <p14:tracePt t="2447" x="4027488" y="41275"/>
          <p14:tracePt t="2455" x="3971925" y="41275"/>
          <p14:tracePt t="2472" x="3833813" y="26988"/>
          <p14:tracePt t="2490" x="3695700" y="26988"/>
          <p14:tracePt t="2506" x="3586163" y="26988"/>
          <p14:tracePt t="2512" x="3530600" y="14288"/>
          <p14:tracePt t="3555" x="1709738" y="0"/>
          <p14:tracePt t="3559" x="1697038" y="0"/>
          <p14:tracePt t="3567" x="1682750" y="0"/>
          <p14:tracePt t="3583" x="1668463" y="0"/>
          <p14:tracePt t="3599" x="1655763" y="26988"/>
          <p14:tracePt t="3607" x="1627188" y="26988"/>
          <p14:tracePt t="3615" x="1612900" y="26988"/>
          <p14:tracePt t="3632" x="1585913" y="26988"/>
          <p14:tracePt t="3661" x="1558925" y="26988"/>
          <p14:tracePt t="3663" x="1530350" y="26988"/>
          <p14:tracePt t="3671" x="1517650" y="26988"/>
          <p14:tracePt t="3679" x="1503363" y="26988"/>
          <p14:tracePt t="3687" x="1489075" y="26988"/>
          <p14:tracePt t="3695" x="1476375" y="26988"/>
          <p14:tracePt t="3703" x="1462088" y="26988"/>
          <p14:tracePt t="3723" x="1435100" y="26988"/>
          <p14:tracePt t="3740" x="1392238" y="26988"/>
          <p14:tracePt t="3807" x="1379538" y="26988"/>
          <p14:tracePt t="3849" x="1350963" y="26988"/>
          <p14:tracePt t="3985" x="1338263" y="26988"/>
          <p14:tracePt t="4768" x="1323975" y="26988"/>
          <p14:tracePt t="5001" x="1323975" y="41275"/>
          <p14:tracePt t="5048" x="1338263" y="41275"/>
          <p14:tracePt t="5076" x="1350963" y="41275"/>
          <p14:tracePt t="5108" x="1365250" y="41275"/>
          <p14:tracePt t="5296" x="1379538" y="41275"/>
          <p14:tracePt t="5304" x="1392238" y="55563"/>
          <p14:tracePt t="5338" x="1420813" y="55563"/>
          <p14:tracePt t="5363" x="1462088" y="68263"/>
          <p14:tracePt t="5367" x="1489075" y="82550"/>
          <p14:tracePt t="5375" x="1517650" y="82550"/>
          <p14:tracePt t="5392" x="1571625" y="82550"/>
          <p14:tracePt t="5399" x="1612900" y="96838"/>
          <p14:tracePt t="5407" x="1655763" y="111125"/>
          <p14:tracePt t="5424" x="1724025" y="123825"/>
          <p14:tracePt t="5440" x="1820863" y="152400"/>
          <p14:tracePt t="5455" x="1847850" y="165100"/>
          <p14:tracePt t="5456" x="1876425" y="179388"/>
          <p14:tracePt t="5463" x="1889125" y="179388"/>
          <p14:tracePt t="5471" x="1930400" y="193675"/>
          <p14:tracePt t="5479" x="1944688" y="206375"/>
          <p14:tracePt t="5487" x="1958975" y="206375"/>
          <p14:tracePt t="5502" x="1985963" y="220663"/>
          <p14:tracePt t="5505" x="2012950" y="220663"/>
          <p14:tracePt t="5511" x="2027238" y="234950"/>
          <p14:tracePt t="5519" x="2041525" y="234950"/>
          <p14:tracePt t="5533" x="2097088" y="247650"/>
          <p14:tracePt t="5536" x="2124075" y="247650"/>
          <p14:tracePt t="5543" x="2151063" y="261938"/>
          <p14:tracePt t="5563" x="2192338" y="276225"/>
          <p14:tracePt t="5581" x="2303463" y="290513"/>
          <p14:tracePt t="5584" x="2413000" y="303213"/>
          <p14:tracePt t="5591" x="2509838" y="358775"/>
          <p14:tracePt t="5611" x="2771775" y="400050"/>
          <p14:tracePt t="5627" x="3089275" y="482600"/>
          <p14:tracePt t="5632" x="3268663" y="538163"/>
          <p14:tracePt t="5639" x="3448050" y="565150"/>
          <p14:tracePt t="5657" x="3709988" y="635000"/>
          <p14:tracePt t="5663" x="3848100" y="661988"/>
          <p14:tracePt t="5671" x="3944938" y="676275"/>
          <p14:tracePt t="5689" x="4095750" y="703263"/>
          <p14:tracePt t="5695" x="4151313" y="731838"/>
          <p14:tracePt t="5703" x="4192588" y="744538"/>
          <p14:tracePt t="5721" x="4371975" y="785813"/>
          <p14:tracePt t="5735" x="4606925" y="855663"/>
          <p14:tracePt t="5743" x="4716463" y="869950"/>
          <p14:tracePt t="5752" x="4868863" y="911225"/>
          <p14:tracePt t="5768" x="5157788" y="952500"/>
          <p14:tracePt t="5785" x="5407025" y="1020763"/>
          <p14:tracePt t="5791" x="5516563" y="1020763"/>
          <p14:tracePt t="5799" x="5586413" y="1035050"/>
          <p14:tracePt t="5807" x="5654675" y="1035050"/>
          <p14:tracePt t="5815" x="5722938" y="1035050"/>
          <p14:tracePt t="5831" x="5902325" y="1035050"/>
          <p14:tracePt t="5845" x="5972175" y="1035050"/>
          <p14:tracePt t="5848" x="6040438" y="1035050"/>
          <p14:tracePt t="5855" x="6137275" y="1049338"/>
          <p14:tracePt t="5863" x="6234113" y="1076325"/>
          <p14:tracePt t="5871" x="6316663" y="1076325"/>
          <p14:tracePt t="5879" x="6372225" y="1090613"/>
          <p14:tracePt t="5896" x="6469063" y="1131888"/>
          <p14:tracePt t="5928" x="6551613" y="1158875"/>
          <p14:tracePt t="5999" x="6564313" y="1158875"/>
          <p14:tracePt t="6007" x="6578600" y="1158875"/>
          <p14:tracePt t="6027" x="6605588" y="1173163"/>
          <p14:tracePt t="6031" x="6619875" y="1187450"/>
          <p14:tracePt t="6039" x="6634163" y="1187450"/>
          <p14:tracePt t="6054" x="6661150" y="1200150"/>
          <p14:tracePt t="6058" x="6675438" y="1214438"/>
          <p14:tracePt t="6063" x="6702425" y="1214438"/>
          <p14:tracePt t="6071" x="6743700" y="1214438"/>
          <p14:tracePt t="6085" x="6772275" y="1228725"/>
          <p14:tracePt t="6088" x="6799263" y="1241425"/>
          <p14:tracePt t="6105" x="6881813" y="1241425"/>
          <p14:tracePt t="6112" x="6937375" y="1255713"/>
          <p14:tracePt t="6119" x="7005638" y="1270000"/>
          <p14:tracePt t="6133" x="7089775" y="1270000"/>
          <p14:tracePt t="6149" x="7185025" y="1282700"/>
          <p14:tracePt t="6152" x="7213600" y="1282700"/>
          <p14:tracePt t="6165" x="7240588" y="1296988"/>
          <p14:tracePt t="6168" x="7254875" y="1323975"/>
          <p14:tracePt t="6175" x="7281863" y="1338263"/>
          <p14:tracePt t="6183" x="7296150" y="1352550"/>
          <p14:tracePt t="6191" x="7310438" y="1366838"/>
          <p14:tracePt t="6199" x="7323138" y="1379538"/>
          <p14:tracePt t="6214" x="7364413" y="1408113"/>
          <p14:tracePt t="6229" x="7405688" y="1503363"/>
          <p14:tracePt t="6232" x="7446963" y="1546225"/>
          <p14:tracePt t="6247" x="7475538" y="1600200"/>
          <p14:tracePt t="6248" x="7502525" y="1628775"/>
          <p14:tracePt t="6255" x="7516813" y="1670050"/>
          <p14:tracePt t="6263" x="7531100" y="1711325"/>
          <p14:tracePt t="6271" x="7558088" y="1766888"/>
          <p14:tracePt t="6279" x="7558088" y="1808163"/>
          <p14:tracePt t="6293" x="7572375" y="1862138"/>
          <p14:tracePt t="6309" x="7585075" y="1946275"/>
          <p14:tracePt t="6324" x="7599363" y="2000250"/>
          <p14:tracePt t="6327" x="7613650" y="2084388"/>
          <p14:tracePt t="6335" x="7613650" y="2111375"/>
          <p14:tracePt t="6343" x="7613650" y="2152650"/>
          <p14:tracePt t="6351" x="7613650" y="2193925"/>
          <p14:tracePt t="6359" x="7613650" y="2235200"/>
          <p14:tracePt t="6374" x="7613650" y="2263775"/>
          <p14:tracePt t="6377" x="7613650" y="2290763"/>
          <p14:tracePt t="6383" x="7613650" y="2317750"/>
          <p14:tracePt t="6403" x="7599363" y="2373313"/>
          <p14:tracePt t="6421" x="7585075" y="2428875"/>
          <p14:tracePt t="6437" x="7585075" y="2470150"/>
          <p14:tracePt t="6440" x="7585075" y="2497138"/>
          <p14:tracePt t="6447" x="7585075" y="2538413"/>
          <p14:tracePt t="6457" x="7585075" y="2579688"/>
          <p14:tracePt t="6463" x="7585075" y="2608263"/>
          <p14:tracePt t="6484" x="7585075" y="2705100"/>
          <p14:tracePt t="6502" x="7613650" y="2773363"/>
          <p14:tracePt t="6517" x="7626350" y="2828925"/>
          <p14:tracePt t="6521" x="7626350" y="2855913"/>
          <p14:tracePt t="6527" x="7640638" y="2855913"/>
          <p14:tracePt t="6548" x="7654925" y="2897188"/>
          <p14:tracePt t="6551" x="7654925" y="2938463"/>
          <p14:tracePt t="6559" x="7667625" y="2938463"/>
          <p14:tracePt t="6580" x="7681913" y="2967038"/>
          <p14:tracePt t="6583" x="7696200" y="2981325"/>
          <p14:tracePt t="6612" x="7708900" y="3008313"/>
          <p14:tracePt t="6615" x="7723188" y="3022600"/>
          <p14:tracePt t="6623" x="7723188" y="3035300"/>
          <p14:tracePt t="6641" x="7751763" y="3076575"/>
          <p14:tracePt t="6660" x="7764463" y="3105150"/>
          <p14:tracePt t="6674" x="7793038" y="3160713"/>
          <p14:tracePt t="6679" x="7805738" y="3173413"/>
          <p14:tracePt t="6687" x="7820025" y="3201988"/>
          <p14:tracePt t="6695" x="7847013" y="3228975"/>
          <p14:tracePt t="6703" x="7847013" y="3243263"/>
          <p14:tracePt t="6711" x="7875588" y="3284538"/>
          <p14:tracePt t="6719" x="7875588" y="3297238"/>
          <p14:tracePt t="6736" x="7902575" y="3340100"/>
          <p14:tracePt t="6752" x="7929563" y="3367088"/>
          <p14:tracePt t="6760" x="7929563" y="3408363"/>
          <p14:tracePt t="6767" x="7929563" y="3449638"/>
          <p14:tracePt t="6784" x="7929563" y="3546475"/>
          <p14:tracePt t="6799" x="7916863" y="3614738"/>
          <p14:tracePt t="6807" x="7902575" y="3643313"/>
          <p14:tracePt t="6815" x="7902575" y="3670300"/>
          <p14:tracePt t="6829" x="7888288" y="3684588"/>
          <p14:tracePt t="7161" x="7888288" y="3697288"/>
          <p14:tracePt t="7168" x="7888288" y="3684588"/>
          <p14:tracePt t="7176" x="7902575" y="3684588"/>
          <p14:tracePt t="7212" x="7943850" y="3602038"/>
          <p14:tracePt t="7215" x="7943850" y="3573463"/>
          <p14:tracePt t="7223" x="7943850" y="3532188"/>
          <p14:tracePt t="7238" x="7943850" y="3476625"/>
          <p14:tracePt t="7255" x="7943850" y="3284538"/>
          <p14:tracePt t="7268" x="7943850" y="3160713"/>
          <p14:tracePt t="7271" x="7929563" y="2884488"/>
          <p14:tracePt t="7279" x="7902575" y="2717800"/>
          <p14:tracePt t="7287" x="7875588" y="2579688"/>
          <p14:tracePt t="7295" x="7847013" y="2470150"/>
          <p14:tracePt t="7303" x="7834313" y="2359025"/>
          <p14:tracePt t="7318" x="7820025" y="2263775"/>
          <p14:tracePt t="7333" x="7820025" y="2111375"/>
          <p14:tracePt t="7336" x="7820025" y="2070100"/>
          <p14:tracePt t="7349" x="7820025" y="2014538"/>
          <p14:tracePt t="7353" x="7820025" y="1973263"/>
          <p14:tracePt t="7359" x="7805738" y="1905000"/>
          <p14:tracePt t="7368" x="7793038" y="1835150"/>
          <p14:tracePt t="7375" x="7764463" y="1808163"/>
          <p14:tracePt t="7395" x="7737475" y="1711325"/>
          <p14:tracePt t="7399" x="7737475" y="1655763"/>
          <p14:tracePt t="7407" x="7708900" y="1573213"/>
          <p14:tracePt t="7425" x="7654925" y="1420813"/>
          <p14:tracePt t="7441" x="7613650" y="1338263"/>
          <p14:tracePt t="7459" x="7543800" y="1241425"/>
          <p14:tracePt t="7463" x="7502525" y="1214438"/>
          <p14:tracePt t="7471" x="7475538" y="1158875"/>
          <p14:tracePt t="7479" x="7434263" y="1117600"/>
          <p14:tracePt t="7487" x="7419975" y="1076325"/>
          <p14:tracePt t="7495" x="7405688" y="1062038"/>
          <p14:tracePt t="7502" x="7378700" y="1035050"/>
          <p14:tracePt t="7520" x="7323138" y="938213"/>
          <p14:tracePt t="7527" x="7310438" y="911225"/>
          <p14:tracePt t="7535" x="7281863" y="882650"/>
          <p14:tracePt t="7551" x="7254875" y="855663"/>
          <p14:tracePt t="7568" x="7199313" y="731838"/>
          <p14:tracePt t="7575" x="7185025" y="717550"/>
          <p14:tracePt t="7583" x="7158038" y="690563"/>
          <p14:tracePt t="7598" x="7116763" y="635000"/>
          <p14:tracePt t="7614" x="7089775" y="606425"/>
          <p14:tracePt t="7630" x="6951663" y="482600"/>
          <p14:tracePt t="7632" x="6910388" y="441325"/>
          <p14:tracePt t="7639" x="6896100" y="358775"/>
          <p14:tracePt t="7647" x="6881813" y="317500"/>
          <p14:tracePt t="7655" x="6881813" y="290513"/>
          <p14:tracePt t="7662" x="6854825" y="276225"/>
          <p14:tracePt t="7677" x="6840538" y="247650"/>
          <p14:tracePt t="7693" x="6826250" y="234950"/>
          <p14:tracePt t="7695" x="6813550" y="234950"/>
          <p14:tracePt t="7709" x="6799263" y="234950"/>
          <p14:tracePt t="7719" x="6784975" y="234950"/>
          <p14:tracePt t="7735" x="6772275" y="234950"/>
          <p14:tracePt t="7743" x="6743700" y="234950"/>
          <p14:tracePt t="7761" x="6702425" y="261938"/>
          <p14:tracePt t="7767" x="6661150" y="276225"/>
          <p14:tracePt t="7775" x="6619875" y="317500"/>
          <p14:tracePt t="7795" x="6510338" y="385763"/>
          <p14:tracePt t="7799" x="6440488" y="441325"/>
          <p14:tracePt t="7807" x="6413500" y="496888"/>
          <p14:tracePt t="7823" x="6384925" y="538163"/>
          <p14:tracePt t="7839" x="6316663" y="606425"/>
          <p14:tracePt t="7852" x="6275388" y="690563"/>
          <p14:tracePt t="7855" x="6248400" y="731838"/>
          <p14:tracePt t="7864" x="6219825" y="758825"/>
          <p14:tracePt t="7871" x="6192838" y="785813"/>
          <p14:tracePt t="7880" x="6151563" y="814388"/>
          <p14:tracePt t="7887" x="6122988" y="841375"/>
          <p14:tracePt t="7900" x="6096000" y="855663"/>
          <p14:tracePt t="7917" x="6013450" y="869950"/>
          <p14:tracePt t="7920" x="5957888" y="869950"/>
          <p14:tracePt t="7933" x="5916613" y="869950"/>
          <p14:tracePt t="7936" x="5834063" y="869950"/>
          <p14:tracePt t="7943" x="5737225" y="869950"/>
          <p14:tracePt t="7951" x="5599113" y="869950"/>
          <p14:tracePt t="7959" x="5516563" y="869950"/>
          <p14:tracePt t="7967" x="5407025" y="869950"/>
          <p14:tracePt t="7981" x="5254625" y="869950"/>
          <p14:tracePt t="7998" x="5145088" y="869950"/>
          <p14:tracePt t="8000" x="4854575" y="869950"/>
          <p14:tracePt t="8013" x="4689475" y="869950"/>
          <p14:tracePt t="8018" x="4537075" y="869950"/>
          <p14:tracePt t="8023" x="4413250" y="869950"/>
          <p14:tracePt t="8031" x="4303713" y="855663"/>
          <p14:tracePt t="8039" x="4165600" y="841375"/>
          <p14:tracePt t="8062" x="4041775" y="800100"/>
          <p14:tracePt t="8092" x="3530600" y="703263"/>
          <p14:tracePt t="8096" x="3268663" y="661988"/>
          <p14:tracePt t="8103" x="3130550" y="649288"/>
          <p14:tracePt t="8111" x="3021013" y="649288"/>
          <p14:tracePt t="8130" x="2827338" y="649288"/>
          <p14:tracePt t="8135" x="2759075" y="649288"/>
          <p14:tracePt t="8143" x="2689225" y="649288"/>
          <p14:tracePt t="8161" x="2620963" y="649288"/>
          <p14:tracePt t="8167" x="2579688" y="649288"/>
          <p14:tracePt t="8189" x="2509838" y="661988"/>
          <p14:tracePt t="8205" x="2427288" y="676275"/>
          <p14:tracePt t="8220" x="2359025" y="703263"/>
          <p14:tracePt t="8225" x="2317750" y="703263"/>
          <p14:tracePt t="8231" x="2274888" y="703263"/>
          <p14:tracePt t="8241" x="2233613" y="717550"/>
          <p14:tracePt t="8247" x="2192338" y="717550"/>
          <p14:tracePt t="8268" x="2082800" y="744538"/>
          <p14:tracePt t="8283" x="1985963" y="773113"/>
          <p14:tracePt t="8287" x="1917700" y="785813"/>
          <p14:tracePt t="8295" x="1876425" y="785813"/>
          <p14:tracePt t="8314" x="1792288" y="800100"/>
          <p14:tracePt t="8332" x="1697038" y="800100"/>
          <p14:tracePt t="8346" x="1641475" y="800100"/>
          <p14:tracePt t="8351" x="1600200" y="800100"/>
          <p14:tracePt t="8359" x="1558925" y="800100"/>
          <p14:tracePt t="8367" x="1530350" y="800100"/>
          <p14:tracePt t="8375" x="1489075" y="800100"/>
          <p14:tracePt t="8394" x="1447800" y="800100"/>
          <p14:tracePt t="8441" x="1420813" y="814388"/>
          <p14:tracePt t="8471" x="1392238" y="828675"/>
          <p14:tracePt t="8506" x="1379538" y="828675"/>
          <p14:tracePt t="8680" x="1379538" y="841375"/>
          <p14:tracePt t="8715" x="1447800" y="841375"/>
          <p14:tracePt t="8720" x="1517650" y="841375"/>
          <p14:tracePt t="8727" x="1600200" y="841375"/>
          <p14:tracePt t="8750" x="1697038" y="841375"/>
          <p14:tracePt t="8752" x="1765300" y="841375"/>
          <p14:tracePt t="8759" x="1833563" y="841375"/>
          <p14:tracePt t="8775" x="1930400" y="841375"/>
          <p14:tracePt t="8794" x="2000250" y="841375"/>
          <p14:tracePt t="8808" x="2027238" y="841375"/>
          <p14:tracePt t="8815" x="2041525" y="841375"/>
          <p14:tracePt t="8823" x="2054225" y="841375"/>
          <p14:tracePt t="9056" x="2068513" y="841375"/>
          <p14:tracePt t="9064" x="2068513" y="855663"/>
          <p14:tracePt t="9083" x="2054225" y="869950"/>
          <p14:tracePt t="9087" x="2041525" y="882650"/>
          <p14:tracePt t="9096" x="2027238" y="882650"/>
          <p14:tracePt t="9111" x="2000250" y="911225"/>
          <p14:tracePt t="9128" x="1985963" y="911225"/>
          <p14:tracePt t="9159" x="1971675" y="911225"/>
          <p14:tracePt t="9247" x="1971675" y="938213"/>
          <p14:tracePt t="9255" x="1944688" y="938213"/>
          <p14:tracePt t="9274" x="1917700" y="938213"/>
          <p14:tracePt t="9279" x="1903413" y="938213"/>
          <p14:tracePt t="9287" x="1889125" y="938213"/>
          <p14:tracePt t="9301" x="1833563" y="938213"/>
          <p14:tracePt t="9317" x="1779588" y="938213"/>
          <p14:tracePt t="9334" x="1765300" y="938213"/>
          <p14:tracePt t="9336" x="1738313" y="965200"/>
          <p14:tracePt t="9343" x="1724025" y="965200"/>
          <p14:tracePt t="9363" x="1709738" y="965200"/>
          <p14:tracePt t="9368" x="1697038" y="965200"/>
          <p14:tracePt t="9397" x="1668463" y="979488"/>
          <p14:tracePt t="9426" x="1612900" y="1008063"/>
          <p14:tracePt t="9439" x="1600200" y="1020763"/>
          <p14:tracePt t="9448" x="1600200" y="1035050"/>
          <p14:tracePt t="9465" x="1585913" y="1035050"/>
          <p14:tracePt t="9471" x="1571625" y="1049338"/>
          <p14:tracePt t="9491" x="1558925" y="1062038"/>
          <p14:tracePt t="9508" x="1503363" y="1076325"/>
          <p14:tracePt t="9512" x="1420813" y="1090613"/>
          <p14:tracePt t="9528" x="1365250" y="1117600"/>
          <p14:tracePt t="9535" x="1338263" y="1117600"/>
          <p14:tracePt t="9663" x="1309688" y="1117600"/>
          <p14:tracePt t="9672" x="1296988" y="1117600"/>
          <p14:tracePt t="9712" x="1214438" y="1090613"/>
          <p14:tracePt t="9735" x="1185863" y="1076325"/>
          <p14:tracePt t="9774" x="1158875" y="1062038"/>
          <p14:tracePt t="9793" x="1144588" y="1049338"/>
          <p14:tracePt t="9799" x="1130300" y="1035050"/>
          <p14:tracePt t="9807" x="1117600" y="1035050"/>
          <p14:tracePt t="9823" x="1076325" y="1020763"/>
          <p14:tracePt t="9831" x="1062038" y="1020763"/>
          <p14:tracePt t="9838" x="1035050" y="1020763"/>
          <p14:tracePt t="9853" x="1020763" y="1020763"/>
          <p14:tracePt t="9857" x="993775" y="1020763"/>
          <p14:tracePt t="9863" x="979488" y="1020763"/>
          <p14:tracePt t="9871" x="950913" y="1020763"/>
          <p14:tracePt t="9888" x="938213" y="1020763"/>
          <p14:tracePt t="9932" x="868363" y="1020763"/>
          <p14:tracePt t="9937" x="855663" y="1020763"/>
          <p14:tracePt t="9951" x="855663" y="1008063"/>
          <p14:tracePt t="9959" x="827088" y="1008063"/>
          <p14:tracePt t="9975" x="814388" y="1008063"/>
          <p14:tracePt t="9994" x="773113" y="1008063"/>
          <p14:tracePt t="10013" x="744538" y="1008063"/>
          <p14:tracePt t="10016" x="703263" y="1008063"/>
          <p14:tracePt t="10023" x="688975" y="1008063"/>
          <p14:tracePt t="10043" x="661988" y="1008063"/>
          <p14:tracePt t="10059" x="647700" y="1008063"/>
          <p14:tracePt t="10080" x="620713" y="1008063"/>
          <p14:tracePt t="10104" x="593725" y="1008063"/>
          <p14:tracePt t="10121" x="552450" y="1008063"/>
          <p14:tracePt t="10127" x="538163" y="1008063"/>
          <p14:tracePt t="10135" x="523875" y="1008063"/>
          <p14:tracePt t="10154" x="496888" y="1008063"/>
          <p14:tracePt t="10159" x="482600" y="1008063"/>
          <p14:tracePt t="10167" x="468313" y="1008063"/>
          <p14:tracePt t="10185" x="441325" y="1008063"/>
          <p14:tracePt t="10216" x="400050" y="1008063"/>
          <p14:tracePt t="10217" x="385763" y="1008063"/>
          <p14:tracePt t="10223" x="373063" y="1008063"/>
          <p14:tracePt t="10231" x="358775" y="1008063"/>
          <p14:tracePt t="10252" x="344488" y="1008063"/>
          <p14:tracePt t="10255" x="317500" y="1008063"/>
          <p14:tracePt t="10281" x="276225" y="1008063"/>
          <p14:tracePt t="10297" x="261938" y="1008063"/>
          <p14:tracePt t="10312" x="247650" y="1008063"/>
          <p14:tracePt t="10464" x="234950" y="1008063"/>
          <p14:tracePt t="10472" x="220663" y="1020763"/>
          <p14:tracePt t="10491" x="206375" y="1020763"/>
          <p14:tracePt t="10495" x="206375" y="1035050"/>
          <p14:tracePt t="10504" x="193675" y="1035050"/>
          <p14:tracePt t="10525" x="193675" y="1049338"/>
          <p14:tracePt t="10551" x="179388" y="1049338"/>
          <p14:tracePt t="10569" x="165100" y="1076325"/>
          <p14:tracePt t="10591" x="165100" y="1090613"/>
          <p14:tracePt t="10599" x="165100" y="1103313"/>
          <p14:tracePt t="10616" x="165100" y="1131888"/>
          <p14:tracePt t="10632" x="152400" y="1158875"/>
          <p14:tracePt t="10648" x="152400" y="1173163"/>
          <p14:tracePt t="10655" x="138113" y="1187450"/>
          <p14:tracePt t="10663" x="138113" y="1200150"/>
          <p14:tracePt t="10680" x="123825" y="1228725"/>
          <p14:tracePt t="10700" x="123825" y="1255713"/>
          <p14:tracePt t="10727" x="123825" y="1270000"/>
          <p14:tracePt t="10745" x="123825" y="1296988"/>
          <p14:tracePt t="10751" x="123825" y="1311275"/>
          <p14:tracePt t="10759" x="123825" y="1323975"/>
          <p14:tracePt t="10776" x="123825" y="1366838"/>
          <p14:tracePt t="10792" x="123825" y="1393825"/>
          <p14:tracePt t="10808" x="123825" y="1435100"/>
          <p14:tracePt t="10815" x="123825" y="1449388"/>
          <p14:tracePt t="10823" x="123825" y="1462088"/>
          <p14:tracePt t="10840" x="123825" y="1503363"/>
          <p14:tracePt t="10857" x="123825" y="1531938"/>
          <p14:tracePt t="10876" x="123825" y="1558925"/>
          <p14:tracePt t="10880" x="123825" y="1573213"/>
          <p14:tracePt t="10887" x="123825" y="1587500"/>
          <p14:tracePt t="10919" x="123825" y="1600200"/>
          <p14:tracePt t="10940" x="123825" y="1614488"/>
          <p14:tracePt t="10991" x="123825" y="1641475"/>
          <p14:tracePt t="11031" x="123825" y="1655763"/>
          <p14:tracePt t="11777" x="123825" y="1670050"/>
          <p14:tracePt t="11785" x="123825" y="1682750"/>
          <p14:tracePt t="11792" x="123825" y="1711325"/>
          <p14:tracePt t="11830" x="138113" y="1738313"/>
          <p14:tracePt t="11833" x="165100" y="1779588"/>
          <p14:tracePt t="11839" x="165100" y="1793875"/>
          <p14:tracePt t="11863" x="165100" y="1820863"/>
          <p14:tracePt t="11908" x="179388" y="1876425"/>
          <p14:tracePt t="11923" x="193675" y="1905000"/>
          <p14:tracePt t="11927" x="193675" y="1917700"/>
          <p14:tracePt t="11935" x="193675" y="1931988"/>
          <p14:tracePt t="11952" x="206375" y="1958975"/>
          <p14:tracePt t="11969" x="206375" y="2000250"/>
          <p14:tracePt t="11986" x="220663" y="2041525"/>
          <p14:tracePt t="11992" x="220663" y="2055813"/>
          <p14:tracePt t="11999" x="234950" y="2084388"/>
          <p14:tracePt t="12007" x="234950" y="2111375"/>
          <p14:tracePt t="12015" x="247650" y="2152650"/>
          <p14:tracePt t="12031" x="247650" y="2220913"/>
          <p14:tracePt t="12039" x="247650" y="2263775"/>
          <p14:tracePt t="12047" x="247650" y="2305050"/>
          <p14:tracePt t="12063" x="247650" y="2359025"/>
          <p14:tracePt t="12080" x="247650" y="2608263"/>
          <p14:tracePt t="12087" x="247650" y="2676525"/>
          <p14:tracePt t="12095" x="247650" y="2759075"/>
          <p14:tracePt t="12108" x="247650" y="2814638"/>
          <p14:tracePt t="12112" x="247650" y="2855913"/>
          <p14:tracePt t="12119" x="247650" y="2911475"/>
          <p14:tracePt t="12140" x="247650" y="3022600"/>
          <p14:tracePt t="12170" x="247650" y="3228975"/>
          <p14:tracePt t="12177" x="247650" y="3270250"/>
          <p14:tracePt t="12183" x="247650" y="3311525"/>
          <p14:tracePt t="12206" x="247650" y="3340100"/>
          <p14:tracePt t="12207" x="247650" y="3394075"/>
          <p14:tracePt t="12215" x="247650" y="3408363"/>
          <p14:tracePt t="12223" x="247650" y="3435350"/>
          <p14:tracePt t="12239" x="247650" y="3463925"/>
          <p14:tracePt t="12247" x="247650" y="3490913"/>
          <p14:tracePt t="12267" x="247650" y="3517900"/>
          <p14:tracePt t="12271" x="247650" y="3560763"/>
          <p14:tracePt t="12279" x="247650" y="3573463"/>
          <p14:tracePt t="12298" x="247650" y="3614738"/>
          <p14:tracePt t="12315" x="247650" y="3656013"/>
          <p14:tracePt t="12330" x="247650" y="3725863"/>
          <p14:tracePt t="12335" x="247650" y="3740150"/>
          <p14:tracePt t="12343" x="247650" y="3752850"/>
          <p14:tracePt t="12351" x="247650" y="3781425"/>
          <p14:tracePt t="12359" x="247650" y="3808413"/>
          <p14:tracePt t="12376" x="247650" y="3863975"/>
          <p14:tracePt t="12392" x="247650" y="3890963"/>
          <p14:tracePt t="12405" x="247650" y="3905250"/>
          <p14:tracePt t="12410" x="247650" y="3919538"/>
          <p14:tracePt t="12416" x="247650" y="3932238"/>
          <p14:tracePt t="12423" x="247650" y="3946525"/>
          <p14:tracePt t="12440" x="247650" y="3973513"/>
          <p14:tracePt t="12455" x="247650" y="4002088"/>
          <p14:tracePt t="12472" x="247650" y="4014788"/>
          <p14:tracePt t="12487" x="247650" y="4029075"/>
          <p14:tracePt t="12502" x="247650" y="4043363"/>
          <p14:tracePt t="12537" x="234950" y="4070350"/>
          <p14:tracePt t="12583" x="234950" y="4084638"/>
          <p14:tracePt t="13280" x="234950" y="4070350"/>
          <p14:tracePt t="13288" x="234950" y="4056063"/>
          <p14:tracePt t="13296" x="220663" y="4029075"/>
          <p14:tracePt t="13337" x="179388" y="3905250"/>
          <p14:tracePt t="13338" x="165100" y="3876675"/>
          <p14:tracePt t="13344" x="152400" y="3849688"/>
          <p14:tracePt t="13363" x="123825" y="3808413"/>
          <p14:tracePt t="13380" x="123825" y="3781425"/>
          <p14:tracePt t="13479" x="123825" y="3767138"/>
          <p14:tracePt t="13487" x="111125" y="3752850"/>
          <p14:tracePt t="13508" x="111125" y="3740150"/>
          <p14:tracePt t="13511" x="111125" y="3711575"/>
          <p14:tracePt t="13538" x="96838" y="3629025"/>
          <p14:tracePt t="13554" x="96838" y="3573463"/>
          <p14:tracePt t="13570" x="82550" y="3517900"/>
          <p14:tracePt t="13575" x="82550" y="3463925"/>
          <p14:tracePt t="13583" x="82550" y="3422650"/>
          <p14:tracePt t="13591" x="82550" y="3367088"/>
          <p14:tracePt t="13599" x="82550" y="3297238"/>
          <p14:tracePt t="13615" x="82550" y="3228975"/>
          <p14:tracePt t="13632" x="82550" y="3035300"/>
          <p14:tracePt t="13647" x="82550" y="2981325"/>
          <p14:tracePt t="13650" x="82550" y="2925763"/>
          <p14:tracePt t="13655" x="82550" y="2884488"/>
          <p14:tracePt t="13663" x="82550" y="2843213"/>
          <p14:tracePt t="13679" x="82550" y="2801938"/>
          <p14:tracePt t="13696" x="82550" y="2690813"/>
          <p14:tracePt t="13709" x="82550" y="2649538"/>
          <p14:tracePt t="13713" x="96838" y="2622550"/>
          <p14:tracePt t="13732" x="111125" y="2552700"/>
          <p14:tracePt t="13736" x="111125" y="2525713"/>
          <p14:tracePt t="13743" x="111125" y="2497138"/>
          <p14:tracePt t="13764" x="111125" y="2400300"/>
          <p14:tracePt t="13767" x="123825" y="2373313"/>
          <p14:tracePt t="13775" x="123825" y="2346325"/>
          <p14:tracePt t="13793" x="123825" y="2290763"/>
          <p14:tracePt t="13821" x="138113" y="2235200"/>
          <p14:tracePt t="13823" x="138113" y="2220913"/>
          <p14:tracePt t="13824" x="138113" y="2193925"/>
          <p14:tracePt t="13843" x="165100" y="2166938"/>
          <p14:tracePt t="13847" x="165100" y="2138363"/>
          <p14:tracePt t="13855" x="165100" y="2125663"/>
          <p14:tracePt t="13863" x="165100" y="2097088"/>
          <p14:tracePt t="13871" x="165100" y="2084388"/>
          <p14:tracePt t="13892" x="165100" y="2055813"/>
          <p14:tracePt t="13895" x="165100" y="2028825"/>
          <p14:tracePt t="13903" x="165100" y="2014538"/>
          <p14:tracePt t="13918" x="165100" y="1987550"/>
          <p14:tracePt t="13922" x="179388" y="1958975"/>
          <p14:tracePt t="13927" x="193675" y="1931988"/>
          <p14:tracePt t="13935" x="193675" y="1905000"/>
          <p14:tracePt t="13943" x="193675" y="1890713"/>
          <p14:tracePt t="13964" x="206375" y="1849438"/>
          <p14:tracePt t="13980" x="220663" y="1835150"/>
          <p14:tracePt t="13983" x="220663" y="1820863"/>
          <p14:tracePt t="13991" x="220663" y="1808163"/>
          <p14:tracePt t="14027" x="234950" y="1779588"/>
          <p14:tracePt t="15127" x="247650" y="1766888"/>
          <p14:tracePt t="15149" x="317500" y="1670050"/>
          <p14:tracePt t="15151" x="358775" y="1641475"/>
          <p14:tracePt t="15160" x="358775" y="1628775"/>
          <p14:tracePt t="15179" x="400050" y="1600200"/>
          <p14:tracePt t="15183" x="414338" y="1587500"/>
          <p14:tracePt t="15184" x="427038" y="1573213"/>
          <p14:tracePt t="15191" x="468313" y="1558925"/>
          <p14:tracePt t="15209" x="538163" y="1546225"/>
          <p14:tracePt t="15226" x="593725" y="1531938"/>
          <p14:tracePt t="15232" x="635000" y="1517650"/>
          <p14:tracePt t="15239" x="676275" y="1503363"/>
          <p14:tracePt t="15259" x="773113" y="1490663"/>
          <p14:tracePt t="15263" x="814388" y="1476375"/>
          <p14:tracePt t="15271" x="855663" y="1462088"/>
          <p14:tracePt t="15289" x="965200" y="1449388"/>
          <p14:tracePt t="15306" x="1103313" y="1420813"/>
          <p14:tracePt t="15313" x="1185863" y="1420813"/>
          <p14:tracePt t="15319" x="1282700" y="1408113"/>
          <p14:tracePt t="15337" x="1489075" y="1379538"/>
          <p14:tracePt t="15354" x="1697038" y="1352550"/>
          <p14:tracePt t="15370" x="1903413" y="1296988"/>
          <p14:tracePt t="15374" x="2000250" y="1282700"/>
          <p14:tracePt t="15383" x="2097088" y="1241425"/>
          <p14:tracePt t="15391" x="2192338" y="1214438"/>
          <p14:tracePt t="15399" x="2274888" y="1200150"/>
          <p14:tracePt t="15407" x="2359025" y="1173163"/>
          <p14:tracePt t="15415" x="2427288" y="1158875"/>
          <p14:tracePt t="15422" x="2509838" y="1131888"/>
          <p14:tracePt t="15431" x="2565400" y="1117600"/>
          <p14:tracePt t="15447" x="2633663" y="1090613"/>
          <p14:tracePt t="15464" x="2771775" y="1062038"/>
          <p14:tracePt t="15478" x="2895600" y="1049338"/>
          <p14:tracePt t="15488" x="2951163" y="1020763"/>
          <p14:tracePt t="15495" x="2992438" y="1020763"/>
          <p14:tracePt t="15503" x="3033713" y="1020763"/>
          <p14:tracePt t="15511" x="3074988" y="1020763"/>
          <p14:tracePt t="15528" x="3130550" y="1020763"/>
          <p14:tracePt t="15530" x="3171825" y="1020763"/>
          <p14:tracePt t="15535" x="3227388" y="1020763"/>
          <p14:tracePt t="15543" x="3268663" y="1020763"/>
          <p14:tracePt t="15560" x="3336925" y="1020763"/>
          <p14:tracePt t="15567" x="3365500" y="1020763"/>
          <p14:tracePt t="15575" x="3406775" y="1020763"/>
          <p14:tracePt t="15591" x="3462338" y="1020763"/>
          <p14:tracePt t="15607" x="3475038" y="1020763"/>
          <p14:tracePt t="15621" x="3489325" y="1020763"/>
          <p14:tracePt t="15623" x="3557588" y="1020763"/>
          <p14:tracePt t="15631" x="3586163" y="1020763"/>
          <p14:tracePt t="15640" x="3613150" y="1020763"/>
          <p14:tracePt t="15647" x="3654425" y="1020763"/>
          <p14:tracePt t="15666" x="3736975" y="1035050"/>
          <p14:tracePt t="15684" x="3821113" y="1062038"/>
          <p14:tracePt t="15701" x="3833813" y="1076325"/>
          <p14:tracePt t="16025" x="3833813" y="1090613"/>
          <p14:tracePt t="16152" x="3833813" y="1103313"/>
          <p14:tracePt t="16160" x="3833813" y="1117600"/>
          <p14:tracePt t="16190" x="3833813" y="1158875"/>
          <p14:tracePt t="16192" x="3833813" y="1173163"/>
          <p14:tracePt t="16200" x="3833813" y="1200150"/>
          <p14:tracePt t="16207" x="3833813" y="1214438"/>
          <p14:tracePt t="16228" x="3833813" y="1282700"/>
          <p14:tracePt t="16232" x="3833813" y="1338263"/>
          <p14:tracePt t="16240" x="3833813" y="1379538"/>
          <p14:tracePt t="16247" x="3833813" y="1449388"/>
          <p14:tracePt t="16255" x="3806825" y="1503363"/>
          <p14:tracePt t="16269" x="3792538" y="1573213"/>
          <p14:tracePt t="16287" x="3792538" y="1711325"/>
          <p14:tracePt t="16302" x="3778250" y="1849438"/>
          <p14:tracePt t="16304" x="3778250" y="1917700"/>
          <p14:tracePt t="16311" x="3778250" y="1973263"/>
          <p14:tracePt t="16319" x="3778250" y="2041525"/>
          <p14:tracePt t="16327" x="3778250" y="2097088"/>
          <p14:tracePt t="16336" x="3778250" y="2152650"/>
          <p14:tracePt t="16343" x="3778250" y="2193925"/>
          <p14:tracePt t="16351" x="3778250" y="2235200"/>
          <p14:tracePt t="16359" x="3778250" y="2276475"/>
          <p14:tracePt t="16379" x="3765550" y="2346325"/>
          <p14:tracePt t="16384" x="3765550" y="2359025"/>
          <p14:tracePt t="16392" x="3765550" y="2373313"/>
          <p14:tracePt t="16410" x="3751263" y="2400300"/>
          <p14:tracePt t="16977" x="3751263" y="2387600"/>
          <p14:tracePt t="16984" x="3751263" y="2346325"/>
          <p14:tracePt t="17010" x="3833813" y="2138363"/>
          <p14:tracePt t="17016" x="3875088" y="2055813"/>
          <p14:tracePt t="17038" x="3944938" y="1890713"/>
          <p14:tracePt t="17040" x="3971925" y="1835150"/>
          <p14:tracePt t="17047" x="4041775" y="1752600"/>
          <p14:tracePt t="17064" x="4151313" y="1558925"/>
          <p14:tracePt t="17082" x="4289425" y="1393825"/>
          <p14:tracePt t="17087" x="4357688" y="1323975"/>
          <p14:tracePt t="17095" x="4454525" y="1228725"/>
          <p14:tracePt t="17111" x="4578350" y="1103313"/>
          <p14:tracePt t="17119" x="4660900" y="1062038"/>
          <p14:tracePt t="17127" x="4703763" y="1020763"/>
          <p14:tracePt t="17142" x="4745038" y="993775"/>
          <p14:tracePt t="17145" x="4757738" y="979488"/>
          <p14:tracePt t="17151" x="4786313" y="965200"/>
          <p14:tracePt t="17159" x="4813300" y="938213"/>
          <p14:tracePt t="17174" x="4827588" y="938213"/>
          <p14:tracePt t="17190" x="4868863" y="938213"/>
          <p14:tracePt t="17191" x="4910138" y="938213"/>
          <p14:tracePt t="17200" x="4951413" y="938213"/>
          <p14:tracePt t="17219" x="5075238" y="938213"/>
          <p14:tracePt t="17222" x="5145088" y="952500"/>
          <p14:tracePt t="17239" x="5295900" y="1008063"/>
          <p14:tracePt t="17252" x="5351463" y="1020763"/>
          <p14:tracePt t="17255" x="5407025" y="1035050"/>
          <p14:tracePt t="17263" x="5461000" y="1049338"/>
          <p14:tracePt t="17271" x="5502275" y="1090613"/>
          <p14:tracePt t="17279" x="5543550" y="1117600"/>
          <p14:tracePt t="17299" x="5599113" y="1158875"/>
          <p14:tracePt t="17301" x="5627688" y="1200150"/>
          <p14:tracePt t="17316" x="5681663" y="1228725"/>
          <p14:tracePt t="17333" x="5695950" y="1241425"/>
          <p14:tracePt t="17334" x="5710238" y="1270000"/>
          <p14:tracePt t="17335" x="5722938" y="1296988"/>
          <p14:tracePt t="17343" x="5722938" y="1311275"/>
          <p14:tracePt t="17351" x="5722938" y="1323975"/>
          <p14:tracePt t="17359" x="5737225" y="1352550"/>
          <p14:tracePt t="17379" x="5764213" y="1352550"/>
          <p14:tracePt t="17380" x="5764213" y="1379538"/>
          <p14:tracePt t="17479" x="5764213" y="1366838"/>
          <p14:tracePt t="17487" x="5764213" y="1352550"/>
          <p14:tracePt t="17495" x="5764213" y="1323975"/>
          <p14:tracePt t="17502" x="5764213" y="1296988"/>
          <p14:tracePt t="17524" x="5792788" y="1241425"/>
          <p14:tracePt t="17527" x="5792788" y="1214438"/>
          <p14:tracePt t="17535" x="5807075" y="1173163"/>
          <p14:tracePt t="17552" x="5930900" y="1062038"/>
          <p14:tracePt t="17571" x="6110288" y="952500"/>
          <p14:tracePt t="17584" x="6316663" y="882650"/>
          <p14:tracePt t="17591" x="6454775" y="855663"/>
          <p14:tracePt t="17599" x="6578600" y="828675"/>
          <p14:tracePt t="17607" x="6731000" y="773113"/>
          <p14:tracePt t="17615" x="6923088" y="758825"/>
          <p14:tracePt t="17634" x="7351713" y="717550"/>
          <p14:tracePt t="17639" x="7543800" y="676275"/>
          <p14:tracePt t="17647" x="7654925" y="661988"/>
          <p14:tracePt t="17669" x="7875588" y="676275"/>
          <p14:tracePt t="17671" x="7999413" y="731838"/>
          <p14:tracePt t="17679" x="8108950" y="758825"/>
          <p14:tracePt t="17695" x="8288338" y="773113"/>
          <p14:tracePt t="17713" x="8455025" y="785813"/>
          <p14:tracePt t="17720" x="8523288" y="800100"/>
          <p14:tracePt t="17727" x="8605838" y="841375"/>
          <p14:tracePt t="17741" x="8688388" y="855663"/>
          <p14:tracePt t="17758" x="8896350" y="911225"/>
          <p14:tracePt t="17773" x="8978900" y="979488"/>
          <p14:tracePt t="17777" x="9199563" y="1117600"/>
          <p14:tracePt t="17783" x="9282113" y="1158875"/>
          <p14:tracePt t="17791" x="9378950" y="1214438"/>
          <p14:tracePt t="17799" x="9461500" y="1270000"/>
          <p14:tracePt t="17807" x="9517063" y="1311275"/>
          <p14:tracePt t="17821" x="9544050" y="1323975"/>
          <p14:tracePt t="17838" x="9558338" y="1352550"/>
          <p14:tracePt t="17841" x="9612313" y="1393825"/>
          <p14:tracePt t="17857" x="9640888" y="1435100"/>
          <p14:tracePt t="17863" x="9653588" y="1462088"/>
          <p14:tracePt t="17871" x="9653588" y="1476375"/>
          <p14:tracePt t="17879" x="9653588" y="1490663"/>
          <p14:tracePt t="17887" x="9667875" y="1503363"/>
          <p14:tracePt t="17906" x="9667875" y="1546225"/>
          <p14:tracePt t="17911" x="9667875" y="1558925"/>
          <p14:tracePt t="17919" x="9667875" y="1573213"/>
          <p14:tracePt t="17936" x="9667875" y="1600200"/>
          <p14:tracePt t="17943" x="9682163" y="1600200"/>
          <p14:tracePt t="17951" x="9682163" y="1614488"/>
          <p14:tracePt t="17965" x="9682163" y="1641475"/>
          <p14:tracePt t="17967" x="9682163" y="1655763"/>
          <p14:tracePt t="17975" x="9682163" y="1670050"/>
          <p14:tracePt t="17983" x="9696450" y="1697038"/>
          <p14:tracePt t="18011" x="9709150" y="1711325"/>
          <p14:tracePt t="18095" x="9709150" y="1697038"/>
          <p14:tracePt t="18103" x="9709150" y="1670050"/>
          <p14:tracePt t="18111" x="9709150" y="1641475"/>
          <p14:tracePt t="18128" x="9709150" y="1573213"/>
          <p14:tracePt t="18135" x="9709150" y="1546225"/>
          <p14:tracePt t="18143" x="9709150" y="1503363"/>
          <p14:tracePt t="18151" x="9709150" y="1490663"/>
          <p14:tracePt t="18173" x="9709150" y="1435100"/>
          <p14:tracePt t="18176" x="9709150" y="1408113"/>
          <p14:tracePt t="18183" x="9696450" y="1366838"/>
          <p14:tracePt t="18203" x="9667875" y="1338263"/>
          <p14:tracePt t="18220" x="9640888" y="1311275"/>
          <p14:tracePt t="18234" x="9612313" y="1282700"/>
          <p14:tracePt t="18241" x="9599613" y="1255713"/>
          <p14:tracePt t="18247" x="9585325" y="1241425"/>
          <p14:tracePt t="18256" x="9558338" y="1228725"/>
          <p14:tracePt t="18263" x="9529763" y="1214438"/>
          <p14:tracePt t="18283" x="9488488" y="1187450"/>
          <p14:tracePt t="18300" x="9432925" y="1158875"/>
          <p14:tracePt t="18314" x="9364663" y="1131888"/>
          <p14:tracePt t="18319" x="9323388" y="1117600"/>
          <p14:tracePt t="18327" x="9267825" y="1117600"/>
          <p14:tracePt t="18336" x="9226550" y="1103313"/>
          <p14:tracePt t="18343" x="9185275" y="1090613"/>
          <p14:tracePt t="18351" x="9117013" y="1090613"/>
          <p14:tracePt t="18359" x="9032875" y="1076325"/>
          <p14:tracePt t="18377" x="8882063" y="1049338"/>
          <p14:tracePt t="18394" x="8743950" y="1008063"/>
          <p14:tracePt t="18408" x="8440738" y="938213"/>
          <p14:tracePt t="18415" x="8261350" y="911225"/>
          <p14:tracePt t="18423" x="8096250" y="855663"/>
          <p14:tracePt t="18431" x="7916863" y="800100"/>
          <p14:tracePt t="18439" x="7764463" y="773113"/>
          <p14:tracePt t="18447" x="7696200" y="744538"/>
          <p14:tracePt t="18455" x="7640638" y="717550"/>
          <p14:tracePt t="18470" x="7626350" y="703263"/>
          <p14:tracePt t="18473" x="7599363" y="676275"/>
          <p14:tracePt t="18479" x="7585075" y="676275"/>
          <p14:tracePt t="18487" x="7572375" y="676275"/>
          <p14:tracePt t="18532" x="7543800" y="676275"/>
          <p14:tracePt t="18548" x="7516813" y="676275"/>
          <p14:tracePt t="18563" x="7378700" y="690563"/>
          <p14:tracePt t="18569" x="7267575" y="717550"/>
          <p14:tracePt t="18575" x="7143750" y="744538"/>
          <p14:tracePt t="18583" x="7034213" y="758825"/>
          <p14:tracePt t="18590" x="6937375" y="758825"/>
          <p14:tracePt t="18609" x="6743700" y="758825"/>
          <p14:tracePt t="18615" x="6661150" y="758825"/>
          <p14:tracePt t="18623" x="6592888" y="758825"/>
          <p14:tracePt t="18641" x="6454775" y="758825"/>
          <p14:tracePt t="18647" x="6384925" y="758825"/>
          <p14:tracePt t="18655" x="6343650" y="758825"/>
          <p14:tracePt t="18671" x="6316663" y="758825"/>
          <p14:tracePt t="18672" x="6275388" y="758825"/>
          <p14:tracePt t="18701" x="6219825" y="758825"/>
          <p14:tracePt t="18704" x="6164263" y="773113"/>
          <p14:tracePt t="18723" x="6110288" y="785813"/>
          <p14:tracePt t="18727" x="6096000" y="785813"/>
          <p14:tracePt t="18767" x="6069013" y="800100"/>
          <p14:tracePt t="18783" x="6069013" y="814388"/>
          <p14:tracePt t="18791" x="6054725" y="828675"/>
          <p14:tracePt t="18799" x="6040438" y="841375"/>
          <p14:tracePt t="18818" x="6013450" y="855663"/>
          <p14:tracePt t="18823" x="5999163" y="855663"/>
          <p14:tracePt t="18845" x="5984875" y="869950"/>
          <p14:tracePt t="18864" x="5943600" y="896938"/>
          <p14:tracePt t="18871" x="5930900" y="896938"/>
          <p14:tracePt t="18909" x="5916613" y="923925"/>
          <p14:tracePt t="18923" x="5902325" y="923925"/>
          <p14:tracePt t="18935" x="5902325" y="938213"/>
          <p14:tracePt t="18943" x="5889625" y="952500"/>
          <p14:tracePt t="19004" x="5875338" y="952500"/>
          <p14:tracePt t="19007" x="5875338" y="965200"/>
          <p14:tracePt t="19047" x="5861050" y="965200"/>
          <p14:tracePt t="19744" x="5875338" y="965200"/>
          <p14:tracePt t="19752" x="5889625" y="965200"/>
          <p14:tracePt t="19761" x="5902325" y="938213"/>
          <p14:tracePt t="19767" x="5930900" y="896938"/>
          <p14:tracePt t="19795" x="6110288" y="785813"/>
          <p14:tracePt t="19816" x="6357938" y="635000"/>
          <p14:tracePt t="19823" x="6440488" y="606425"/>
          <p14:tracePt t="19844" x="6578600" y="579438"/>
          <p14:tracePt t="19864" x="6813550" y="538163"/>
          <p14:tracePt t="19871" x="6881813" y="538163"/>
          <p14:tracePt t="19893" x="7034213" y="538163"/>
          <p14:tracePt t="19897" x="7116763" y="538163"/>
          <p14:tracePt t="19929" x="7640638" y="620713"/>
          <p14:tracePt t="19935" x="7778750" y="620713"/>
          <p14:tracePt t="19955" x="8067675" y="676275"/>
          <p14:tracePt t="19971" x="8275638" y="703263"/>
          <p14:tracePt t="19976" x="8385175" y="731838"/>
          <p14:tracePt t="19983" x="8467725" y="758825"/>
          <p14:tracePt t="19992" x="8550275" y="773113"/>
          <p14:tracePt t="19999" x="8620125" y="785813"/>
          <p14:tracePt t="20018" x="8758238" y="814388"/>
          <p14:tracePt t="20033" x="8855075" y="828675"/>
          <p14:tracePt t="20040" x="8923338" y="841375"/>
          <p14:tracePt t="20047" x="8964613" y="855663"/>
          <p14:tracePt t="20065" x="9047163" y="882650"/>
          <p14:tracePt t="20082" x="9129713" y="896938"/>
          <p14:tracePt t="20099" x="9170988" y="923925"/>
          <p14:tracePt t="20103" x="9226550" y="952500"/>
          <p14:tracePt t="20111" x="9267825" y="993775"/>
          <p14:tracePt t="20119" x="9296400" y="993775"/>
          <p14:tracePt t="20127" x="9309100" y="1020763"/>
          <p14:tracePt t="20145" x="9350375" y="1062038"/>
          <p14:tracePt t="20151" x="9378950" y="1103313"/>
          <p14:tracePt t="20159" x="9391650" y="1131888"/>
          <p14:tracePt t="20177" x="9432925" y="1173163"/>
          <p14:tracePt t="20183" x="9461500" y="1187450"/>
          <p14:tracePt t="20191" x="9475788" y="1228725"/>
          <p14:tracePt t="20208" x="9488488" y="1255713"/>
          <p14:tracePt t="20223" x="9517063" y="1282700"/>
          <p14:tracePt t="20232" x="9529763" y="1296988"/>
          <p14:tracePt t="20239" x="9544050" y="1311275"/>
          <p14:tracePt t="20257" x="9558338" y="1338263"/>
          <p14:tracePt t="20271" x="9571038" y="1352550"/>
          <p14:tracePt t="20279" x="9571038" y="1366838"/>
          <p14:tracePt t="20697" x="9558338" y="1366838"/>
          <p14:tracePt t="20704" x="9517063" y="1352550"/>
          <p14:tracePt t="20712" x="9475788" y="1311275"/>
          <p14:tracePt t="20720" x="9420225" y="1296988"/>
          <p14:tracePt t="20752" x="9282113" y="1255713"/>
          <p14:tracePt t="20753" x="9088438" y="1214438"/>
          <p14:tracePt t="20771" x="8896350" y="1173163"/>
          <p14:tracePt t="20775" x="8812213" y="1158875"/>
          <p14:tracePt t="20783" x="8758238" y="1131888"/>
          <p14:tracePt t="20792" x="8675688" y="1117600"/>
          <p14:tracePt t="20799" x="8591550" y="1090613"/>
          <p14:tracePt t="20807" x="8537575" y="1076325"/>
          <p14:tracePt t="20815" x="8455025" y="1049338"/>
          <p14:tracePt t="20832" x="8302625" y="1020763"/>
          <p14:tracePt t="20839" x="8234363" y="1008063"/>
          <p14:tracePt t="20847" x="8178800" y="979488"/>
          <p14:tracePt t="20866" x="8026400" y="938213"/>
          <p14:tracePt t="20871" x="7916863" y="896938"/>
          <p14:tracePt t="20879" x="7875588" y="855663"/>
          <p14:tracePt t="20900" x="7847013" y="841375"/>
          <p14:tracePt t="20911" x="7834313" y="841375"/>
          <p14:tracePt t="20926" x="7820025" y="828675"/>
          <p14:tracePt t="20943" x="7820025" y="814388"/>
          <p14:tracePt t="20952" x="7793038" y="814388"/>
          <p14:tracePt t="20959" x="7778750" y="814388"/>
          <p14:tracePt t="20975" x="7751763" y="814388"/>
          <p14:tracePt t="20991" x="7681913" y="814388"/>
          <p14:tracePt t="21008" x="7446963" y="814388"/>
          <p14:tracePt t="21023" x="7199313" y="814388"/>
          <p14:tracePt t="21031" x="7131050" y="814388"/>
          <p14:tracePt t="21039" x="7046913" y="814388"/>
          <p14:tracePt t="21059" x="6910388" y="814388"/>
          <p14:tracePt t="21063" x="6826250" y="814388"/>
          <p14:tracePt t="21071" x="6772275" y="814388"/>
          <p14:tracePt t="21086" x="6716713" y="814388"/>
          <p14:tracePt t="21101" x="6689725" y="814388"/>
          <p14:tracePt t="21105" x="6634163" y="814388"/>
          <p14:tracePt t="21112" x="6605588" y="814388"/>
          <p14:tracePt t="21119" x="6592888" y="814388"/>
          <p14:tracePt t="21135" x="6578600" y="814388"/>
          <p14:tracePt t="21152" x="6523038" y="814388"/>
          <p14:tracePt t="21159" x="6510338" y="814388"/>
          <p14:tracePt t="21181" x="6481763" y="814388"/>
          <p14:tracePt t="21198" x="6427788" y="814388"/>
          <p14:tracePt t="21211" x="6357938" y="814388"/>
          <p14:tracePt t="21216" x="6330950" y="814388"/>
          <p14:tracePt t="21223" x="6302375" y="814388"/>
          <p14:tracePt t="21233" x="6275388" y="814388"/>
          <p14:tracePt t="21239" x="6234113" y="828675"/>
          <p14:tracePt t="21260" x="6178550" y="841375"/>
          <p14:tracePt t="21277" x="6151563" y="841375"/>
          <p14:tracePt t="21280" x="6137275" y="841375"/>
          <p14:tracePt t="21287" x="6122988" y="841375"/>
          <p14:tracePt t="21307" x="6096000" y="841375"/>
          <p14:tracePt t="21319" x="6069013" y="855663"/>
          <p14:tracePt t="21354" x="6040438" y="855663"/>
          <p14:tracePt t="21371" x="6013450" y="869950"/>
          <p14:tracePt t="21376" x="5999163" y="882650"/>
          <p14:tracePt t="21383" x="5984875" y="896938"/>
          <p14:tracePt t="21399" x="5957888" y="911225"/>
          <p14:tracePt t="21417" x="5943600" y="923925"/>
          <p14:tracePt t="21423" x="5930900" y="938213"/>
          <p14:tracePt t="21431" x="5916613" y="938213"/>
          <p14:tracePt t="21451" x="5889625" y="952500"/>
          <p14:tracePt t="21455" x="5889625" y="979488"/>
          <p14:tracePt t="21463" x="5875338" y="979488"/>
          <p14:tracePt t="21481" x="5861050" y="1008063"/>
          <p14:tracePt t="21497" x="5848350" y="1020763"/>
          <p14:tracePt t="21503" x="5834063" y="1035050"/>
          <p14:tracePt t="21511" x="5807075" y="1049338"/>
          <p14:tracePt t="21519" x="5807075" y="1076325"/>
          <p14:tracePt t="21527" x="5792788" y="1090613"/>
          <p14:tracePt t="21544" x="5778500" y="1117600"/>
          <p14:tracePt t="21560" x="5764213" y="1131888"/>
          <p14:tracePt t="21576" x="5764213" y="1144588"/>
          <p14:tracePt t="21591" x="5764213" y="1158875"/>
          <p14:tracePt t="21751" x="5737225" y="1158875"/>
          <p14:tracePt t="21768" x="5737225" y="1131888"/>
          <p14:tracePt t="21785" x="5778500" y="1090613"/>
          <p14:tracePt t="21792" x="5807075" y="1062038"/>
          <p14:tracePt t="21800" x="5834063" y="1020763"/>
          <p14:tracePt t="21807" x="5861050" y="1008063"/>
          <p14:tracePt t="21816" x="5916613" y="993775"/>
          <p14:tracePt t="21824" x="5943600" y="965200"/>
          <p14:tracePt t="21842" x="6013450" y="923925"/>
          <p14:tracePt t="21862" x="6137275" y="869950"/>
          <p14:tracePt t="21863" x="6207125" y="855663"/>
          <p14:tracePt t="21871" x="6275388" y="828675"/>
          <p14:tracePt t="21893" x="6440488" y="773113"/>
          <p14:tracePt t="21896" x="6537325" y="758825"/>
          <p14:tracePt t="21903" x="6619875" y="731838"/>
          <p14:tracePt t="21921" x="6799263" y="703263"/>
          <p14:tracePt t="21937" x="6964363" y="690563"/>
          <p14:tracePt t="21943" x="7034213" y="690563"/>
          <p14:tracePt t="21951" x="7089775" y="690563"/>
          <p14:tracePt t="21959" x="7143750" y="690563"/>
          <p14:tracePt t="21967" x="7226300" y="676275"/>
          <p14:tracePt t="21984" x="7392988" y="676275"/>
          <p14:tracePt t="22000" x="7543800" y="676275"/>
          <p14:tracePt t="22018" x="7708900" y="676275"/>
          <p14:tracePt t="22024" x="7805738" y="676275"/>
          <p14:tracePt t="22031" x="7875588" y="676275"/>
          <p14:tracePt t="22049" x="8123238" y="649288"/>
          <p14:tracePt t="22065" x="8275638" y="649288"/>
          <p14:tracePt t="22081" x="8385175" y="649288"/>
          <p14:tracePt t="22087" x="8440738" y="649288"/>
          <p14:tracePt t="22095" x="8482013" y="649288"/>
          <p14:tracePt t="22103" x="8509000" y="649288"/>
          <p14:tracePt t="22110" x="8523288" y="649288"/>
          <p14:tracePt t="22128" x="8591550" y="649288"/>
          <p14:tracePt t="22135" x="8634413" y="661988"/>
          <p14:tracePt t="22142" x="8661400" y="661988"/>
          <p14:tracePt t="22158" x="8688388" y="661988"/>
          <p14:tracePt t="22176" x="8799513" y="703263"/>
          <p14:tracePt t="22190" x="8840788" y="703263"/>
          <p14:tracePt t="22192" x="8896350" y="717550"/>
          <p14:tracePt t="22199" x="8923338" y="731838"/>
          <p14:tracePt t="22207" x="8950325" y="731838"/>
          <p14:tracePt t="22215" x="8991600" y="744538"/>
          <p14:tracePt t="22222" x="9005888" y="744538"/>
          <p14:tracePt t="22231" x="9032875" y="758825"/>
          <p14:tracePt t="22239" x="9047163" y="773113"/>
          <p14:tracePt t="22247" x="9061450" y="785813"/>
          <p14:tracePt t="22267" x="9117013" y="814388"/>
          <p14:tracePt t="22285" x="9144000" y="841375"/>
          <p14:tracePt t="22298" x="9158288" y="855663"/>
          <p14:tracePt t="22301" x="9170988" y="869950"/>
          <p14:tracePt t="22304" x="9199563" y="882650"/>
          <p14:tracePt t="22311" x="9212263" y="896938"/>
          <p14:tracePt t="22320" x="9226550" y="896938"/>
          <p14:tracePt t="22327" x="9240838" y="911225"/>
          <p14:tracePt t="22335" x="9255125" y="923925"/>
          <p14:tracePt t="22343" x="9267825" y="938213"/>
          <p14:tracePt t="22360" x="9309100" y="965200"/>
          <p14:tracePt t="22368" x="9309100" y="979488"/>
          <p14:tracePt t="22375" x="9337675" y="979488"/>
          <p14:tracePt t="22393" x="9350375" y="1008063"/>
          <p14:tracePt t="22410" x="9364663" y="1020763"/>
          <p14:tracePt t="22423" x="9391650" y="1049338"/>
          <p14:tracePt t="22439" x="9391650" y="1062038"/>
          <p14:tracePt t="22447" x="9405938" y="1076325"/>
          <p14:tracePt t="22471" x="9420225" y="1090613"/>
          <p14:tracePt t="22505" x="9420225" y="1117600"/>
          <p14:tracePt t="22525" x="9447213" y="1131888"/>
          <p14:tracePt t="22535" x="9447213" y="1144588"/>
          <p14:tracePt t="22543" x="9447213" y="1158875"/>
          <p14:tracePt t="22551" x="9447213" y="1173163"/>
          <p14:tracePt t="22571" x="9447213" y="1200150"/>
          <p14:tracePt t="22604" x="9461500" y="1200150"/>
          <p14:tracePt t="22944" x="9461500" y="1214438"/>
          <p14:tracePt t="22965" x="9364663" y="1158875"/>
          <p14:tracePt t="22966" x="9282113" y="1131888"/>
          <p14:tracePt t="22976" x="9185275" y="1076325"/>
          <p14:tracePt t="22983" x="9102725" y="1020763"/>
          <p14:tracePt t="23000" x="8867775" y="952500"/>
          <p14:tracePt t="23007" x="8729663" y="923925"/>
          <p14:tracePt t="23026" x="8523288" y="855663"/>
          <p14:tracePt t="23043" x="8302625" y="800100"/>
          <p14:tracePt t="23048" x="8205788" y="785813"/>
          <p14:tracePt t="23055" x="8081963" y="758825"/>
          <p14:tracePt t="23072" x="7861300" y="744538"/>
          <p14:tracePt t="23090" x="7778750" y="731838"/>
          <p14:tracePt t="23107" x="7696200" y="731838"/>
          <p14:tracePt t="23111" x="7654925" y="731838"/>
          <p14:tracePt t="23119" x="7572375" y="731838"/>
          <p14:tracePt t="23127" x="7475538" y="731838"/>
          <p14:tracePt t="23135" x="7378700" y="731838"/>
          <p14:tracePt t="23153" x="7267575" y="731838"/>
          <p14:tracePt t="23172" x="7116763" y="731838"/>
          <p14:tracePt t="23188" x="6992938" y="731838"/>
          <p14:tracePt t="23190" x="6937375" y="731838"/>
          <p14:tracePt t="23199" x="6896100" y="731838"/>
          <p14:tracePt t="23207" x="6840538" y="731838"/>
          <p14:tracePt t="23215" x="6813550" y="731838"/>
          <p14:tracePt t="23233" x="6731000" y="731838"/>
          <p14:tracePt t="23252" x="6675438" y="731838"/>
          <p14:tracePt t="23267" x="6648450" y="731838"/>
          <p14:tracePt t="23273" x="6634163" y="731838"/>
          <p14:tracePt t="23279" x="6619875" y="731838"/>
          <p14:tracePt t="23299" x="6605588" y="744538"/>
          <p14:tracePt t="23315" x="6578600" y="744538"/>
          <p14:tracePt t="23332" x="6564313" y="744538"/>
          <p14:tracePt t="23335" x="6537325" y="758825"/>
          <p14:tracePt t="23343" x="6523038" y="758825"/>
          <p14:tracePt t="23351" x="6510338" y="758825"/>
          <p14:tracePt t="23359" x="6496050" y="758825"/>
          <p14:tracePt t="23375" x="6469063" y="758825"/>
          <p14:tracePt t="23391" x="6399213" y="773113"/>
          <p14:tracePt t="23410" x="6330950" y="773113"/>
          <p14:tracePt t="23416" x="6316663" y="773113"/>
          <p14:tracePt t="23423" x="6289675" y="785813"/>
          <p14:tracePt t="23431" x="6261100" y="785813"/>
          <p14:tracePt t="23438" x="6234113" y="785813"/>
          <p14:tracePt t="23456" x="6178550" y="785813"/>
          <p14:tracePt t="23463" x="6164263" y="785813"/>
          <p14:tracePt t="23471" x="6137275" y="785813"/>
          <p14:tracePt t="23488" x="6081713" y="800100"/>
          <p14:tracePt t="23503" x="6027738" y="814388"/>
          <p14:tracePt t="23511" x="5999163" y="828675"/>
          <p14:tracePt t="23519" x="5957888" y="841375"/>
          <p14:tracePt t="23533" x="5943600" y="841375"/>
          <p14:tracePt t="23551" x="5875338" y="841375"/>
          <p14:tracePt t="23559" x="5848350" y="855663"/>
          <p14:tracePt t="23579" x="5792788" y="882650"/>
          <p14:tracePt t="23595" x="5737225" y="882650"/>
          <p14:tracePt t="23611" x="5695950" y="911225"/>
          <p14:tracePt t="23616" x="5681663" y="923925"/>
          <p14:tracePt t="23623" x="5668963" y="938213"/>
          <p14:tracePt t="23633" x="5640388" y="938213"/>
          <p14:tracePt t="23639" x="5613400" y="938213"/>
          <p14:tracePt t="23659" x="5586413" y="965200"/>
          <p14:tracePt t="23676" x="5572125" y="993775"/>
          <p14:tracePt t="25128" x="5572125" y="1008063"/>
          <p14:tracePt t="25199" x="5586413" y="1008063"/>
          <p14:tracePt t="25280" x="5599113" y="1020763"/>
          <p14:tracePt t="26145" x="5613400" y="1020763"/>
          <p14:tracePt t="26153" x="5640388" y="1008063"/>
          <p14:tracePt t="26161" x="5695950" y="979488"/>
          <p14:tracePt t="26168" x="5737225" y="965200"/>
          <p14:tracePt t="26205" x="5848350" y="882650"/>
          <p14:tracePt t="26207" x="5861050" y="869950"/>
          <p14:tracePt t="26215" x="5889625" y="855663"/>
          <p14:tracePt t="26232" x="5930900" y="855663"/>
          <p14:tracePt t="26249" x="5984875" y="828675"/>
          <p14:tracePt t="26264" x="6054725" y="785813"/>
          <p14:tracePt t="26271" x="6122988" y="785813"/>
          <p14:tracePt t="26279" x="6207125" y="773113"/>
          <p14:tracePt t="26287" x="6302375" y="744538"/>
          <p14:tracePt t="26295" x="6384925" y="717550"/>
          <p14:tracePt t="26310" x="6496050" y="635000"/>
          <p14:tracePt t="26328" x="6648450" y="606425"/>
          <p14:tracePt t="26345" x="6840538" y="606425"/>
          <p14:tracePt t="26351" x="6937375" y="606425"/>
          <p14:tracePt t="26359" x="7005638" y="606425"/>
          <p14:tracePt t="26367" x="7061200" y="606425"/>
          <p14:tracePt t="26375" x="7143750" y="606425"/>
          <p14:tracePt t="26392" x="7337425" y="606425"/>
          <p14:tracePt t="26408" x="7531100" y="606425"/>
          <p14:tracePt t="26440" x="8040688" y="593725"/>
          <p14:tracePt t="26462" x="8358188" y="552450"/>
          <p14:tracePt t="26463" x="8426450" y="552450"/>
          <p14:tracePt t="26471" x="8496300" y="552450"/>
          <p14:tracePt t="26489" x="8647113" y="552450"/>
          <p14:tracePt t="26505" x="8743950" y="565150"/>
          <p14:tracePt t="26520" x="8812213" y="579438"/>
          <p14:tracePt t="26527" x="8855075" y="593725"/>
          <p14:tracePt t="26535" x="8896350" y="606425"/>
          <p14:tracePt t="26550" x="8964613" y="620713"/>
          <p14:tracePt t="26568" x="9020175" y="635000"/>
          <p14:tracePt t="26576" x="9047163" y="649288"/>
          <p14:tracePt t="26583" x="9075738" y="649288"/>
          <p14:tracePt t="26600" x="9102725" y="676275"/>
          <p14:tracePt t="26616" x="9117013" y="690563"/>
          <p14:tracePt t="26632" x="9144000" y="717550"/>
          <p14:tracePt t="26639" x="9158288" y="744538"/>
          <p14:tracePt t="26647" x="9185275" y="758825"/>
          <p14:tracePt t="26655" x="9199563" y="785813"/>
          <p14:tracePt t="26663" x="9212263" y="800100"/>
          <p14:tracePt t="26680" x="9240838" y="828675"/>
          <p14:tracePt t="26695" x="9255125" y="841375"/>
          <p14:tracePt t="26712" x="9282113" y="869950"/>
          <p14:tracePt t="26719" x="9282113" y="882650"/>
          <p14:tracePt t="26727" x="9282113" y="896938"/>
          <p14:tracePt t="26735" x="9296400" y="923925"/>
          <p14:tracePt t="26743" x="9309100" y="938213"/>
          <p14:tracePt t="26760" x="9323388" y="979488"/>
          <p14:tracePt t="26775" x="9378950" y="1020763"/>
          <p14:tracePt t="26793" x="9391650" y="1076325"/>
          <p14:tracePt t="26799" x="9420225" y="1090613"/>
          <p14:tracePt t="26807" x="9420225" y="1117600"/>
          <p14:tracePt t="26815" x="9420225" y="1131888"/>
          <p14:tracePt t="26823" x="9420225" y="1144588"/>
          <p14:tracePt t="26840" x="9432925" y="1187450"/>
          <p14:tracePt t="26855" x="9432925" y="1214438"/>
          <p14:tracePt t="26876" x="9447213" y="1241425"/>
          <p14:tracePt t="26887" x="9461500" y="1270000"/>
          <p14:tracePt t="31207" x="9475788" y="1270000"/>
          <p14:tracePt t="31224" x="9475788" y="1241425"/>
          <p14:tracePt t="31252" x="9461500" y="1228725"/>
          <p14:tracePt t="31291" x="9447213" y="1200150"/>
          <p14:tracePt t="31303" x="9432925" y="1173163"/>
          <p14:tracePt t="31311" x="9405938" y="1173163"/>
          <p14:tracePt t="31330" x="9405938" y="1158875"/>
          <p14:tracePt t="31348" x="9378950" y="1158875"/>
          <p14:tracePt t="31368" x="9364663" y="1144588"/>
          <p14:tracePt t="31375" x="9350375" y="1144588"/>
          <p14:tracePt t="31395" x="9337675" y="1144588"/>
          <p14:tracePt t="31412" x="9296400" y="1131888"/>
          <p14:tracePt t="31425" x="9267825" y="1117600"/>
          <p14:tracePt t="31432" x="9255125" y="1117600"/>
          <p14:tracePt t="31439" x="9226550" y="1117600"/>
          <p14:tracePt t="31447" x="9212263" y="1117600"/>
          <p14:tracePt t="31454" x="9185275" y="1103313"/>
          <p14:tracePt t="31473" x="9158288" y="1103313"/>
          <p14:tracePt t="31490" x="9102725" y="1090613"/>
          <p14:tracePt t="31505" x="9061450" y="1090613"/>
          <p14:tracePt t="31511" x="9032875" y="1076325"/>
          <p14:tracePt t="31519" x="8978900" y="1062038"/>
          <p14:tracePt t="31527" x="8909050" y="1049338"/>
          <p14:tracePt t="31535" x="8840788" y="1020763"/>
          <p14:tracePt t="31551" x="8620125" y="952500"/>
          <p14:tracePt t="31568" x="8370888" y="869950"/>
          <p14:tracePt t="31576" x="8247063" y="828675"/>
          <p14:tracePt t="31583" x="8164513" y="800100"/>
          <p14:tracePt t="31600" x="8081963" y="731838"/>
          <p14:tracePt t="31607" x="8026400" y="717550"/>
          <p14:tracePt t="31615" x="7999413" y="690563"/>
          <p14:tracePt t="31632" x="7943850" y="661988"/>
          <p14:tracePt t="31639" x="7916863" y="649288"/>
          <p14:tracePt t="31646" x="7916863" y="635000"/>
          <p14:tracePt t="31664" x="7875588" y="620713"/>
          <p14:tracePt t="31680" x="7861300" y="606425"/>
          <p14:tracePt t="31697" x="7847013" y="606425"/>
          <p14:tracePt t="31703" x="7820025" y="606425"/>
          <p14:tracePt t="31719" x="7793038" y="606425"/>
          <p14:tracePt t="31726" x="7737475" y="606425"/>
          <p14:tracePt t="31746" x="7667625" y="620713"/>
          <p14:tracePt t="31751" x="7599363" y="620713"/>
          <p14:tracePt t="31758" x="7558088" y="620713"/>
          <p14:tracePt t="31774" x="7502525" y="620713"/>
          <p14:tracePt t="31792" x="7378700" y="635000"/>
          <p14:tracePt t="31808" x="7296150" y="635000"/>
          <p14:tracePt t="31815" x="7267575" y="635000"/>
          <p14:tracePt t="31822" x="7226300" y="635000"/>
          <p14:tracePt t="31831" x="7199313" y="635000"/>
          <p14:tracePt t="31838" x="7172325" y="635000"/>
          <p14:tracePt t="31855" x="7143750" y="635000"/>
          <p14:tracePt t="31875" x="7019925" y="635000"/>
          <p14:tracePt t="31879" x="6992938" y="635000"/>
          <p14:tracePt t="31887" x="6951663" y="635000"/>
          <p14:tracePt t="31932" x="6799263" y="676275"/>
          <p14:tracePt t="31935" x="6675438" y="703263"/>
          <p14:tracePt t="31943" x="6605588" y="731838"/>
          <p14:tracePt t="31951" x="6551613" y="744538"/>
          <p14:tracePt t="31959" x="6481763" y="773113"/>
          <p14:tracePt t="31967" x="6427788" y="773113"/>
          <p14:tracePt t="31981" x="6357938" y="800100"/>
          <p14:tracePt t="31998" x="6261100" y="828675"/>
          <p14:tracePt t="32000" x="6110288" y="869950"/>
          <p14:tracePt t="32015" x="6013450" y="896938"/>
          <p14:tracePt t="32016" x="5943600" y="896938"/>
          <p14:tracePt t="32023" x="5861050" y="911225"/>
          <p14:tracePt t="32031" x="5764213" y="938213"/>
          <p14:tracePt t="32039" x="5710238" y="952500"/>
          <p14:tracePt t="32047" x="5627688" y="952500"/>
          <p14:tracePt t="32061" x="5557838" y="952500"/>
          <p14:tracePt t="32077" x="5489575" y="952500"/>
          <p14:tracePt t="32080" x="5392738" y="952500"/>
          <p14:tracePt t="32095" x="5365750" y="952500"/>
          <p14:tracePt t="32097" x="5322888" y="965200"/>
          <p14:tracePt t="32103" x="5295900" y="965200"/>
          <p14:tracePt t="32111" x="5281613" y="979488"/>
          <p14:tracePt t="32119" x="5268913" y="979488"/>
          <p14:tracePt t="32126" x="5268913" y="993775"/>
          <p14:tracePt t="32142" x="5240338" y="993775"/>
          <p14:tracePt t="32895" x="5254625" y="993775"/>
          <p14:tracePt t="32903" x="5295900" y="979488"/>
          <p14:tracePt t="32911" x="5378450" y="979488"/>
          <p14:tracePt t="32931" x="5586413" y="896938"/>
          <p14:tracePt t="32935" x="5681663" y="882650"/>
          <p14:tracePt t="32943" x="5819775" y="855663"/>
          <p14:tracePt t="32960" x="6054725" y="814388"/>
          <p14:tracePt t="32976" x="6289675" y="814388"/>
          <p14:tracePt t="32991" x="6481763" y="814388"/>
          <p14:tracePt t="32999" x="6564313" y="814388"/>
          <p14:tracePt t="33007" x="6619875" y="814388"/>
          <p14:tracePt t="33015" x="6675438" y="814388"/>
          <p14:tracePt t="33022" x="6731000" y="814388"/>
          <p14:tracePt t="33038" x="6799263" y="814388"/>
          <p14:tracePt t="33055" x="6937375" y="814388"/>
          <p14:tracePt t="33056" x="7005638" y="814388"/>
          <p14:tracePt t="33063" x="7102475" y="814388"/>
          <p14:tracePt t="33070" x="7199313" y="814388"/>
          <p14:tracePt t="33086" x="7267575" y="814388"/>
          <p14:tracePt t="33089" x="7364413" y="814388"/>
          <p14:tracePt t="33095" x="7461250" y="814388"/>
          <p14:tracePt t="33115" x="7613650" y="841375"/>
          <p14:tracePt t="33147" x="7902575" y="896938"/>
          <p14:tracePt t="33150" x="7999413" y="911225"/>
          <p14:tracePt t="33152" x="8081963" y="938213"/>
          <p14:tracePt t="33159" x="8178800" y="952500"/>
          <p14:tracePt t="33167" x="8288338" y="952500"/>
          <p14:tracePt t="33181" x="8399463" y="952500"/>
          <p14:tracePt t="33185" x="8482013" y="952500"/>
          <p14:tracePt t="33191" x="8537575" y="952500"/>
          <p14:tracePt t="33211" x="8647113" y="965200"/>
          <p14:tracePt t="33227" x="8702675" y="965200"/>
          <p14:tracePt t="33245" x="8812213" y="979488"/>
          <p14:tracePt t="33247" x="8840788" y="979488"/>
          <p14:tracePt t="33255" x="8867775" y="993775"/>
          <p14:tracePt t="33263" x="8909050" y="1008063"/>
          <p14:tracePt t="33271" x="8923338" y="1008063"/>
          <p14:tracePt t="33291" x="8964613" y="1035050"/>
          <p14:tracePt t="33308" x="9061450" y="1090613"/>
          <p14:tracePt t="33323" x="9117013" y="1117600"/>
          <p14:tracePt t="33327" x="9129713" y="1131888"/>
          <p14:tracePt t="33335" x="9170988" y="1144588"/>
          <p14:tracePt t="33346" x="9199563" y="1158875"/>
          <p14:tracePt t="33351" x="9226550" y="1173163"/>
          <p14:tracePt t="33359" x="9255125" y="1187450"/>
          <p14:tracePt t="33367" x="9282113" y="1214438"/>
          <p14:tracePt t="33385" x="9350375" y="1228725"/>
          <p14:tracePt t="33403" x="9405938" y="1270000"/>
          <p14:tracePt t="33419" x="9420225" y="1296988"/>
          <p14:tracePt t="33423" x="9447213" y="1296988"/>
          <p14:tracePt t="33431" x="9447213" y="1311275"/>
          <p14:tracePt t="33447" x="9461500" y="1311275"/>
          <p14:tracePt t="33463" x="9488488" y="1323975"/>
          <p14:tracePt t="33497" x="9502775" y="1352550"/>
          <p14:tracePt t="33513" x="9502775" y="1366838"/>
          <p14:tracePt t="33521" x="9517063" y="1379538"/>
          <p14:tracePt t="33561" x="9529763" y="1393825"/>
          <p14:tracePt t="33792" x="9517063" y="1379538"/>
          <p14:tracePt t="33800" x="9502775" y="1379538"/>
          <p14:tracePt t="33830" x="9432925" y="1338263"/>
          <p14:tracePt t="33832" x="9391650" y="1311275"/>
          <p14:tracePt t="33839" x="9323388" y="1282700"/>
          <p14:tracePt t="33846" x="9267825" y="1282700"/>
          <p14:tracePt t="33874" x="9047163" y="1228725"/>
          <p14:tracePt t="33879" x="8978900" y="1200150"/>
          <p14:tracePt t="33917" x="8399463" y="1020763"/>
          <p14:tracePt t="33919" x="8316913" y="1008063"/>
          <p14:tracePt t="33927" x="8234363" y="993775"/>
          <p14:tracePt t="33943" x="8040688" y="993775"/>
          <p14:tracePt t="33961" x="7861300" y="979488"/>
          <p14:tracePt t="33977" x="7737475" y="952500"/>
          <p14:tracePt t="33983" x="7708900" y="952500"/>
          <p14:tracePt t="33991" x="7667625" y="952500"/>
          <p14:tracePt t="34012" x="7599363" y="938213"/>
          <p14:tracePt t="34015" x="7558088" y="938213"/>
          <p14:tracePt t="34023" x="7531100" y="938213"/>
          <p14:tracePt t="34041" x="7461250" y="938213"/>
          <p14:tracePt t="34058" x="7378700" y="938213"/>
          <p14:tracePt t="34073" x="7337425" y="938213"/>
          <p14:tracePt t="34079" x="7323138" y="938213"/>
          <p14:tracePt t="34086" x="7310438" y="938213"/>
          <p14:tracePt t="34095" x="7296150" y="938213"/>
          <p14:tracePt t="34103" x="7281863" y="938213"/>
          <p14:tracePt t="34118" x="7267575" y="938213"/>
          <p14:tracePt t="34133" x="7213600" y="923925"/>
          <p14:tracePt t="34136" x="7199313" y="923925"/>
          <p14:tracePt t="34151" x="7143750" y="911225"/>
          <p14:tracePt t="34154" x="7116763" y="896938"/>
          <p14:tracePt t="34159" x="7075488" y="896938"/>
          <p14:tracePt t="34167" x="7019925" y="896938"/>
          <p14:tracePt t="34181" x="6951663" y="896938"/>
          <p14:tracePt t="34197" x="6813550" y="896938"/>
          <p14:tracePt t="34200" x="6757988" y="896938"/>
          <p14:tracePt t="34216" x="6619875" y="896938"/>
          <p14:tracePt t="34231" x="6523038" y="896938"/>
          <p14:tracePt t="34239" x="6496050" y="896938"/>
          <p14:tracePt t="34247" x="6481763" y="896938"/>
          <p14:tracePt t="34255" x="6469063" y="896938"/>
          <p14:tracePt t="34263" x="6440488" y="896938"/>
          <p14:tracePt t="34295" x="6427788" y="896938"/>
          <p14:tracePt t="34311" x="6413500" y="896938"/>
          <p14:tracePt t="34324" x="6399213" y="896938"/>
          <p14:tracePt t="34327" x="6384925" y="896938"/>
          <p14:tracePt t="34335" x="6372225" y="896938"/>
          <p14:tracePt t="34360" x="6343650" y="896938"/>
          <p14:tracePt t="34409" x="6330950" y="896938"/>
          <p14:tracePt t="34415" x="6316663" y="911225"/>
          <p14:tracePt t="34447" x="6302375" y="923925"/>
          <p14:tracePt t="34484" x="6289675" y="938213"/>
          <p14:tracePt t="34495" x="6275388" y="938213"/>
          <p14:tracePt t="36472" x="6275388" y="965200"/>
          <p14:tracePt t="36480" x="6261100" y="979488"/>
          <p14:tracePt t="36488" x="6248400" y="1008063"/>
          <p14:tracePt t="36497" x="6219825" y="1035050"/>
          <p14:tracePt t="36529" x="6164263" y="1090613"/>
          <p14:tracePt t="36544" x="6137275" y="1090613"/>
          <p14:tracePt t="36551" x="6122988" y="1103313"/>
          <p14:tracePt t="36605" x="6096000" y="1117600"/>
          <p14:tracePt t="36622" x="6096000" y="1131888"/>
          <p14:tracePt t="36631" x="6081713" y="1144588"/>
          <p14:tracePt t="36640" x="6081713" y="1158875"/>
          <p14:tracePt t="36680" x="6040438" y="1173163"/>
          <p14:tracePt t="36695" x="6040438" y="1187450"/>
          <p14:tracePt t="36712" x="6013450" y="1200150"/>
          <p14:tracePt t="36796" x="6013450" y="1214438"/>
          <p14:tracePt t="36799" x="5984875" y="1228725"/>
          <p14:tracePt t="36828" x="5984875" y="1241425"/>
          <p14:tracePt t="36839" x="5984875" y="1255713"/>
          <p14:tracePt t="36877" x="5957888" y="1255713"/>
          <p14:tracePt t="36911" x="5957888" y="1270000"/>
          <p14:tracePt t="36919" x="5943600" y="1270000"/>
          <p14:tracePt t="36941" x="5930900" y="1282700"/>
          <p14:tracePt t="36944" x="5916613" y="1296988"/>
          <p14:tracePt t="36970" x="5902325" y="1311275"/>
          <p14:tracePt t="36986" x="5875338" y="1323975"/>
          <p14:tracePt t="37002" x="5861050" y="1338263"/>
          <p14:tracePt t="37007" x="5848350" y="1352550"/>
          <p14:tracePt t="37023" x="5834063" y="1352550"/>
          <p14:tracePt t="37031" x="5807075" y="1366838"/>
          <p14:tracePt t="37049" x="5807075" y="1379538"/>
          <p14:tracePt t="37064" x="5778500" y="1393825"/>
          <p14:tracePt t="37082" x="5751513" y="1408113"/>
          <p14:tracePt t="37087" x="5737225" y="1420813"/>
          <p14:tracePt t="37103" x="5722938" y="1420813"/>
          <p14:tracePt t="37111" x="5710238" y="1435100"/>
          <p14:tracePt t="37161" x="5710238" y="1449388"/>
          <p14:tracePt t="37182" x="5695950" y="1462088"/>
          <p14:tracePt t="37210" x="5695950" y="1476375"/>
          <p14:tracePt t="37313" x="5668963" y="1490663"/>
          <p14:tracePt t="37321" x="5668963" y="1503363"/>
          <p14:tracePt t="37348" x="5640388" y="1531938"/>
          <p14:tracePt t="37352" x="5627688" y="1546225"/>
          <p14:tracePt t="37375" x="5599113" y="1587500"/>
          <p14:tracePt t="37383" x="5586413" y="1600200"/>
          <p14:tracePt t="37401" x="5572125" y="1628775"/>
          <p14:tracePt t="37407" x="5557838" y="1628775"/>
          <p14:tracePt t="37414" x="5543550" y="1641475"/>
          <p14:tracePt t="37431" x="5516563" y="1655763"/>
          <p14:tracePt t="37448" x="5502275" y="1670050"/>
          <p14:tracePt t="37462" x="5475288" y="1682750"/>
          <p14:tracePt t="37471" x="5448300" y="1697038"/>
          <p14:tracePt t="37479" x="5448300" y="1711325"/>
          <p14:tracePt t="37509" x="5434013" y="1725613"/>
          <p14:tracePt t="37525" x="5407025" y="1725613"/>
          <p14:tracePt t="37688" x="5392738" y="1752600"/>
          <p14:tracePt t="37713" x="5378450" y="1752600"/>
          <p14:tracePt t="37721" x="5365750" y="1766888"/>
          <p14:tracePt t="37753" x="5351463" y="1766888"/>
          <p14:tracePt t="37755" x="5337175" y="1779588"/>
          <p14:tracePt t="37780" x="5310188" y="1808163"/>
          <p14:tracePt t="37807" x="5281613" y="1820863"/>
          <p14:tracePt t="37832" x="5268913" y="1835150"/>
          <p14:tracePt t="37862" x="5254625" y="1835150"/>
          <p14:tracePt t="37864" x="5240338" y="1835150"/>
          <p14:tracePt t="37905" x="5240338" y="1862138"/>
          <p14:tracePt t="37924" x="5227638" y="1862138"/>
          <p14:tracePt t="37935" x="5227638" y="1876425"/>
          <p14:tracePt t="37951" x="5227638" y="1890713"/>
          <p14:tracePt t="37971" x="5213350" y="1905000"/>
          <p14:tracePt t="38001" x="5213350" y="1931988"/>
          <p14:tracePt t="38032" x="5213350" y="1946275"/>
          <p14:tracePt t="38050" x="5213350" y="1958975"/>
          <p14:tracePt t="38065" x="5213350" y="1987550"/>
          <p14:tracePt t="38071" x="5213350" y="2000250"/>
          <p14:tracePt t="38079" x="5199063" y="2014538"/>
          <p14:tracePt t="38087" x="5199063" y="2041525"/>
          <p14:tracePt t="38095" x="5186363" y="2041525"/>
          <p14:tracePt t="38111" x="5186363" y="2070100"/>
          <p14:tracePt t="38128" x="5172075" y="2138363"/>
          <p14:tracePt t="38143" x="5157788" y="2152650"/>
          <p14:tracePt t="38145" x="5145088" y="2152650"/>
          <p14:tracePt t="38151" x="5145088" y="2166938"/>
          <p14:tracePt t="38167" x="5116513" y="2179638"/>
          <p14:tracePt t="38174" x="5116513" y="2208213"/>
          <p14:tracePt t="38183" x="5089525" y="2208213"/>
          <p14:tracePt t="38191" x="5060950" y="2235200"/>
          <p14:tracePt t="38199" x="5048250" y="2235200"/>
          <p14:tracePt t="38219" x="5033963" y="2263775"/>
          <p14:tracePt t="38235" x="4992688" y="2263775"/>
          <p14:tracePt t="38239" x="4978400" y="2263775"/>
          <p14:tracePt t="38247" x="4951413" y="2276475"/>
          <p14:tracePt t="38267" x="4910138" y="2276475"/>
          <p14:tracePt t="38271" x="4895850" y="2276475"/>
          <p14:tracePt t="38279" x="4868863" y="2276475"/>
          <p14:tracePt t="38300" x="4827588" y="2276475"/>
          <p14:tracePt t="38316" x="4799013" y="2276475"/>
          <p14:tracePt t="38331" x="4772025" y="2276475"/>
          <p14:tracePt t="38335" x="4745038" y="2276475"/>
          <p14:tracePt t="38343" x="4716463" y="2263775"/>
          <p14:tracePt t="38351" x="4689475" y="2249488"/>
          <p14:tracePt t="38359" x="4648200" y="2249488"/>
          <p14:tracePt t="38377" x="4578350" y="2220913"/>
          <p14:tracePt t="38383" x="4537075" y="2220913"/>
          <p14:tracePt t="38391" x="4510088" y="2220913"/>
          <p14:tracePt t="38409" x="4454525" y="2193925"/>
          <p14:tracePt t="38415" x="4440238" y="2193925"/>
          <p14:tracePt t="38423" x="4413250" y="2193925"/>
          <p14:tracePt t="39288" x="4398963" y="2193925"/>
          <p14:tracePt t="39537" x="4413250" y="2193925"/>
          <p14:tracePt t="39544" x="4427538" y="2193925"/>
          <p14:tracePt t="39552" x="4440238" y="2193925"/>
          <p14:tracePt t="39588" x="4578350" y="2208213"/>
          <p14:tracePt t="39591" x="4606925" y="2208213"/>
          <p14:tracePt t="39599" x="4633913" y="2193925"/>
          <p14:tracePt t="39615" x="4648200" y="2193925"/>
          <p14:tracePt t="39631" x="4703763" y="2193925"/>
          <p14:tracePt t="39645" x="4716463" y="2193925"/>
          <p14:tracePt t="39647" x="4745038" y="2179638"/>
          <p14:tracePt t="39663" x="4772025" y="2179638"/>
          <p14:tracePt t="39679" x="4786313" y="2179638"/>
          <p14:tracePt t="39687" x="4813300" y="2179638"/>
          <p14:tracePt t="39708" x="4854575" y="2179638"/>
          <p14:tracePt t="39725" x="4895850" y="2179638"/>
          <p14:tracePt t="39741" x="4937125" y="2179638"/>
          <p14:tracePt t="39745" x="4951413" y="2179638"/>
          <p14:tracePt t="39751" x="4965700" y="2179638"/>
          <p14:tracePt t="39771" x="5006975" y="2179638"/>
          <p14:tracePt t="39787" x="5060950" y="2179638"/>
          <p14:tracePt t="39805" x="5116513" y="2179638"/>
          <p14:tracePt t="39807" x="5130800" y="2166938"/>
          <p14:tracePt t="39815" x="5145088" y="2152650"/>
          <p14:tracePt t="39825" x="5157788" y="2152650"/>
          <p14:tracePt t="40064" x="5145088" y="2152650"/>
          <p14:tracePt t="40072" x="5102225" y="2152650"/>
          <p14:tracePt t="40079" x="5048250" y="2152650"/>
          <p14:tracePt t="40103" x="4951413" y="2152650"/>
          <p14:tracePt t="40105" x="4910138" y="2152650"/>
          <p14:tracePt t="40125" x="4813300" y="2152650"/>
          <p14:tracePt t="40127" x="4757738" y="2152650"/>
          <p14:tracePt t="40135" x="4730750" y="2152650"/>
          <p14:tracePt t="40154" x="4689475" y="2152650"/>
          <p14:tracePt t="40171" x="4619625" y="2152650"/>
          <p14:tracePt t="40187" x="4551363" y="2125663"/>
          <p14:tracePt t="40191" x="4510088" y="2111375"/>
          <p14:tracePt t="40199" x="4468813" y="2111375"/>
          <p14:tracePt t="40218" x="4371975" y="2111375"/>
          <p14:tracePt t="40233" x="4303713" y="2111375"/>
          <p14:tracePt t="40251" x="4206875" y="2111375"/>
          <p14:tracePt t="40256" x="4178300" y="2111375"/>
          <p14:tracePt t="40263" x="4151313" y="2111375"/>
          <p14:tracePt t="40283" x="4095750" y="2111375"/>
          <p14:tracePt t="40297" x="4083050" y="2111375"/>
          <p14:tracePt t="40472" x="4095750" y="2111375"/>
          <p14:tracePt t="40479" x="4110038" y="2111375"/>
          <p14:tracePt t="40509" x="4137025" y="2111375"/>
          <p14:tracePt t="40520" x="4165600" y="2111375"/>
          <p14:tracePt t="40537" x="4178300" y="2111375"/>
          <p14:tracePt t="40554" x="4206875" y="2111375"/>
          <p14:tracePt t="40568" x="4233863" y="2111375"/>
          <p14:tracePt t="40583" x="4262438" y="2111375"/>
          <p14:tracePt t="40600" x="4275138" y="2111375"/>
          <p14:tracePt t="40607" x="4289425" y="2111375"/>
          <p14:tracePt t="40895" x="4275138" y="2111375"/>
          <p14:tracePt t="40903" x="4262438" y="2125663"/>
          <p14:tracePt t="40911" x="4248150" y="2125663"/>
          <p14:tracePt t="40939" x="4233863" y="2138363"/>
          <p14:tracePt t="40967" x="4219575" y="2138363"/>
          <p14:tracePt t="41576" x="4206875" y="2138363"/>
          <p14:tracePt t="41592" x="4192588" y="2125663"/>
          <p14:tracePt t="41632" x="4165600" y="2084388"/>
          <p14:tracePt t="41639" x="4151313" y="2070100"/>
          <p14:tracePt t="41647" x="4137025" y="2055813"/>
          <p14:tracePt t="41665" x="4124325" y="2041525"/>
          <p14:tracePt t="41681" x="4110038" y="2028825"/>
          <p14:tracePt t="41696" x="4095750" y="2014538"/>
          <p14:tracePt t="41703" x="4083050" y="2000250"/>
          <p14:tracePt t="41719" x="4068763" y="1987550"/>
          <p14:tracePt t="41727" x="4068763" y="1973263"/>
          <p14:tracePt t="41744" x="4041775" y="1958975"/>
          <p14:tracePt t="41759" x="4013200" y="1946275"/>
          <p14:tracePt t="41777" x="3998913" y="1917700"/>
          <p14:tracePt t="41799" x="3998913" y="1890713"/>
          <p14:tracePt t="41820" x="3971925" y="1890713"/>
          <p14:tracePt t="41839" x="3971925" y="1862138"/>
          <p14:tracePt t="41847" x="3971925" y="1849438"/>
          <p14:tracePt t="41879" x="3944938" y="1835150"/>
          <p14:tracePt t="42392" x="3944938" y="1820863"/>
          <p14:tracePt t="42408" x="3957638" y="1820863"/>
          <p14:tracePt t="42417" x="3971925" y="1820863"/>
          <p14:tracePt t="42444" x="4068763" y="1835150"/>
          <p14:tracePt t="42461" x="4137025" y="1849438"/>
          <p14:tracePt t="42463" x="4178300" y="1862138"/>
          <p14:tracePt t="42481" x="4316413" y="1890713"/>
          <p14:tracePt t="42487" x="4357688" y="1890713"/>
          <p14:tracePt t="42508" x="4454525" y="1890713"/>
          <p14:tracePt t="42511" x="4510088" y="1890713"/>
          <p14:tracePt t="42528" x="4592638" y="1905000"/>
          <p14:tracePt t="42535" x="4633913" y="1917700"/>
          <p14:tracePt t="42544" x="4660900" y="1917700"/>
          <p14:tracePt t="42560" x="4703763" y="1917700"/>
          <p14:tracePt t="42567" x="4716463" y="1917700"/>
          <p14:tracePt t="42575" x="4757738" y="1931988"/>
          <p14:tracePt t="42591" x="4786313" y="1946275"/>
          <p14:tracePt t="42593" x="4813300" y="1958975"/>
          <p14:tracePt t="42599" x="4854575" y="1958975"/>
          <p14:tracePt t="42607" x="4895850" y="1958975"/>
          <p14:tracePt t="42614" x="4937125" y="1973263"/>
          <p14:tracePt t="42633" x="5033963" y="2000250"/>
          <p14:tracePt t="42639" x="5089525" y="2014538"/>
          <p14:tracePt t="42647" x="5145088" y="2028825"/>
          <p14:tracePt t="42663" x="5227638" y="2041525"/>
          <p14:tracePt t="42671" x="5254625" y="2055813"/>
          <p14:tracePt t="42679" x="5295900" y="2070100"/>
          <p14:tracePt t="42693" x="5337175" y="2084388"/>
          <p14:tracePt t="42709" x="5392738" y="2125663"/>
          <p14:tracePt t="42712" x="5419725" y="2152650"/>
          <p14:tracePt t="42726" x="5461000" y="2152650"/>
          <p14:tracePt t="42728" x="5489575" y="2179638"/>
          <p14:tracePt t="42735" x="5516563" y="2193925"/>
          <p14:tracePt t="42743" x="5530850" y="2208213"/>
          <p14:tracePt t="42761" x="5586413" y="2249488"/>
          <p14:tracePt t="42767" x="5613400" y="2263775"/>
          <p14:tracePt t="42775" x="5627688" y="2276475"/>
          <p14:tracePt t="42789" x="5640388" y="2305050"/>
          <p14:tracePt t="42805" x="5640388" y="2373313"/>
          <p14:tracePt t="42820" x="5640388" y="2400300"/>
          <p14:tracePt t="42822" x="5654675" y="2414588"/>
          <p14:tracePt t="42823" x="5668963" y="2428875"/>
          <p14:tracePt t="42831" x="5668963" y="2470150"/>
          <p14:tracePt t="42839" x="5681663" y="2511425"/>
          <p14:tracePt t="42847" x="5681663" y="2538413"/>
          <p14:tracePt t="42855" x="5695950" y="2566988"/>
          <p14:tracePt t="42874" x="5710238" y="2608263"/>
          <p14:tracePt t="42879" x="5710238" y="2622550"/>
          <p14:tracePt t="42887" x="5710238" y="2635250"/>
          <p14:tracePt t="42919" x="5710238" y="2690813"/>
          <p14:tracePt t="42938" x="5710238" y="2717800"/>
          <p14:tracePt t="42951" x="5710238" y="2732088"/>
          <p14:tracePt t="42971" x="5722938" y="2759075"/>
          <p14:tracePt t="42975" x="5737225" y="2759075"/>
          <p14:tracePt t="42983" x="5751513" y="2773363"/>
          <p14:tracePt t="42997" x="5764213" y="2801938"/>
          <p14:tracePt t="43014" x="5807075" y="2843213"/>
          <p14:tracePt t="43016" x="5834063" y="2870200"/>
          <p14:tracePt t="43023" x="5861050" y="2897188"/>
          <p14:tracePt t="43043" x="5902325" y="2938463"/>
          <p14:tracePt t="43046" x="5943600" y="2967038"/>
          <p14:tracePt t="43062" x="6040438" y="3035300"/>
          <p14:tracePt t="43063" x="6096000" y="3063875"/>
          <p14:tracePt t="43072" x="6151563" y="3090863"/>
          <p14:tracePt t="43079" x="6192838" y="3132138"/>
          <p14:tracePt t="43087" x="6234113" y="3214688"/>
          <p14:tracePt t="43107" x="6302375" y="3311525"/>
          <p14:tracePt t="43112" x="6330950" y="3340100"/>
          <p14:tracePt t="43119" x="6343650" y="3381375"/>
          <p14:tracePt t="43141" x="6357938" y="3394075"/>
          <p14:tracePt t="43144" x="6357938" y="3408363"/>
          <p14:tracePt t="43151" x="6357938" y="3435350"/>
          <p14:tracePt t="43183" x="6330950" y="3476625"/>
          <p14:tracePt t="43187" x="6302375" y="3505200"/>
          <p14:tracePt t="43191" x="6275388" y="3517900"/>
          <p14:tracePt t="43199" x="6275388" y="3532188"/>
          <p14:tracePt t="43207" x="6248400" y="3560763"/>
          <p14:tracePt t="43215" x="6234113" y="3602038"/>
          <p14:tracePt t="43232" x="6178550" y="3670300"/>
          <p14:tracePt t="43251" x="6137275" y="3711575"/>
          <p14:tracePt t="43256" x="6096000" y="3767138"/>
          <p14:tracePt t="43263" x="6096000" y="3794125"/>
          <p14:tracePt t="43281" x="6096000" y="3849688"/>
          <p14:tracePt t="43298" x="6096000" y="3932238"/>
          <p14:tracePt t="43304" x="6096000" y="3960813"/>
          <p14:tracePt t="43311" x="6096000" y="4002088"/>
          <p14:tracePt t="43330" x="6122988" y="4111625"/>
          <p14:tracePt t="43345" x="6151563" y="4208463"/>
          <p14:tracePt t="43362" x="6192838" y="4278313"/>
          <p14:tracePt t="43368" x="6207125" y="4291013"/>
          <p14:tracePt t="43375" x="6219825" y="4319588"/>
          <p14:tracePt t="43392" x="6219825" y="4387850"/>
          <p14:tracePt t="43409" x="6219825" y="4443413"/>
          <p14:tracePt t="43426" x="6234113" y="4484688"/>
          <p14:tracePt t="43431" x="6261100" y="4498975"/>
          <p14:tracePt t="43439" x="6289675" y="4540250"/>
          <p14:tracePt t="43447" x="6302375" y="4581525"/>
          <p14:tracePt t="43455" x="6330950" y="4594225"/>
          <p14:tracePt t="43472" x="6413500" y="4664075"/>
          <p14:tracePt t="43489" x="6523038" y="4719638"/>
          <p14:tracePt t="43496" x="6537325" y="4746625"/>
          <p14:tracePt t="43503" x="6578600" y="4760913"/>
          <p14:tracePt t="43520" x="6605588" y="4816475"/>
          <p14:tracePt t="43552" x="6605588" y="4829175"/>
          <p14:tracePt t="43568" x="6605588" y="4843463"/>
          <p14:tracePt t="43612" x="6605588" y="4857750"/>
          <p14:tracePt t="43628" x="6605588" y="4870450"/>
          <p14:tracePt t="43645" x="6605588" y="4884738"/>
          <p14:tracePt t="43655" x="6619875" y="4911725"/>
          <p14:tracePt t="43756" x="6648450" y="4911725"/>
          <p14:tracePt t="43759" x="6661150" y="4911725"/>
          <p14:tracePt t="43776" x="6675438" y="4899025"/>
          <p14:tracePt t="44088" x="6675438" y="4884738"/>
          <p14:tracePt t="44143" x="6689725" y="4857750"/>
          <p14:tracePt t="44145" x="6702425" y="4857750"/>
          <p14:tracePt t="44152" x="6702425" y="4843463"/>
          <p14:tracePt t="44177" x="6702425" y="4816475"/>
          <p14:tracePt t="44205" x="6702425" y="4787900"/>
          <p14:tracePt t="44224" x="6702425" y="4760913"/>
          <p14:tracePt t="44231" x="6702425" y="4746625"/>
          <p14:tracePt t="44251" x="6702425" y="4719638"/>
          <p14:tracePt t="44268" x="6702425" y="4691063"/>
          <p14:tracePt t="44286" x="6702425" y="4664075"/>
          <p14:tracePt t="44288" x="6689725" y="4608513"/>
          <p14:tracePt t="44295" x="6689725" y="4567238"/>
          <p14:tracePt t="44315" x="6661150" y="4484688"/>
          <p14:tracePt t="44332" x="6634163" y="4387850"/>
          <p14:tracePt t="44335" x="6605588" y="4332288"/>
          <p14:tracePt t="44343" x="6592888" y="4278313"/>
          <p14:tracePt t="44352" x="6592888" y="4194175"/>
          <p14:tracePt t="44359" x="6578600" y="4125913"/>
          <p14:tracePt t="44378" x="6510338" y="3960813"/>
          <p14:tracePt t="44394" x="6469063" y="3822700"/>
          <p14:tracePt t="44410" x="6440488" y="3684588"/>
          <p14:tracePt t="44416" x="6427788" y="3629025"/>
          <p14:tracePt t="44423" x="6413500" y="3546475"/>
          <p14:tracePt t="44432" x="6399213" y="3490913"/>
          <p14:tracePt t="44439" x="6384925" y="3408363"/>
          <p14:tracePt t="44458" x="6343650" y="3228975"/>
          <p14:tracePt t="44476" x="6316663" y="3090863"/>
          <p14:tracePt t="44480" x="6302375" y="3035300"/>
          <p14:tracePt t="44487" x="6275388" y="2994025"/>
          <p14:tracePt t="44508" x="6261100" y="2911475"/>
          <p14:tracePt t="44524" x="6248400" y="2814638"/>
          <p14:tracePt t="44528" x="6234113" y="2787650"/>
          <p14:tracePt t="44535" x="6207125" y="2759075"/>
          <p14:tracePt t="44544" x="6178550" y="2732088"/>
          <p14:tracePt t="44551" x="6151563" y="2676525"/>
          <p14:tracePt t="44570" x="6122988" y="2622550"/>
          <p14:tracePt t="44587" x="6096000" y="2579688"/>
          <p14:tracePt t="44602" x="6069013" y="2552700"/>
          <p14:tracePt t="44607" x="6054725" y="2525713"/>
          <p14:tracePt t="44615" x="6040438" y="2511425"/>
          <p14:tracePt t="44624" x="6027738" y="2484438"/>
          <p14:tracePt t="44631" x="6013450" y="2470150"/>
          <p14:tracePt t="44652" x="5984875" y="2443163"/>
          <p14:tracePt t="44668" x="5957888" y="2443163"/>
          <p14:tracePt t="44684" x="5930900" y="2414588"/>
          <p14:tracePt t="44695" x="5902325" y="2400300"/>
          <p14:tracePt t="44711" x="5889625" y="2400300"/>
          <p14:tracePt t="44730" x="5861050" y="2373313"/>
          <p14:tracePt t="44748" x="5848350" y="2373313"/>
          <p14:tracePt t="44762" x="5792788" y="2359025"/>
          <p14:tracePt t="44769" x="5764213" y="2346325"/>
          <p14:tracePt t="44775" x="5737225" y="2346325"/>
          <p14:tracePt t="44784" x="5710238" y="2346325"/>
          <p14:tracePt t="44791" x="5681663" y="2346325"/>
          <p14:tracePt t="44810" x="5640388" y="2346325"/>
          <p14:tracePt t="44828" x="5599113" y="2346325"/>
          <p14:tracePt t="44842" x="5530850" y="2346325"/>
          <p14:tracePt t="44849" x="5502275" y="2346325"/>
          <p14:tracePt t="44855" x="5489575" y="2346325"/>
          <p14:tracePt t="44878" x="5461000" y="2346325"/>
          <p14:tracePt t="44880" x="5448300" y="2346325"/>
          <p14:tracePt t="44887" x="5434013" y="2346325"/>
          <p14:tracePt t="44909" x="5407025" y="2346325"/>
          <p14:tracePt t="44941" x="5392738" y="2346325"/>
          <p14:tracePt t="44956" x="5365750" y="2346325"/>
          <p14:tracePt t="44960" x="5337175" y="2346325"/>
          <p14:tracePt t="44987" x="5310188" y="2346325"/>
          <p14:tracePt t="45018" x="5281613" y="2346325"/>
          <p14:tracePt t="45020" x="5240338" y="2346325"/>
          <p14:tracePt t="45024" x="5199063" y="2332038"/>
          <p14:tracePt t="45040" x="5145088" y="2332038"/>
          <p14:tracePt t="45047" x="5075238" y="2305050"/>
          <p14:tracePt t="45057" x="5019675" y="2305050"/>
          <p14:tracePt t="45063" x="4965700" y="2290763"/>
          <p14:tracePt t="45083" x="4868863" y="2263775"/>
          <p14:tracePt t="45100" x="4772025" y="2263775"/>
          <p14:tracePt t="45104" x="4745038" y="2263775"/>
          <p14:tracePt t="45111" x="4716463" y="2263775"/>
          <p14:tracePt t="45130" x="4660900" y="2263775"/>
          <p14:tracePt t="45148" x="4606925" y="2263775"/>
          <p14:tracePt t="45165" x="4578350" y="2263775"/>
          <p14:tracePt t="45167" x="4565650" y="2263775"/>
          <p14:tracePt t="45175" x="4524375" y="2263775"/>
          <p14:tracePt t="45196" x="4510088" y="2263775"/>
          <p14:tracePt t="45200" x="4483100" y="2263775"/>
          <p14:tracePt t="45207" x="4468813" y="2263775"/>
          <p14:tracePt t="45226" x="4440238" y="2263775"/>
          <p14:tracePt t="45243" x="4371975" y="2263775"/>
          <p14:tracePt t="45261" x="4344988" y="2263775"/>
          <p14:tracePt t="45263" x="4316413" y="2263775"/>
          <p14:tracePt t="45271" x="4289425" y="2263775"/>
          <p14:tracePt t="45289" x="4262438" y="2249488"/>
          <p14:tracePt t="45305" x="4262438" y="2235200"/>
          <p14:tracePt t="45447" x="4275138" y="2235200"/>
          <p14:tracePt t="45468" x="4344988" y="2235200"/>
          <p14:tracePt t="45471" x="4398963" y="2235200"/>
          <p14:tracePt t="45480" x="4468813" y="2235200"/>
          <p14:tracePt t="45499" x="4524375" y="2235200"/>
          <p14:tracePt t="45502" x="4578350" y="2235200"/>
          <p14:tracePt t="45503" x="4606925" y="2235200"/>
          <p14:tracePt t="45512" x="4648200" y="2235200"/>
          <p14:tracePt t="45533" x="4716463" y="2235200"/>
          <p14:tracePt t="45536" x="4745038" y="2235200"/>
          <p14:tracePt t="45543" x="4772025" y="2235200"/>
          <p14:tracePt t="45623" x="4786313" y="2235200"/>
          <p14:tracePt t="45631" x="4799013" y="2235200"/>
          <p14:tracePt t="45639" x="4813300" y="2235200"/>
          <p14:tracePt t="45658" x="4840288" y="2235200"/>
          <p14:tracePt t="45824" x="4854575" y="2235200"/>
          <p14:tracePt t="45831" x="4868863" y="2235200"/>
          <p14:tracePt t="45860" x="4895850" y="2235200"/>
          <p14:tracePt t="45871" x="4910138" y="2235200"/>
          <p14:tracePt t="45894" x="4937125" y="2235200"/>
          <p14:tracePt t="45935" x="4951413" y="2235200"/>
          <p14:tracePt t="45955" x="4965700" y="2235200"/>
          <p14:tracePt t="45971" x="4992688" y="2235200"/>
          <p14:tracePt t="45976" x="5006975" y="2235200"/>
          <p14:tracePt t="45983" x="5019675" y="2235200"/>
          <p14:tracePt t="46002" x="5048250" y="2235200"/>
          <p14:tracePt t="46033" x="5089525" y="2235200"/>
          <p14:tracePt t="46036" x="5145088" y="2235200"/>
          <p14:tracePt t="46040" x="5172075" y="2235200"/>
          <p14:tracePt t="46047" x="5199063" y="2220913"/>
          <p14:tracePt t="46067" x="5268913" y="2179638"/>
          <p14:tracePt t="46084" x="5281613" y="2166938"/>
          <p14:tracePt t="46225" x="5295900" y="2152650"/>
          <p14:tracePt t="46276" x="5310188" y="2179638"/>
          <p14:tracePt t="46736" x="5310188" y="2193925"/>
          <p14:tracePt t="46744" x="5351463" y="2193925"/>
          <p14:tracePt t="46753" x="5378450" y="2208213"/>
          <p14:tracePt t="46789" x="5516563" y="2235200"/>
          <p14:tracePt t="46791" x="5599113" y="2249488"/>
          <p14:tracePt t="46813" x="5695950" y="2276475"/>
          <p14:tracePt t="46816" x="5737225" y="2276475"/>
          <p14:tracePt t="46823" x="5792788" y="2290763"/>
          <p14:tracePt t="46844" x="5834063" y="2290763"/>
          <p14:tracePt t="46862" x="5848350" y="2290763"/>
          <p14:tracePt t="46923" x="5848350" y="2317750"/>
          <p14:tracePt t="46928" x="5861050" y="2332038"/>
          <p14:tracePt t="46935" x="5875338" y="2359025"/>
          <p14:tracePt t="46957" x="5875338" y="2373313"/>
          <p14:tracePt t="46959" x="5875338" y="2414588"/>
          <p14:tracePt t="46967" x="5875338" y="2428875"/>
          <p14:tracePt t="46986" x="5889625" y="2455863"/>
          <p14:tracePt t="47002" x="5902325" y="2497138"/>
          <p14:tracePt t="47019" x="5930900" y="2538413"/>
          <p14:tracePt t="47023" x="5930900" y="2579688"/>
          <p14:tracePt t="47031" x="5943600" y="2579688"/>
          <p14:tracePt t="47040" x="5957888" y="2593975"/>
          <p14:tracePt t="47047" x="5957888" y="2622550"/>
          <p14:tracePt t="47066" x="5957888" y="2649538"/>
          <p14:tracePt t="47079" x="5957888" y="2676525"/>
          <p14:tracePt t="47096" x="5957888" y="2690813"/>
          <p14:tracePt t="47114" x="5957888" y="2717800"/>
          <p14:tracePt t="47130" x="5930900" y="2732088"/>
          <p14:tracePt t="47135" x="5916613" y="2773363"/>
          <p14:tracePt t="47143" x="5916613" y="2787650"/>
          <p14:tracePt t="47151" x="5902325" y="2801938"/>
          <p14:tracePt t="47159" x="5889625" y="2814638"/>
          <p14:tracePt t="47177" x="5889625" y="2870200"/>
          <p14:tracePt t="47193" x="5889625" y="2884488"/>
          <p14:tracePt t="47199" x="5889625" y="2897188"/>
          <p14:tracePt t="47223" x="5889625" y="2911475"/>
          <p14:tracePt t="47270" x="5889625" y="2925763"/>
          <p14:tracePt t="47528" x="5875338" y="2938463"/>
          <p14:tracePt t="47536" x="5861050" y="2938463"/>
          <p14:tracePt t="47543" x="5848350" y="2938463"/>
          <p14:tracePt t="47572" x="5819775" y="2938463"/>
          <p14:tracePt t="47590" x="5764213" y="2897188"/>
          <p14:tracePt t="47605" x="5751513" y="2870200"/>
          <p14:tracePt t="47606" x="5737225" y="2855913"/>
          <p14:tracePt t="47610" x="5722938" y="2843213"/>
          <p14:tracePt t="47615" x="5681663" y="2828925"/>
          <p14:tracePt t="47637" x="5640388" y="2787650"/>
          <p14:tracePt t="47640" x="5613400" y="2787650"/>
          <p14:tracePt t="48008" x="5613400" y="2773363"/>
          <p14:tracePt t="48136" x="5613400" y="2787650"/>
          <p14:tracePt t="48223" x="5613400" y="2814638"/>
          <p14:tracePt t="48328" x="5613400" y="2843213"/>
          <p14:tracePt t="48336" x="5599113" y="2855913"/>
          <p14:tracePt t="48374" x="5572125" y="2884488"/>
          <p14:tracePt t="48376" x="5572125" y="2897188"/>
          <p14:tracePt t="48648" x="5572125" y="2911475"/>
          <p14:tracePt t="48656" x="5557838" y="2925763"/>
          <p14:tracePt t="48683" x="5448300" y="2981325"/>
          <p14:tracePt t="48687" x="5407025" y="3008313"/>
          <p14:tracePt t="48696" x="5322888" y="3063875"/>
          <p14:tracePt t="48703" x="5240338" y="3105150"/>
          <p14:tracePt t="48717" x="5157788" y="3146425"/>
          <p14:tracePt t="48735" x="4965700" y="3297238"/>
          <p14:tracePt t="48751" x="4854575" y="3408363"/>
          <p14:tracePt t="48759" x="4827588" y="3435350"/>
          <p14:tracePt t="48768" x="4799013" y="3476625"/>
          <p14:tracePt t="48775" x="4772025" y="3505200"/>
          <p14:tracePt t="48795" x="4730750" y="3573463"/>
          <p14:tracePt t="48812" x="4675188" y="3656013"/>
          <p14:tracePt t="48827" x="4648200" y="3670300"/>
          <p14:tracePt t="48829" x="4619625" y="3697288"/>
          <p14:tracePt t="48831" x="4565650" y="3725863"/>
          <p14:tracePt t="48839" x="4524375" y="3781425"/>
          <p14:tracePt t="48847" x="4440238" y="3835400"/>
          <p14:tracePt t="48855" x="4371975" y="3890963"/>
          <p14:tracePt t="48880" x="4206875" y="3973513"/>
          <p14:tracePt t="48887" x="4151313" y="3987800"/>
          <p14:tracePt t="48908" x="4124325" y="4014788"/>
          <p14:tracePt t="48910" x="4013200" y="4070350"/>
          <p14:tracePt t="48927" x="3957638" y="4070350"/>
          <p14:tracePt t="48936" x="3930650" y="4070350"/>
          <p14:tracePt t="48957" x="3889375" y="4098925"/>
          <p14:tracePt t="48973" x="3833813" y="4098925"/>
          <p14:tracePt t="48989" x="3765550" y="4098925"/>
          <p14:tracePt t="48991" x="3654425" y="4098925"/>
          <p14:tracePt t="48999" x="3586163" y="4098925"/>
          <p14:tracePt t="49009" x="3516313" y="4098925"/>
          <p14:tracePt t="49015" x="3448050" y="4098925"/>
          <p14:tracePt t="49035" x="3309938" y="4098925"/>
          <p14:tracePt t="49052" x="3227388" y="4098925"/>
          <p14:tracePt t="49068" x="3171825" y="4084638"/>
          <p14:tracePt t="49071" x="3130550" y="4070350"/>
          <p14:tracePt t="49079" x="3116263" y="4070350"/>
          <p14:tracePt t="49097" x="3103563" y="4043363"/>
          <p14:tracePt t="49115" x="3074988" y="4029075"/>
          <p14:tracePt t="49131" x="3062288" y="4029075"/>
          <p14:tracePt t="49135" x="3062288" y="4014788"/>
          <p14:tracePt t="49196" x="3048000" y="4002088"/>
          <p14:tracePt t="49212" x="3021013" y="3987800"/>
          <p14:tracePt t="49216" x="3006725" y="3973513"/>
          <p14:tracePt t="49223" x="2992438" y="3973513"/>
          <p14:tracePt t="49231" x="2979738" y="3960813"/>
          <p14:tracePt t="49248" x="2965450" y="3960813"/>
          <p14:tracePt t="49255" x="2951163" y="3946525"/>
          <p14:tracePt t="49307" x="2936875" y="3946525"/>
          <p14:tracePt t="49312" x="2924175" y="3946525"/>
          <p14:tracePt t="49327" x="2882900" y="3946525"/>
          <p14:tracePt t="49335" x="2854325" y="3946525"/>
          <p14:tracePt t="49354" x="2813050" y="3946525"/>
          <p14:tracePt t="49370" x="2759075" y="3946525"/>
          <p14:tracePt t="49387" x="2716213" y="3946525"/>
          <p14:tracePt t="49535" x="2703513" y="3946525"/>
          <p14:tracePt t="49544" x="2689225" y="3946525"/>
          <p14:tracePt t="49565" x="2633663" y="3960813"/>
          <p14:tracePt t="49567" x="2620963" y="3973513"/>
          <p14:tracePt t="49576" x="2592388" y="3973513"/>
          <p14:tracePt t="49593" x="2551113" y="3987800"/>
          <p14:tracePt t="49609" x="2538413" y="3987800"/>
          <p14:tracePt t="50976" x="2565400" y="3987800"/>
          <p14:tracePt t="51072" x="2579688" y="3987800"/>
          <p14:tracePt t="51097" x="2592388" y="3987800"/>
          <p14:tracePt t="51792" x="2606675" y="3987800"/>
          <p14:tracePt t="51800" x="2662238" y="3973513"/>
          <p14:tracePt t="51808" x="2730500" y="3973513"/>
          <p14:tracePt t="51835" x="2909888" y="3932238"/>
          <p14:tracePt t="51839" x="2965450" y="3932238"/>
          <p14:tracePt t="51860" x="3062288" y="3932238"/>
          <p14:tracePt t="51863" x="3089275" y="3932238"/>
          <p14:tracePt t="51871" x="3130550" y="3932238"/>
          <p14:tracePt t="51889" x="3159125" y="3932238"/>
          <p14:tracePt t="51937" x="3213100" y="3946525"/>
          <p14:tracePt t="51952" x="3241675" y="3973513"/>
          <p14:tracePt t="51960" x="3268663" y="3987800"/>
          <p14:tracePt t="51967" x="3268663" y="4002088"/>
          <p14:tracePt t="51975" x="3295650" y="4014788"/>
          <p14:tracePt t="51982" x="3324225" y="4029075"/>
          <p14:tracePt t="52001" x="3351213" y="4043363"/>
          <p14:tracePt t="52015" x="3365500" y="4056063"/>
          <p14:tracePt t="52031" x="3379788" y="4070350"/>
          <p14:tracePt t="52060" x="3406775" y="4084638"/>
          <p14:tracePt t="52062" x="3421063" y="4098925"/>
          <p14:tracePt t="52064" x="3433763" y="4125913"/>
          <p14:tracePt t="52071" x="3448050" y="4152900"/>
          <p14:tracePt t="52079" x="3475038" y="4181475"/>
          <p14:tracePt t="52087" x="3503613" y="4208463"/>
          <p14:tracePt t="52094" x="3516313" y="4222750"/>
          <p14:tracePt t="52109" x="3544888" y="4264025"/>
          <p14:tracePt t="52125" x="3557588" y="4291013"/>
          <p14:tracePt t="52127" x="3627438" y="4346575"/>
          <p14:tracePt t="52135" x="3641725" y="4373563"/>
          <p14:tracePt t="52142" x="3668713" y="4387850"/>
          <p14:tracePt t="52151" x="3683000" y="4402138"/>
          <p14:tracePt t="52158" x="3709988" y="4429125"/>
          <p14:tracePt t="52173" x="3736975" y="4429125"/>
          <p14:tracePt t="52176" x="3751263" y="4457700"/>
          <p14:tracePt t="52183" x="3765550" y="4470400"/>
          <p14:tracePt t="52190" x="3778250" y="4484688"/>
          <p14:tracePt t="52204" x="3792538" y="4525963"/>
          <p14:tracePt t="52208" x="3821113" y="4552950"/>
          <p14:tracePt t="52215" x="3848100" y="4567238"/>
          <p14:tracePt t="52235" x="3875088" y="4622800"/>
          <p14:tracePt t="52251" x="3916363" y="4678363"/>
          <p14:tracePt t="52256" x="3930650" y="4705350"/>
          <p14:tracePt t="52263" x="3944938" y="4732338"/>
          <p14:tracePt t="52283" x="3971925" y="4802188"/>
          <p14:tracePt t="52299" x="4013200" y="4843463"/>
          <p14:tracePt t="52316" x="4041775" y="4884738"/>
          <p14:tracePt t="52319" x="4054475" y="4911725"/>
          <p14:tracePt t="52327" x="4068763" y="4953000"/>
          <p14:tracePt t="52337" x="4083050" y="4981575"/>
          <p14:tracePt t="52343" x="4110038" y="4995863"/>
          <p14:tracePt t="52351" x="4110038" y="5008563"/>
          <p14:tracePt t="52359" x="4110038" y="5022850"/>
          <p14:tracePt t="52379" x="4137025" y="5064125"/>
          <p14:tracePt t="52391" x="4137025" y="5078413"/>
          <p14:tracePt t="52411" x="4165600" y="5091113"/>
          <p14:tracePt t="52415" x="4165600" y="5105400"/>
          <p14:tracePt t="52423" x="4178300" y="5119688"/>
          <p14:tracePt t="52441" x="4206875" y="5132388"/>
          <p14:tracePt t="52457" x="4248150" y="5160963"/>
          <p14:tracePt t="52471" x="4303713" y="5175250"/>
          <p14:tracePt t="52479" x="4316413" y="5202238"/>
          <p14:tracePt t="52487" x="4357688" y="5202238"/>
          <p14:tracePt t="52495" x="4398963" y="5229225"/>
          <p14:tracePt t="52503" x="4427538" y="5257800"/>
          <p14:tracePt t="52511" x="4454525" y="5284788"/>
          <p14:tracePt t="52518" x="4483100" y="5284788"/>
          <p14:tracePt t="52534" x="4524375" y="5311775"/>
          <p14:tracePt t="52549" x="4592638" y="5354638"/>
          <p14:tracePt t="52552" x="4633913" y="5395913"/>
          <p14:tracePt t="52565" x="4675188" y="5408613"/>
          <p14:tracePt t="52567" x="4716463" y="5437188"/>
          <p14:tracePt t="52575" x="4745038" y="5449888"/>
          <p14:tracePt t="52583" x="4786313" y="5491163"/>
          <p14:tracePt t="52591" x="4854575" y="5519738"/>
          <p14:tracePt t="52599" x="4924425" y="5561013"/>
          <p14:tracePt t="52614" x="4978400" y="5588000"/>
          <p14:tracePt t="52631" x="5130800" y="5657850"/>
          <p14:tracePt t="52644" x="5157788" y="5670550"/>
          <p14:tracePt t="52646" x="5199063" y="5713413"/>
          <p14:tracePt t="52647" x="5268913" y="5726113"/>
          <p14:tracePt t="52655" x="5295900" y="5754688"/>
          <p14:tracePt t="52663" x="5337175" y="5781675"/>
          <p14:tracePt t="52671" x="5407025" y="5822950"/>
          <p14:tracePt t="52678" x="5434013" y="5864225"/>
          <p14:tracePt t="52694" x="5502275" y="5878513"/>
          <p14:tracePt t="52710" x="5627688" y="5946775"/>
          <p14:tracePt t="52711" x="5668963" y="5988050"/>
          <p14:tracePt t="52719" x="5751513" y="6016625"/>
          <p14:tracePt t="52727" x="5834063" y="6029325"/>
          <p14:tracePt t="52742" x="5916613" y="6057900"/>
          <p14:tracePt t="52743" x="5984875" y="6072188"/>
          <p14:tracePt t="52764" x="6122988" y="6113463"/>
          <p14:tracePt t="52767" x="6207125" y="6140450"/>
          <p14:tracePt t="52775" x="6289675" y="6154738"/>
          <p14:tracePt t="52789" x="6372225" y="6181725"/>
          <p14:tracePt t="52792" x="6440488" y="6196013"/>
          <p14:tracePt t="52809" x="6578600" y="6237288"/>
          <p14:tracePt t="52815" x="6661150" y="6237288"/>
          <p14:tracePt t="52823" x="6757988" y="6237288"/>
          <p14:tracePt t="52838" x="6840538" y="6237288"/>
          <p14:tracePt t="52855" x="6978650" y="6237288"/>
          <p14:tracePt t="52872" x="7267575" y="6237288"/>
          <p14:tracePt t="52879" x="7351713" y="6237288"/>
          <p14:tracePt t="52887" x="7446963" y="6237288"/>
          <p14:tracePt t="52895" x="7516813" y="6237288"/>
          <p14:tracePt t="52903" x="7558088" y="6237288"/>
          <p14:tracePt t="52918" x="7599363" y="6237288"/>
          <p14:tracePt t="52934" x="7667625" y="6223000"/>
          <p14:tracePt t="52936" x="7723188" y="6208713"/>
          <p14:tracePt t="52943" x="7751763" y="6181725"/>
          <p14:tracePt t="52951" x="7778750" y="6167438"/>
          <p14:tracePt t="52966" x="7820025" y="6140450"/>
          <p14:tracePt t="52982" x="7875588" y="6113463"/>
          <p14:tracePt t="52999" x="7902575" y="6084888"/>
          <p14:tracePt t="53001" x="7985125" y="6029325"/>
          <p14:tracePt t="53007" x="8040688" y="6002338"/>
          <p14:tracePt t="53015" x="8096250" y="5961063"/>
          <p14:tracePt t="53023" x="8178800" y="5905500"/>
          <p14:tracePt t="53031" x="8275638" y="5849938"/>
          <p14:tracePt t="53045" x="8358188" y="5808663"/>
          <p14:tracePt t="53060" x="8440738" y="5754688"/>
          <p14:tracePt t="53063" x="8605838" y="5684838"/>
          <p14:tracePt t="53071" x="8647113" y="5643563"/>
          <p14:tracePt t="53079" x="8688388" y="5629275"/>
          <p14:tracePt t="53087" x="8716963" y="5602288"/>
          <p14:tracePt t="53094" x="8729663" y="5602288"/>
          <p14:tracePt t="53110" x="8758238" y="5588000"/>
          <p14:tracePt t="53126" x="8785225" y="5534025"/>
          <p14:tracePt t="53136" x="8812213" y="5505450"/>
          <p14:tracePt t="53143" x="8812213" y="5491163"/>
          <p14:tracePt t="53158" x="8840788" y="5464175"/>
          <p14:tracePt t="53173" x="8867775" y="5422900"/>
          <p14:tracePt t="53188" x="8882063" y="5381625"/>
          <p14:tracePt t="53191" x="8909050" y="5311775"/>
          <p14:tracePt t="53199" x="8937625" y="5270500"/>
          <p14:tracePt t="53207" x="8937625" y="5216525"/>
          <p14:tracePt t="53215" x="8937625" y="5175250"/>
          <p14:tracePt t="53222" x="8964613" y="5132388"/>
          <p14:tracePt t="53238" x="8964613" y="5078413"/>
          <p14:tracePt t="53254" x="8978900" y="5008563"/>
          <p14:tracePt t="53255" x="8991600" y="4967288"/>
          <p14:tracePt t="53263" x="8991600" y="4926013"/>
          <p14:tracePt t="53271" x="8991600" y="4884738"/>
          <p14:tracePt t="53286" x="8991600" y="4829175"/>
          <p14:tracePt t="53301" x="8991600" y="4760913"/>
          <p14:tracePt t="53303" x="8991600" y="4719638"/>
          <p14:tracePt t="53318" x="8991600" y="4691063"/>
          <p14:tracePt t="53320" x="8991600" y="4649788"/>
          <p14:tracePt t="53327" x="8991600" y="4622800"/>
          <p14:tracePt t="53334" x="8991600" y="4581525"/>
          <p14:tracePt t="53343" x="8991600" y="4552950"/>
          <p14:tracePt t="53351" x="9005888" y="4525963"/>
          <p14:tracePt t="53358" x="9020175" y="4498975"/>
          <p14:tracePt t="53379" x="9020175" y="4429125"/>
          <p14:tracePt t="53383" x="9020175" y="4387850"/>
          <p14:tracePt t="53391" x="9020175" y="4346575"/>
          <p14:tracePt t="53411" x="9020175" y="4291013"/>
          <p14:tracePt t="53429" x="9020175" y="4264025"/>
          <p14:tracePt t="53444" x="9020175" y="4235450"/>
          <p14:tracePt t="53448" x="9020175" y="4222750"/>
          <p14:tracePt t="53455" x="9020175" y="4208463"/>
          <p14:tracePt t="53471" x="9020175" y="4194175"/>
          <p14:tracePt t="53801" x="9005888" y="4181475"/>
          <p14:tracePt t="53808" x="8991600" y="4181475"/>
          <p14:tracePt t="53816" x="8964613" y="4194175"/>
          <p14:tracePt t="53824" x="8923338" y="4222750"/>
          <p14:tracePt t="53851" x="8785225" y="4346575"/>
          <p14:tracePt t="53856" x="8688388" y="4387850"/>
          <p14:tracePt t="53878" x="8523288" y="4457700"/>
          <p14:tracePt t="53883" x="8482013" y="4470400"/>
          <p14:tracePt t="53887" x="8440738" y="4498975"/>
          <p14:tracePt t="53919" x="8275638" y="4567238"/>
          <p14:tracePt t="53922" x="8193088" y="4622800"/>
          <p14:tracePt t="54015" x="8164513" y="4637088"/>
          <p14:tracePt t="54031" x="8150225" y="4637088"/>
          <p14:tracePt t="54050" x="8108950" y="4637088"/>
          <p14:tracePt t="54055" x="8096250" y="4637088"/>
          <p14:tracePt t="54063" x="8081963" y="4637088"/>
          <p14:tracePt t="54080" x="7985125" y="4637088"/>
          <p14:tracePt t="54097" x="7875588" y="4608513"/>
          <p14:tracePt t="54112" x="7778750" y="4567238"/>
          <p14:tracePt t="54119" x="7737475" y="4540250"/>
          <p14:tracePt t="54127" x="7723188" y="4511675"/>
          <p14:tracePt t="54144" x="7696200" y="4470400"/>
          <p14:tracePt t="54161" x="7696200" y="4402138"/>
          <p14:tracePt t="54177" x="7696200" y="4305300"/>
          <p14:tracePt t="54183" x="7696200" y="4249738"/>
          <p14:tracePt t="54190" x="7708900" y="4194175"/>
          <p14:tracePt t="54199" x="7737475" y="4167188"/>
          <p14:tracePt t="54207" x="7737475" y="4125913"/>
          <p14:tracePt t="54224" x="7764463" y="4070350"/>
          <p14:tracePt t="54239" x="7764463" y="4029075"/>
          <p14:tracePt t="54257" x="7764463" y="4002088"/>
          <p14:tracePt t="54271" x="7764463" y="3987800"/>
          <p14:tracePt t="54278" x="7764463" y="3973513"/>
          <p14:tracePt t="54286" x="7764463" y="3960813"/>
          <p14:tracePt t="54316" x="7751763" y="3932238"/>
          <p14:tracePt t="54333" x="7723188" y="3932238"/>
          <p14:tracePt t="54335" x="7654925" y="3890963"/>
          <p14:tracePt t="54349" x="7626350" y="3849688"/>
          <p14:tracePt t="54352" x="7585075" y="3822700"/>
          <p14:tracePt t="54359" x="7543800" y="3794125"/>
          <p14:tracePt t="54379" x="7516813" y="3781425"/>
          <p14:tracePt t="54382" x="7475538" y="3752850"/>
          <p14:tracePt t="54398" x="7378700" y="3711575"/>
          <p14:tracePt t="54413" x="7351713" y="3684588"/>
          <p14:tracePt t="54416" x="7240588" y="3670300"/>
          <p14:tracePt t="54423" x="7185025" y="3670300"/>
          <p14:tracePt t="54430" x="7143750" y="3670300"/>
          <p14:tracePt t="54451" x="7019925" y="3697288"/>
          <p14:tracePt t="54455" x="6992938" y="3725863"/>
          <p14:tracePt t="54462" x="6964363" y="3740150"/>
          <p14:tracePt t="54477" x="6937375" y="3752850"/>
          <p14:tracePt t="54494" x="6910388" y="3767138"/>
          <p14:tracePt t="54559" x="6910388" y="3752850"/>
          <p14:tracePt t="54575" x="6923088" y="3670300"/>
          <p14:tracePt t="54583" x="6937375" y="3629025"/>
          <p14:tracePt t="54590" x="6937375" y="3587750"/>
          <p14:tracePt t="54599" x="6937375" y="3546475"/>
          <p14:tracePt t="54607" x="6937375" y="3490913"/>
          <p14:tracePt t="54621" x="6937375" y="3449638"/>
          <p14:tracePt t="54624" x="6923088" y="3394075"/>
          <p14:tracePt t="54631" x="6881813" y="3340100"/>
          <p14:tracePt t="54653" x="6826250" y="3270250"/>
          <p14:tracePt t="54656" x="6689725" y="3160713"/>
          <p14:tracePt t="54663" x="6592888" y="3117850"/>
          <p14:tracePt t="54684" x="6372225" y="3035300"/>
          <p14:tracePt t="54699" x="6122988" y="2981325"/>
          <p14:tracePt t="54704" x="6013450" y="2981325"/>
          <p14:tracePt t="54711" x="5902325" y="2981325"/>
          <p14:tracePt t="54719" x="5807075" y="2994025"/>
          <p14:tracePt t="54726" x="5737225" y="3035300"/>
          <p14:tracePt t="54744" x="5586413" y="3117850"/>
          <p14:tracePt t="54761" x="5489575" y="3173413"/>
          <p14:tracePt t="54777" x="5407025" y="3255963"/>
          <p14:tracePt t="54784" x="5378450" y="3311525"/>
          <p14:tracePt t="54791" x="5365750" y="3340100"/>
          <p14:tracePt t="54798" x="5337175" y="3381375"/>
          <p14:tracePt t="54807" x="5322888" y="3422650"/>
          <p14:tracePt t="54825" x="5310188" y="3463925"/>
          <p14:tracePt t="54841" x="5310188" y="3532188"/>
          <p14:tracePt t="54859" x="5337175" y="3629025"/>
          <p14:tracePt t="54863" x="5392738" y="3711575"/>
          <p14:tracePt t="54872" x="5475288" y="3781425"/>
          <p14:tracePt t="54881" x="5557838" y="3863975"/>
          <p14:tracePt t="54887" x="5668963" y="3932238"/>
          <p14:tracePt t="54906" x="5875338" y="4056063"/>
          <p14:tracePt t="54922" x="6178550" y="4152900"/>
          <p14:tracePt t="54927" x="6302375" y="4181475"/>
          <p14:tracePt t="54935" x="6427788" y="4194175"/>
          <p14:tracePt t="54943" x="6537325" y="4194175"/>
          <p14:tracePt t="54951" x="6648450" y="4194175"/>
          <p14:tracePt t="54968" x="6826250" y="4125913"/>
          <p14:tracePt t="54986" x="7005638" y="4002088"/>
          <p14:tracePt t="54992" x="7116763" y="3905250"/>
          <p14:tracePt t="54999" x="7185025" y="3794125"/>
          <p14:tracePt t="55018" x="7281863" y="3573463"/>
          <p14:tracePt t="55033" x="7296150" y="3352800"/>
          <p14:tracePt t="55039" x="7281863" y="3255963"/>
          <p14:tracePt t="55047" x="7267575" y="3146425"/>
          <p14:tracePt t="55065" x="7172325" y="2967038"/>
          <p14:tracePt t="55082" x="7034213" y="2773363"/>
          <p14:tracePt t="55088" x="6951663" y="2705100"/>
          <p14:tracePt t="55095" x="6826250" y="2635250"/>
          <p14:tracePt t="55112" x="6578600" y="2484438"/>
          <p14:tracePt t="55130" x="6289675" y="2400300"/>
          <p14:tracePt t="55146" x="5999163" y="2317750"/>
          <p14:tracePt t="55152" x="5861050" y="2305050"/>
          <p14:tracePt t="55159" x="5764213" y="2305050"/>
          <p14:tracePt t="55167" x="5681663" y="2305050"/>
          <p14:tracePt t="55175" x="5586413" y="2305050"/>
          <p14:tracePt t="55192" x="5448300" y="2346325"/>
          <p14:tracePt t="55210" x="5295900" y="2455863"/>
          <p14:tracePt t="55225" x="5157788" y="2552700"/>
          <p14:tracePt t="55231" x="5102225" y="2622550"/>
          <p14:tracePt t="55239" x="5075238" y="2690813"/>
          <p14:tracePt t="55258" x="5048250" y="2732088"/>
          <p14:tracePt t="55261" x="5019675" y="2801938"/>
          <p14:tracePt t="55263" x="5006975" y="2828925"/>
          <p14:tracePt t="55271" x="5006975" y="2870200"/>
          <p14:tracePt t="55289" x="5006975" y="2952750"/>
          <p14:tracePt t="55306" x="5033963" y="3008313"/>
          <p14:tracePt t="55311" x="5075238" y="3063875"/>
          <p14:tracePt t="55319" x="5157788" y="3117850"/>
          <p14:tracePt t="55337" x="5310188" y="3228975"/>
          <p14:tracePt t="55354" x="5543550" y="3325813"/>
          <p14:tracePt t="55368" x="5834063" y="3381375"/>
          <p14:tracePt t="55376" x="5984875" y="3408363"/>
          <p14:tracePt t="55383" x="6096000" y="3408363"/>
          <p14:tracePt t="55391" x="6207125" y="3394075"/>
          <p14:tracePt t="55399" x="6248400" y="3394075"/>
          <p14:tracePt t="55417" x="6357938" y="3340100"/>
          <p14:tracePt t="55433" x="6427788" y="3243263"/>
          <p14:tracePt t="55450" x="6427788" y="3146425"/>
          <p14:tracePt t="55454" x="6427788" y="3090863"/>
          <p14:tracePt t="55463" x="6427788" y="3035300"/>
          <p14:tracePt t="55471" x="6427788" y="2967038"/>
          <p14:tracePt t="55479" x="6384925" y="2911475"/>
          <p14:tracePt t="55498" x="6330950" y="2855913"/>
          <p14:tracePt t="55514" x="6289675" y="2828925"/>
          <p14:tracePt t="55530" x="6207125" y="2814638"/>
          <p14:tracePt t="55535" x="6151563" y="2843213"/>
          <p14:tracePt t="55543" x="6096000" y="2884488"/>
          <p14:tracePt t="55551" x="6040438" y="2952750"/>
          <p14:tracePt t="55559" x="5999163" y="2994025"/>
          <p14:tracePt t="55566" x="5957888" y="3022600"/>
          <p14:tracePt t="55574" x="5943600" y="3063875"/>
          <p14:tracePt t="55590" x="5902325" y="3132138"/>
          <p14:tracePt t="55663" x="5902325" y="3146425"/>
          <p14:tracePt t="55671" x="5916613" y="3146425"/>
          <p14:tracePt t="55688" x="5930900" y="3146425"/>
          <p14:tracePt t="55705" x="6013450" y="3146425"/>
          <p14:tracePt t="55720" x="6081713" y="3117850"/>
          <p14:tracePt t="55727" x="6110288" y="3117850"/>
          <p14:tracePt t="55734" x="6151563" y="3105150"/>
          <p14:tracePt t="55743" x="6192838" y="3090863"/>
          <p14:tracePt t="55763" x="6207125" y="3090863"/>
          <p14:tracePt t="55767" x="6248400" y="3063875"/>
          <p14:tracePt t="55795" x="6330950" y="3063875"/>
          <p14:tracePt t="55798" x="6372225" y="3049588"/>
          <p14:tracePt t="55799" x="6427788" y="3022600"/>
          <p14:tracePt t="55807" x="6469063" y="3022600"/>
          <p14:tracePt t="55814" x="6510338" y="3022600"/>
          <p14:tracePt t="55823" x="6578600" y="3022600"/>
          <p14:tracePt t="55830" x="6661150" y="3022600"/>
          <p14:tracePt t="55845" x="6743700" y="3022600"/>
          <p14:tracePt t="55864" x="6826250" y="3022600"/>
          <p14:tracePt t="55865" x="6978650" y="3035300"/>
          <p14:tracePt t="55871" x="7075488" y="3049588"/>
          <p14:tracePt t="55879" x="7172325" y="3076575"/>
          <p14:tracePt t="55923" x="7475538" y="3160713"/>
          <p14:tracePt t="55926" x="7585075" y="3255963"/>
          <p14:tracePt t="55935" x="7626350" y="3284538"/>
          <p14:tracePt t="55943" x="7654925" y="3297238"/>
          <p14:tracePt t="55951" x="7681913" y="3311525"/>
          <p14:tracePt t="55972" x="7681913" y="3352800"/>
          <p14:tracePt t="55976" x="7708900" y="3394075"/>
          <p14:tracePt t="55983" x="7708900" y="3422650"/>
          <p14:tracePt t="56004" x="7708900" y="3463925"/>
          <p14:tracePt t="56020" x="7708900" y="3505200"/>
          <p14:tracePt t="56023" x="7708900" y="3546475"/>
          <p14:tracePt t="56031" x="7708900" y="3573463"/>
          <p14:tracePt t="56040" x="7696200" y="3602038"/>
          <p14:tracePt t="56047" x="7696200" y="3629025"/>
          <p14:tracePt t="56066" x="7681913" y="3697288"/>
          <p14:tracePt t="56082" x="7667625" y="3740150"/>
          <p14:tracePt t="56100" x="7654925" y="3781425"/>
          <p14:tracePt t="56103" x="7654925" y="3808413"/>
          <p14:tracePt t="56111" x="7640638" y="3822700"/>
          <p14:tracePt t="56120" x="7640638" y="3835400"/>
          <p14:tracePt t="56127" x="7640638" y="3863975"/>
          <p14:tracePt t="56147" x="7640638" y="3905250"/>
          <p14:tracePt t="56162" x="7640638" y="3960813"/>
          <p14:tracePt t="56182" x="7640638" y="3987800"/>
          <p14:tracePt t="56183" x="7640638" y="4002088"/>
          <p14:tracePt t="56191" x="7640638" y="4029075"/>
          <p14:tracePt t="56211" x="7654925" y="4070350"/>
          <p14:tracePt t="56227" x="7667625" y="4084638"/>
          <p14:tracePt t="56242" x="7696200" y="4111625"/>
          <p14:tracePt t="56261" x="7696200" y="4125913"/>
          <p14:tracePt t="56263" x="7708900" y="4181475"/>
          <p14:tracePt t="56271" x="7723188" y="4222750"/>
          <p14:tracePt t="56279" x="7737475" y="4249738"/>
          <p14:tracePt t="56295" x="7751763" y="4319588"/>
          <p14:tracePt t="56303" x="7778750" y="4360863"/>
          <p14:tracePt t="56320" x="7778750" y="4429125"/>
          <p14:tracePt t="56339" x="7805738" y="4525963"/>
          <p14:tracePt t="56354" x="7834313" y="4594225"/>
          <p14:tracePt t="56360" x="7861300" y="4649788"/>
          <p14:tracePt t="56367" x="7888288" y="4691063"/>
          <p14:tracePt t="56375" x="7902575" y="4719638"/>
          <p14:tracePt t="56383" x="7902575" y="4746625"/>
          <p14:tracePt t="56400" x="7943850" y="4829175"/>
          <p14:tracePt t="56407" x="7958138" y="4870450"/>
          <p14:tracePt t="56414" x="7985125" y="4899025"/>
          <p14:tracePt t="56431" x="8013700" y="4967288"/>
          <p14:tracePt t="56439" x="8026400" y="4995863"/>
          <p14:tracePt t="56446" x="8026400" y="5022850"/>
          <p14:tracePt t="56464" x="8067675" y="5078413"/>
          <p14:tracePt t="56481" x="8108950" y="5119688"/>
          <p14:tracePt t="56496" x="8137525" y="5175250"/>
          <p14:tracePt t="56503" x="8137525" y="5202238"/>
          <p14:tracePt t="56511" x="8150225" y="5229225"/>
          <p14:tracePt t="56519" x="8178800" y="5270500"/>
          <p14:tracePt t="56527" x="8193088" y="5284788"/>
          <p14:tracePt t="56544" x="8247063" y="5326063"/>
          <p14:tracePt t="56559" x="8275638" y="5354638"/>
          <p14:tracePt t="56576" x="8316913" y="5395913"/>
          <p14:tracePt t="56583" x="8329613" y="5408613"/>
          <p14:tracePt t="56591" x="8343900" y="5422900"/>
          <p14:tracePt t="56600" x="8370888" y="5437188"/>
          <p14:tracePt t="56607" x="8385175" y="5437188"/>
          <p14:tracePt t="56624" x="8426450" y="5464175"/>
          <p14:tracePt t="56640" x="8509000" y="5519738"/>
          <p14:tracePt t="56647" x="8537575" y="5519738"/>
          <p14:tracePt t="56655" x="8591550" y="5534025"/>
          <p14:tracePt t="56671" x="8675688" y="5561013"/>
          <p14:tracePt t="56688" x="8743950" y="5575300"/>
          <p14:tracePt t="56690" x="8896350" y="5602288"/>
          <p14:tracePt t="56695" x="8991600" y="5602288"/>
          <p14:tracePt t="56703" x="9102725" y="5602288"/>
          <p14:tracePt t="56718" x="9185275" y="5602288"/>
          <p14:tracePt t="56731" x="9267825" y="5602288"/>
          <p14:tracePt t="56736" x="9420225" y="5602288"/>
          <p14:tracePt t="56743" x="9475788" y="5602288"/>
          <p14:tracePt t="56763" x="9558338" y="5602288"/>
          <p14:tracePt t="56766" x="9612313" y="5588000"/>
          <p14:tracePt t="56782" x="9696450" y="5575300"/>
          <p14:tracePt t="56797" x="9750425" y="5546725"/>
          <p14:tracePt t="56799" x="9888538" y="5505450"/>
          <p14:tracePt t="56807" x="9999663" y="5464175"/>
          <p14:tracePt t="56815" x="10123488" y="5422900"/>
          <p14:tracePt t="56823" x="10233025" y="5395913"/>
          <p14:tracePt t="56830" x="10358438" y="5367338"/>
          <p14:tracePt t="56844" x="10494963" y="5311775"/>
          <p14:tracePt t="56861" x="10702925" y="5202238"/>
          <p14:tracePt t="56864" x="10785475" y="5146675"/>
          <p14:tracePt t="56871" x="10868025" y="5091113"/>
          <p14:tracePt t="56879" x="10950575" y="5037138"/>
          <p14:tracePt t="56887" x="11033125" y="4995863"/>
          <p14:tracePt t="56895" x="11088688" y="4940300"/>
          <p14:tracePt t="56909" x="11156950" y="4911725"/>
          <p14:tracePt t="56923" x="11185525" y="4870450"/>
          <p14:tracePt t="56926" x="11226800" y="4816475"/>
          <p14:tracePt t="56935" x="11241088" y="4787900"/>
          <p14:tracePt t="56946" x="11268075" y="4760913"/>
          <p14:tracePt t="56951" x="11268075" y="4732338"/>
          <p14:tracePt t="56970" x="11323638" y="4649788"/>
          <p14:tracePt t="56975" x="11391900" y="4594225"/>
          <p14:tracePt t="56983" x="11447463" y="4540250"/>
          <p14:tracePt t="57003" x="11530013" y="4414838"/>
          <p14:tracePt t="57007" x="11585575" y="4332288"/>
          <p14:tracePt t="57015" x="11626850" y="4249738"/>
          <p14:tracePt t="57032" x="11682413" y="4111625"/>
          <p14:tracePt t="57048" x="11723688" y="3960813"/>
          <p14:tracePt t="57055" x="11750675" y="3905250"/>
          <p14:tracePt t="57063" x="11764963" y="3822700"/>
          <p14:tracePt t="57071" x="11777663" y="3752850"/>
          <p14:tracePt t="57079" x="11777663" y="3711575"/>
          <p14:tracePt t="57096" x="11777663" y="3614738"/>
          <p14:tracePt t="57112" x="11777663" y="3532188"/>
          <p14:tracePt t="57128" x="11695113" y="3408363"/>
          <p14:tracePt t="57136" x="11653838" y="3340100"/>
          <p14:tracePt t="57143" x="11626850" y="3297238"/>
          <p14:tracePt t="57151" x="11585575" y="3228975"/>
          <p14:tracePt t="57159" x="11530013" y="3160713"/>
          <p14:tracePt t="57167" x="11488738" y="3105150"/>
          <p14:tracePt t="57175" x="11447463" y="3049588"/>
          <p14:tracePt t="57183" x="11377613" y="2994025"/>
          <p14:tracePt t="57205" x="11282363" y="2897188"/>
          <p14:tracePt t="57223" x="11047413" y="2773363"/>
          <p14:tracePt t="57231" x="10950575" y="2732088"/>
          <p14:tracePt t="57239" x="10882313" y="2690813"/>
          <p14:tracePt t="57247" x="10771188" y="2663825"/>
          <p14:tracePt t="57255" x="10674350" y="2649538"/>
          <p14:tracePt t="57263" x="10579100" y="2622550"/>
          <p14:tracePt t="57282" x="10440988" y="2593975"/>
          <p14:tracePt t="57300" x="10344150" y="2552700"/>
          <p14:tracePt t="57304" x="10315575" y="2552700"/>
          <p14:tracePt t="57311" x="10288588" y="2552700"/>
          <p14:tracePt t="57320" x="10261600" y="2552700"/>
          <p14:tracePt t="57327" x="10233025" y="2552700"/>
          <p14:tracePt t="57346" x="10191750" y="2552700"/>
          <p14:tracePt t="57359" x="10164763" y="2552700"/>
          <p14:tracePt t="57379" x="10150475" y="2566988"/>
          <p14:tracePt t="57383" x="10123488" y="2566988"/>
          <p14:tracePt t="57390" x="10109200" y="2566988"/>
          <p14:tracePt t="57411" x="10053638" y="2593975"/>
          <p14:tracePt t="57415" x="9999663" y="2635250"/>
          <p14:tracePt t="57423" x="9971088" y="2663825"/>
          <p14:tracePt t="57440" x="9861550" y="2746375"/>
          <p14:tracePt t="57459" x="9737725" y="2828925"/>
          <p14:tracePt t="57463" x="9696450" y="2884488"/>
          <p14:tracePt t="57471" x="9626600" y="2967038"/>
          <p14:tracePt t="57479" x="9558338" y="3063875"/>
          <p14:tracePt t="57487" x="9488488" y="3146425"/>
          <p14:tracePt t="57505" x="9364663" y="3311525"/>
          <p14:tracePt t="57511" x="9337675" y="3381375"/>
          <p14:tracePt t="57519" x="9282113" y="3449638"/>
          <p14:tracePt t="57537" x="9199563" y="3560763"/>
          <p14:tracePt t="57543" x="9185275" y="3587750"/>
          <p14:tracePt t="57551" x="9170988" y="3629025"/>
          <p14:tracePt t="57568" x="9158288" y="3684588"/>
          <p14:tracePt t="57575" x="9158288" y="3711575"/>
          <p14:tracePt t="57596" x="9158288" y="3752850"/>
          <p14:tracePt t="57599" x="9158288" y="3794125"/>
          <p14:tracePt t="57615" x="9158288" y="3932238"/>
          <p14:tracePt t="57623" x="9158288" y="3960813"/>
          <p14:tracePt t="57631" x="9158288" y="4002088"/>
          <p14:tracePt t="57639" x="9185275" y="4056063"/>
          <p14:tracePt t="57659" x="9199563" y="4084638"/>
          <p14:tracePt t="57664" x="9255125" y="4140200"/>
          <p14:tracePt t="57671" x="9282113" y="4181475"/>
          <p14:tracePt t="57693" x="9337675" y="4249738"/>
          <p14:tracePt t="57697" x="9364663" y="4278313"/>
          <p14:tracePt t="57703" x="9391650" y="4305300"/>
          <p14:tracePt t="57722" x="9461500" y="4346575"/>
          <p14:tracePt t="57727" x="9475788" y="4360863"/>
          <p14:tracePt t="57735" x="9502775" y="4373563"/>
          <p14:tracePt t="57743" x="9529763" y="4373563"/>
          <p14:tracePt t="57751" x="9571038" y="4387850"/>
          <p14:tracePt t="57770" x="9640888" y="4387850"/>
          <p14:tracePt t="57775" x="9682163" y="4387850"/>
          <p14:tracePt t="57783" x="9750425" y="4373563"/>
          <p14:tracePt t="57801" x="9861550" y="4360863"/>
          <p14:tracePt t="57807" x="9902825" y="4346575"/>
          <p14:tracePt t="57815" x="9917113" y="4332288"/>
          <p14:tracePt t="57845" x="9929813" y="4305300"/>
          <p14:tracePt t="57849" x="9944100" y="4305300"/>
          <p14:tracePt t="58119" x="9944100" y="4291013"/>
          <p14:tracePt t="58255" x="9929813" y="4291013"/>
          <p14:tracePt t="58263" x="9902825" y="4291013"/>
          <p14:tracePt t="58271" x="9888538" y="4305300"/>
          <p14:tracePt t="58291" x="9832975" y="4319588"/>
          <p14:tracePt t="58295" x="9805988" y="4332288"/>
          <p14:tracePt t="58303" x="9764713" y="4346575"/>
          <p14:tracePt t="58320" x="9723438" y="4360863"/>
          <p14:tracePt t="58337" x="9653588" y="4402138"/>
          <p14:tracePt t="58350" x="9626600" y="4414838"/>
          <p14:tracePt t="58352" x="9599613" y="4429125"/>
          <p14:tracePt t="58359" x="9558338" y="4457700"/>
          <p14:tracePt t="58367" x="9529763" y="4484688"/>
          <p14:tracePt t="58387" x="9432925" y="4525963"/>
          <p14:tracePt t="58391" x="9378950" y="4552950"/>
          <p14:tracePt t="58411" x="9337675" y="4567238"/>
          <p14:tracePt t="58414" x="9309100" y="4581525"/>
          <p14:tracePt t="58429" x="9212263" y="4622800"/>
          <p14:tracePt t="58432" x="9158288" y="4637088"/>
          <p14:tracePt t="58439" x="9117013" y="4649788"/>
          <p14:tracePt t="58447" x="9088438" y="4664075"/>
          <p14:tracePt t="58464" x="9032875" y="4664075"/>
          <p14:tracePt t="58471" x="9020175" y="4678363"/>
          <p14:tracePt t="58491" x="9005888" y="4691063"/>
          <p14:tracePt t="58494" x="8991600" y="4705350"/>
          <p14:tracePt t="58510" x="8964613" y="4746625"/>
          <p14:tracePt t="58523" x="8950325" y="4787900"/>
          <p14:tracePt t="58527" x="8937625" y="4816475"/>
          <p14:tracePt t="58535" x="8937625" y="4829175"/>
          <p14:tracePt t="58543" x="8909050" y="4857750"/>
          <p14:tracePt t="58551" x="8909050" y="4884738"/>
          <p14:tracePt t="58559" x="8882063" y="4884738"/>
          <p14:tracePt t="58567" x="8867775" y="4911725"/>
          <p14:tracePt t="58588" x="8855075" y="4940300"/>
          <p14:tracePt t="58599" x="8840788" y="4940300"/>
          <p14:tracePt t="58616" x="8812213" y="4940300"/>
          <p14:tracePt t="58634" x="8785225" y="4940300"/>
          <p14:tracePt t="58655" x="8743950" y="4940300"/>
          <p14:tracePt t="58663" x="8702675" y="4940300"/>
          <p14:tracePt t="58682" x="8620125" y="4940300"/>
          <p14:tracePt t="58698" x="8523288" y="4940300"/>
          <p14:tracePt t="58713" x="8467725" y="4940300"/>
          <p14:tracePt t="58720" x="8440738" y="4940300"/>
          <p14:tracePt t="58727" x="8413750" y="4940300"/>
          <p14:tracePt t="58743" x="8399463" y="4940300"/>
          <p14:tracePt t="58776" x="8358188" y="4953000"/>
          <p14:tracePt t="58795" x="8343900" y="4953000"/>
          <p14:tracePt t="58810" x="8302625" y="4967288"/>
          <p14:tracePt t="58823" x="8288338" y="4967288"/>
          <p14:tracePt t="58858" x="8247063" y="4953000"/>
          <p14:tracePt t="58878" x="8234363" y="4926013"/>
          <p14:tracePt t="58887" x="8234363" y="4899025"/>
          <p14:tracePt t="58935" x="8193088" y="4857750"/>
          <p14:tracePt t="58938" x="8137525" y="4843463"/>
          <p14:tracePt t="58943" x="8123238" y="4829175"/>
          <p14:tracePt t="58951" x="8108950" y="4816475"/>
          <p14:tracePt t="58973" x="8040688" y="4773613"/>
          <p14:tracePt t="58975" x="8013700" y="4719638"/>
          <p14:tracePt t="58983" x="7985125" y="4691063"/>
          <p14:tracePt t="59002" x="7943850" y="4637088"/>
          <p14:tracePt t="59018" x="7902575" y="4581525"/>
          <p14:tracePt t="59033" x="7875588" y="4540250"/>
          <p14:tracePt t="59039" x="7875588" y="4525963"/>
          <p14:tracePt t="59047" x="7847013" y="4511675"/>
          <p14:tracePt t="59055" x="7834313" y="4484688"/>
          <p14:tracePt t="59063" x="7805738" y="4470400"/>
          <p14:tracePt t="59081" x="7778750" y="4457700"/>
          <p14:tracePt t="59098" x="7751763" y="4429125"/>
          <p14:tracePt t="59104" x="7723188" y="4414838"/>
          <p14:tracePt t="59111" x="7708900" y="4402138"/>
          <p14:tracePt t="59141" x="7654925" y="4387850"/>
          <p14:tracePt t="59145" x="7640638" y="4387850"/>
          <p14:tracePt t="59164" x="7613650" y="4360863"/>
          <p14:tracePt t="59167" x="7585075" y="4346575"/>
          <p14:tracePt t="59175" x="7572375" y="4332288"/>
          <p14:tracePt t="59183" x="7558088" y="4319588"/>
          <p14:tracePt t="59191" x="7531100" y="4305300"/>
          <p14:tracePt t="59205" x="7516813" y="4305300"/>
          <p14:tracePt t="59222" x="7488238" y="4291013"/>
          <p14:tracePt t="59237" x="7488238" y="4278313"/>
          <p14:tracePt t="59240" x="7461250" y="4249738"/>
          <p14:tracePt t="59247" x="7434263" y="4249738"/>
          <p14:tracePt t="59255" x="7405688" y="4235450"/>
          <p14:tracePt t="59263" x="7392988" y="4222750"/>
          <p14:tracePt t="59270" x="7364413" y="4222750"/>
          <p14:tracePt t="59279" x="7323138" y="4208463"/>
          <p14:tracePt t="59299" x="7254875" y="4194175"/>
          <p14:tracePt t="59304" x="7240588" y="4194175"/>
          <p14:tracePt t="59311" x="7213600" y="4194175"/>
          <p14:tracePt t="59332" x="7172325" y="4194175"/>
          <p14:tracePt t="59361" x="7143750" y="4194175"/>
          <p14:tracePt t="59379" x="7116763" y="4194175"/>
          <p14:tracePt t="59391" x="7102475" y="4194175"/>
          <p14:tracePt t="59408" x="7089775" y="4194175"/>
          <p14:tracePt t="59426" x="7061200" y="4194175"/>
          <p14:tracePt t="59431" x="7046913" y="4194175"/>
          <p14:tracePt t="59438" x="7034213" y="4194175"/>
          <p14:tracePt t="59458" x="6992938" y="4194175"/>
          <p14:tracePt t="59474" x="6964363" y="4208463"/>
          <p14:tracePt t="59489" x="6937375" y="4208463"/>
          <p14:tracePt t="59496" x="6923088" y="4208463"/>
          <p14:tracePt t="59503" x="6910388" y="4222750"/>
          <p14:tracePt t="59538" x="6896100" y="4222750"/>
          <p14:tracePt t="59560" x="6881813" y="4235450"/>
          <p14:tracePt t="59575" x="6881813" y="4249738"/>
          <p14:tracePt t="59597" x="6869113" y="4249738"/>
          <p14:tracePt t="59614" x="6854825" y="4264025"/>
          <p14:tracePt t="59631" x="6854825" y="4291013"/>
          <p14:tracePt t="59647" x="6854825" y="4305300"/>
          <p14:tracePt t="59662" x="6854825" y="4319588"/>
          <p14:tracePt t="59677" x="6854825" y="4332288"/>
          <p14:tracePt t="59680" x="6854825" y="4373563"/>
          <p14:tracePt t="59697" x="6854825" y="4387850"/>
          <p14:tracePt t="59703" x="6854825" y="4414838"/>
          <p14:tracePt t="59710" x="6854825" y="4429125"/>
          <p14:tracePt t="59730" x="6881813" y="4457700"/>
          <p14:tracePt t="59735" x="6881813" y="4470400"/>
          <p14:tracePt t="59742" x="6881813" y="4484688"/>
          <p14:tracePt t="59761" x="6896100" y="4511675"/>
          <p14:tracePt t="59767" x="6896100" y="4525963"/>
          <p14:tracePt t="59775" x="6896100" y="4540250"/>
          <p14:tracePt t="59792" x="6896100" y="4581525"/>
          <p14:tracePt t="59807" x="6896100" y="4594225"/>
          <p14:tracePt t="59827" x="6910388" y="4622800"/>
          <p14:tracePt t="59831" x="6923088" y="4622800"/>
          <p14:tracePt t="59851" x="6923088" y="4649788"/>
          <p14:tracePt t="59873" x="6923088" y="4678363"/>
          <p14:tracePt t="59879" x="6937375" y="4705350"/>
          <p14:tracePt t="59895" x="6951663" y="4732338"/>
          <p14:tracePt t="59903" x="6964363" y="4732338"/>
          <p14:tracePt t="59911" x="6964363" y="4760913"/>
          <p14:tracePt t="59932" x="6992938" y="4787900"/>
          <p14:tracePt t="59935" x="7005638" y="4787900"/>
          <p14:tracePt t="59943" x="7005638" y="4802188"/>
          <p14:tracePt t="59963" x="7019925" y="4829175"/>
          <p14:tracePt t="59980" x="7034213" y="4857750"/>
          <p14:tracePt t="59984" x="7034213" y="4870450"/>
          <p14:tracePt t="59991" x="7046913" y="4884738"/>
          <p14:tracePt t="60011" x="7046913" y="4899025"/>
          <p14:tracePt t="60027" x="7075488" y="4911725"/>
          <p14:tracePt t="60032" x="7089775" y="4926013"/>
          <p14:tracePt t="60039" x="7102475" y="4940300"/>
          <p14:tracePt t="60056" x="7116763" y="4953000"/>
          <p14:tracePt t="60073" x="7131050" y="4967288"/>
          <p14:tracePt t="60079" x="7143750" y="4967288"/>
          <p14:tracePt t="60102" x="7158038" y="4981575"/>
          <p14:tracePt t="60120" x="7172325" y="4981575"/>
          <p14:tracePt t="60143" x="7172325" y="4995863"/>
          <p14:tracePt t="60150" x="7185025" y="4995863"/>
          <p14:tracePt t="60166" x="7199313" y="4995863"/>
          <p14:tracePt t="60181" x="7226300" y="4995863"/>
          <p14:tracePt t="60196" x="7226300" y="5008563"/>
          <p14:tracePt t="60207" x="7240588" y="5008563"/>
          <p14:tracePt t="60228" x="7254875" y="5008563"/>
          <p14:tracePt t="60244" x="7267575" y="5008563"/>
          <p14:tracePt t="60247" x="7310438" y="5008563"/>
          <p14:tracePt t="60262" x="7323138" y="5008563"/>
          <p14:tracePt t="60266" x="7337425" y="5008563"/>
          <p14:tracePt t="60271" x="7351713" y="5008563"/>
          <p14:tracePt t="60294" x="7378700" y="4995863"/>
          <p14:tracePt t="60309" x="7392988" y="4981575"/>
          <p14:tracePt t="60312" x="7405688" y="4967288"/>
          <p14:tracePt t="60327" x="7405688" y="4953000"/>
          <p14:tracePt t="60335" x="7419975" y="4940300"/>
          <p14:tracePt t="60343" x="7434263" y="4926013"/>
          <p14:tracePt t="60360" x="7434263" y="4911725"/>
          <p14:tracePt t="60373" x="7446963" y="4884738"/>
          <p14:tracePt t="60388" x="7446963" y="4870450"/>
          <p14:tracePt t="60423" x="7446963" y="4857750"/>
          <p14:tracePt t="60440" x="7446963" y="4829175"/>
          <p14:tracePt t="60454" x="7446963" y="4816475"/>
          <p14:tracePt t="60456" x="7446963" y="4802188"/>
          <p14:tracePt t="60471" x="7446963" y="4773613"/>
          <p14:tracePt t="60500" x="7461250" y="4746625"/>
          <p14:tracePt t="60503" x="7461250" y="4705350"/>
          <p14:tracePt t="60532" x="7461250" y="4678363"/>
          <p14:tracePt t="60536" x="7461250" y="4649788"/>
          <p14:tracePt t="60543" x="7461250" y="4637088"/>
          <p14:tracePt t="60569" x="7434263" y="4581525"/>
          <p14:tracePt t="60575" x="7419975" y="4581525"/>
          <p14:tracePt t="60582" x="7405688" y="4552950"/>
          <p14:tracePt t="60599" x="7392988" y="4540250"/>
          <p14:tracePt t="60615" x="7378700" y="4511675"/>
          <p14:tracePt t="60629" x="7351713" y="4484688"/>
          <p14:tracePt t="60632" x="7351713" y="4470400"/>
          <p14:tracePt t="60639" x="7323138" y="4457700"/>
          <p14:tracePt t="60647" x="7323138" y="4443413"/>
          <p14:tracePt t="60655" x="7310438" y="4429125"/>
          <p14:tracePt t="60662" x="7281863" y="4414838"/>
          <p14:tracePt t="60678" x="7267575" y="4414838"/>
          <p14:tracePt t="60693" x="7226300" y="4387850"/>
          <p14:tracePt t="60708" x="7213600" y="4373563"/>
          <p14:tracePt t="60711" x="7185025" y="4360863"/>
          <p14:tracePt t="60720" x="7158038" y="4360863"/>
          <p14:tracePt t="60727" x="7158038" y="4346575"/>
          <p14:tracePt t="60735" x="7143750" y="4346575"/>
          <p14:tracePt t="60742" x="7116763" y="4346575"/>
          <p14:tracePt t="60772" x="7089775" y="4332288"/>
          <p14:tracePt t="60774" x="7075488" y="4332288"/>
          <p14:tracePt t="60788" x="7046913" y="4332288"/>
          <p14:tracePt t="60792" x="7019925" y="4319588"/>
          <p14:tracePt t="60799" x="6992938" y="4319588"/>
          <p14:tracePt t="60807" x="6978650" y="4319588"/>
          <p14:tracePt t="60814" x="6964363" y="4319588"/>
          <p14:tracePt t="60836" x="6923088" y="4319588"/>
          <p14:tracePt t="60839" x="6910388" y="4319588"/>
          <p14:tracePt t="60847" x="6896100" y="4319588"/>
          <p14:tracePt t="60872" x="6854825" y="4319588"/>
          <p14:tracePt t="60879" x="6826250" y="4319588"/>
          <p14:tracePt t="60915" x="6772275" y="4360863"/>
          <p14:tracePt t="60932" x="6731000" y="4387850"/>
          <p14:tracePt t="60935" x="6716713" y="4414838"/>
          <p14:tracePt t="60943" x="6702425" y="4429125"/>
          <p14:tracePt t="60953" x="6689725" y="4443413"/>
          <p14:tracePt t="60959" x="6689725" y="4484688"/>
          <p14:tracePt t="60978" x="6689725" y="4525963"/>
          <p14:tracePt t="60995" x="6689725" y="4552950"/>
          <p14:tracePt t="61011" x="6689725" y="4581525"/>
          <p14:tracePt t="61017" x="6689725" y="4608513"/>
          <p14:tracePt t="61023" x="6689725" y="4622800"/>
          <p14:tracePt t="61042" x="6689725" y="4664075"/>
          <p14:tracePt t="61059" x="6689725" y="4732338"/>
          <p14:tracePt t="61077" x="6702425" y="4760913"/>
          <p14:tracePt t="61092" x="6716713" y="4816475"/>
          <p14:tracePt t="61096" x="6731000" y="4829175"/>
          <p14:tracePt t="61103" x="6731000" y="4843463"/>
          <p14:tracePt t="61113" x="6743700" y="4857750"/>
          <p14:tracePt t="61119" x="6757988" y="4870450"/>
          <p14:tracePt t="61141" x="6772275" y="4884738"/>
          <p14:tracePt t="61157" x="6784975" y="4911725"/>
          <p14:tracePt t="61173" x="6799263" y="4911725"/>
          <p14:tracePt t="61183" x="6799263" y="4926013"/>
          <p14:tracePt t="61193" x="6813550" y="4940300"/>
          <p14:tracePt t="61220" x="6813550" y="4953000"/>
          <p14:tracePt t="61236" x="6840538" y="4953000"/>
          <p14:tracePt t="61252" x="6869113" y="4981575"/>
          <p14:tracePt t="61255" x="6869113" y="4995863"/>
          <p14:tracePt t="61263" x="6881813" y="5008563"/>
          <p14:tracePt t="61279" x="6896100" y="5008563"/>
          <p14:tracePt t="61298" x="6923088" y="5022850"/>
          <p14:tracePt t="61313" x="6951663" y="5037138"/>
          <p14:tracePt t="61330" x="6951663" y="5049838"/>
          <p14:tracePt t="61343" x="6964363" y="5049838"/>
          <p14:tracePt t="61359" x="6992938" y="5049838"/>
          <p14:tracePt t="61376" x="6992938" y="5064125"/>
          <p14:tracePt t="61392" x="7019925" y="5064125"/>
          <p14:tracePt t="61495" x="7034213" y="5064125"/>
          <p14:tracePt t="61503" x="7046913" y="5064125"/>
          <p14:tracePt t="61523" x="7075488" y="5078413"/>
          <p14:tracePt t="61527" x="7089775" y="5078413"/>
          <p14:tracePt t="61535" x="7102475" y="5078413"/>
          <p14:tracePt t="61551" x="7116763" y="5078413"/>
          <p14:tracePt t="61655" x="7131050" y="5078413"/>
          <p14:tracePt t="61663" x="7143750" y="5078413"/>
          <p14:tracePt t="61682" x="7185025" y="5078413"/>
          <p14:tracePt t="61687" x="7199313" y="5078413"/>
          <p14:tracePt t="61710" x="7213600" y="5078413"/>
          <p14:tracePt t="61743" x="7226300" y="5064125"/>
          <p14:tracePt t="61761" x="7254875" y="5049838"/>
          <p14:tracePt t="61767" x="7254875" y="5037138"/>
          <p14:tracePt t="61775" x="7281863" y="5037138"/>
          <p14:tracePt t="61792" x="7310438" y="5008563"/>
          <p14:tracePt t="61799" x="7351713" y="4981575"/>
          <p14:tracePt t="61807" x="7392988" y="4953000"/>
          <p14:tracePt t="61824" x="7434263" y="4926013"/>
          <p14:tracePt t="61831" x="7461250" y="4899025"/>
          <p14:tracePt t="61853" x="7475538" y="4843463"/>
          <p14:tracePt t="61857" x="7516813" y="4787900"/>
          <p14:tracePt t="61863" x="7516813" y="4760913"/>
          <p14:tracePt t="61884" x="7531100" y="4705350"/>
          <p14:tracePt t="61888" x="7543800" y="4678363"/>
          <p14:tracePt t="61895" x="7543800" y="4649788"/>
          <p14:tracePt t="61915" x="7543800" y="4581525"/>
          <p14:tracePt t="61932" x="7531100" y="4470400"/>
          <p14:tracePt t="61935" x="7502525" y="4443413"/>
          <p14:tracePt t="61943" x="7461250" y="4402138"/>
          <p14:tracePt t="61963" x="7392988" y="4291013"/>
          <p14:tracePt t="61967" x="7351713" y="4235450"/>
          <p14:tracePt t="61975" x="7337425" y="4208463"/>
          <p14:tracePt t="61993" x="7281863" y="4140200"/>
          <p14:tracePt t="62010" x="7226300" y="4111625"/>
          <p14:tracePt t="62026" x="7199313" y="4084638"/>
          <p14:tracePt t="62031" x="7185025" y="4070350"/>
          <p14:tracePt t="63024" x="7172325" y="4070350"/>
          <p14:tracePt t="63272" x="7158038" y="4070350"/>
          <p14:tracePt t="63297" x="7158038" y="4084638"/>
          <p14:tracePt t="63340" x="7158038" y="4125913"/>
          <p14:tracePt t="63351" x="7172325" y="4140200"/>
          <p14:tracePt t="63370" x="7185025" y="4167188"/>
          <p14:tracePt t="63391" x="7199313" y="4194175"/>
          <p14:tracePt t="63399" x="7199313" y="4208463"/>
          <p14:tracePt t="63416" x="7226300" y="4249738"/>
          <p14:tracePt t="63433" x="7240588" y="4291013"/>
          <p14:tracePt t="63448" x="7267575" y="4346575"/>
          <p14:tracePt t="63455" x="7281863" y="4373563"/>
          <p14:tracePt t="63463" x="7296150" y="4402138"/>
          <p14:tracePt t="63472" x="7310438" y="4402138"/>
          <p14:tracePt t="63479" x="7323138" y="4429125"/>
          <p14:tracePt t="63496" x="7351713" y="4457700"/>
          <p14:tracePt t="63512" x="7351713" y="4484688"/>
          <p14:tracePt t="63526" x="7351713" y="4498975"/>
          <p14:tracePt t="63528" x="7364413" y="4511675"/>
          <p14:tracePt t="63535" x="7378700" y="4525963"/>
          <p14:tracePt t="63543" x="7378700" y="4540250"/>
          <p14:tracePt t="63551" x="7392988" y="4552950"/>
          <p14:tracePt t="63559" x="7392988" y="4567238"/>
          <p14:tracePt t="63574" x="7392988" y="4581525"/>
          <p14:tracePt t="63592" x="7419975" y="4622800"/>
          <p14:tracePt t="63599" x="7434263" y="4622800"/>
          <p14:tracePt t="63621" x="7434263" y="4637088"/>
          <p14:tracePt t="63638" x="7446963" y="4649788"/>
          <p14:tracePt t="63651" x="7461250" y="4664075"/>
          <p14:tracePt t="63654" x="7475538" y="4691063"/>
          <p14:tracePt t="63663" x="7488238" y="4691063"/>
          <p14:tracePt t="63671" x="7488238" y="4705350"/>
          <p14:tracePt t="63679" x="7488238" y="4719638"/>
          <p14:tracePt t="63700" x="7488238" y="4732338"/>
          <p14:tracePt t="63703" x="7502525" y="4760913"/>
          <p14:tracePt t="63711" x="7516813" y="4787900"/>
          <p14:tracePt t="63732" x="7558088" y="4829175"/>
          <p14:tracePt t="63748" x="7572375" y="4857750"/>
          <p14:tracePt t="63763" x="7599363" y="4884738"/>
          <p14:tracePt t="63768" x="7613650" y="4911725"/>
          <p14:tracePt t="63775" x="7626350" y="4911725"/>
          <p14:tracePt t="63784" x="7626350" y="4926013"/>
          <p14:tracePt t="63791" x="7640638" y="4926013"/>
          <p14:tracePt t="63811" x="7640638" y="4953000"/>
          <p14:tracePt t="63828" x="7667625" y="4981575"/>
          <p14:tracePt t="63843" x="7667625" y="5022850"/>
          <p14:tracePt t="63880" x="7696200" y="5064125"/>
          <p14:tracePt t="63887" x="7696200" y="5078413"/>
          <p14:tracePt t="63908" x="7696200" y="5105400"/>
          <p14:tracePt t="63911" x="7708900" y="5119688"/>
          <p14:tracePt t="63919" x="7708900" y="5132388"/>
          <p14:tracePt t="63928" x="7723188" y="5146675"/>
          <p14:tracePt t="63954" x="7723188" y="5175250"/>
          <p14:tracePt t="63972" x="7737475" y="5216525"/>
          <p14:tracePt t="63987" x="7751763" y="5229225"/>
          <p14:tracePt t="63991" x="7764463" y="5257800"/>
          <p14:tracePt t="63999" x="7778750" y="5270500"/>
          <p14:tracePt t="64019" x="7778750" y="5284788"/>
          <p14:tracePt t="64036" x="7793038" y="5299075"/>
          <p14:tracePt t="64052" x="7805738" y="5326063"/>
          <p14:tracePt t="64063" x="7820025" y="5340350"/>
          <p14:tracePt t="64081" x="7847013" y="5422900"/>
          <p14:tracePt t="64101" x="7888288" y="5505450"/>
          <p14:tracePt t="64117" x="7888288" y="5561013"/>
          <p14:tracePt t="64119" x="7888288" y="5575300"/>
          <p14:tracePt t="64127" x="7902575" y="5588000"/>
          <p14:tracePt t="64136" x="7916863" y="5602288"/>
          <p14:tracePt t="64143" x="7916863" y="5616575"/>
          <p14:tracePt t="64162" x="7985125" y="5616575"/>
          <p14:tracePt t="64179" x="8108950" y="5616575"/>
          <p14:tracePt t="64196" x="8261350" y="5616575"/>
          <p14:tracePt t="64200" x="8358188" y="5616575"/>
          <p14:tracePt t="64207" x="8482013" y="5616575"/>
          <p14:tracePt t="64228" x="8620125" y="5616575"/>
          <p14:tracePt t="64231" x="8867775" y="5616575"/>
          <p14:tracePt t="64239" x="9005888" y="5643563"/>
          <p14:tracePt t="64247" x="9117013" y="5657850"/>
          <p14:tracePt t="64254" x="9212263" y="5699125"/>
          <p14:tracePt t="64273" x="9405938" y="5740400"/>
          <p14:tracePt t="64279" x="9502775" y="5767388"/>
          <p14:tracePt t="64286" x="9599613" y="5767388"/>
          <p14:tracePt t="64304" x="9696450" y="5767388"/>
          <p14:tracePt t="64320" x="9779000" y="5767388"/>
          <p14:tracePt t="64328" x="9805988" y="5767388"/>
          <p14:tracePt t="64335" x="9832975" y="5767388"/>
          <p14:tracePt t="64351" x="9902825" y="5781675"/>
          <p14:tracePt t="64369" x="9999663" y="5781675"/>
          <p14:tracePt t="64386" x="10123488" y="5795963"/>
          <p14:tracePt t="64393" x="10206038" y="5795963"/>
          <p14:tracePt t="64399" x="10302875" y="5795963"/>
          <p14:tracePt t="64417" x="10426700" y="5795963"/>
          <p14:tracePt t="64432" x="10564813" y="5795963"/>
          <p14:tracePt t="64463" x="10661650" y="5795963"/>
          <p14:tracePt t="64466" x="10744200" y="5795963"/>
          <p14:tracePt t="64484" x="10841038" y="5781675"/>
          <p14:tracePt t="64486" x="10882313" y="5754688"/>
          <p14:tracePt t="64495" x="10895013" y="5726113"/>
          <p14:tracePt t="64514" x="10964863" y="5699125"/>
          <p14:tracePt t="64518" x="11006138" y="5670550"/>
          <p14:tracePt t="64527" x="11020425" y="5657850"/>
          <p14:tracePt t="64544" x="11061700" y="5629275"/>
          <p14:tracePt t="64561" x="11074400" y="5575300"/>
          <p14:tracePt t="64578" x="11088688" y="5534025"/>
          <p14:tracePt t="64583" x="11102975" y="5519738"/>
          <p14:tracePt t="64591" x="11102975" y="5478463"/>
          <p14:tracePt t="64599" x="11102975" y="5449888"/>
          <p14:tracePt t="64607" x="11115675" y="5437188"/>
          <p14:tracePt t="64615" x="11129963" y="5422900"/>
          <p14:tracePt t="64622" x="11156950" y="5395913"/>
          <p14:tracePt t="64639" x="11241088" y="5299075"/>
          <p14:tracePt t="64647" x="11253788" y="5284788"/>
          <p14:tracePt t="64654" x="11268075" y="5257800"/>
          <p14:tracePt t="64671" x="11309350" y="5202238"/>
          <p14:tracePt t="64689" x="11336338" y="5160963"/>
          <p14:tracePt t="64695" x="11350625" y="5146675"/>
          <p14:tracePt t="64703" x="11364913" y="5119688"/>
          <p14:tracePt t="64718" x="11377613" y="5091113"/>
          <p14:tracePt t="64734" x="11406188" y="5022850"/>
          <p14:tracePt t="64752" x="11433175" y="4981575"/>
          <p14:tracePt t="64759" x="11447463" y="4940300"/>
          <p14:tracePt t="64767" x="11447463" y="4911725"/>
          <p14:tracePt t="64775" x="11461750" y="4870450"/>
          <p14:tracePt t="64782" x="11461750" y="4857750"/>
          <p14:tracePt t="64799" x="11488738" y="4816475"/>
          <p14:tracePt t="64807" x="11503025" y="4802188"/>
          <p14:tracePt t="64815" x="11515725" y="4787900"/>
          <p14:tracePt t="64828" x="11530013" y="4773613"/>
          <p14:tracePt t="64846" x="11544300" y="4760913"/>
          <p14:tracePt t="64863" x="11544300" y="4746625"/>
          <p14:tracePt t="64865" x="11557000" y="4719638"/>
          <p14:tracePt t="64872" x="11571288" y="4719638"/>
          <p14:tracePt t="64879" x="11571288" y="4691063"/>
          <p14:tracePt t="64887" x="11585575" y="4664075"/>
          <p14:tracePt t="64907" x="11598275" y="4594225"/>
          <p14:tracePt t="64925" x="11612563" y="4552950"/>
          <p14:tracePt t="64943" x="11639550" y="4387850"/>
          <p14:tracePt t="64951" x="11653838" y="4346575"/>
          <p14:tracePt t="64959" x="11668125" y="4319588"/>
          <p14:tracePt t="64977" x="11668125" y="4235450"/>
          <p14:tracePt t="64983" x="11668125" y="4208463"/>
          <p14:tracePt t="65003" x="11668125" y="4194175"/>
          <p14:tracePt t="65006" x="11668125" y="4167188"/>
          <p14:tracePt t="65022" x="11668125" y="4098925"/>
          <p14:tracePt t="65031" x="11668125" y="4056063"/>
          <p14:tracePt t="65039" x="11653838" y="4014788"/>
          <p14:tracePt t="65047" x="11653838" y="3987800"/>
          <p14:tracePt t="65067" x="11639550" y="3932238"/>
          <p14:tracePt t="65085" x="11626850" y="3919538"/>
          <p14:tracePt t="65102" x="11612563" y="3905250"/>
          <p14:tracePt t="65104" x="11598275" y="3890963"/>
          <p14:tracePt t="65164" x="11585575" y="3863975"/>
          <p14:tracePt t="65167" x="11571288" y="3849688"/>
          <p14:tracePt t="65195" x="11557000" y="3835400"/>
          <p14:tracePt t="65199" x="11557000" y="3822700"/>
          <p14:tracePt t="65207" x="11544300" y="3808413"/>
          <p14:tracePt t="65229" x="11544300" y="3794125"/>
          <p14:tracePt t="65231" x="11530013" y="3767138"/>
          <p14:tracePt t="65255" x="11515725" y="3752850"/>
          <p14:tracePt t="65288" x="11515725" y="3740150"/>
          <p14:tracePt t="65415" x="11503025" y="3740150"/>
          <p14:tracePt t="65423" x="11488738" y="3740150"/>
          <p14:tracePt t="65431" x="11474450" y="3740150"/>
          <p14:tracePt t="65451" x="11447463" y="3725863"/>
          <p14:tracePt t="65455" x="11418888" y="3725863"/>
          <p14:tracePt t="65463" x="11406188" y="3725863"/>
          <p14:tracePt t="65480" x="11364913" y="3697288"/>
          <p14:tracePt t="65497" x="11309350" y="3643313"/>
          <p14:tracePt t="65503" x="11295063" y="3602038"/>
          <p14:tracePt t="65511" x="11268075" y="3560763"/>
          <p14:tracePt t="65525" x="11241088" y="3532188"/>
          <p14:tracePt t="65543" x="11226800" y="3505200"/>
          <p14:tracePt t="65557" x="11156950" y="3394075"/>
          <p14:tracePt t="65560" x="11115675" y="3311525"/>
          <p14:tracePt t="65567" x="11061700" y="3255963"/>
          <p14:tracePt t="65575" x="11047413" y="3228975"/>
          <p14:tracePt t="65583" x="11047413" y="3201988"/>
          <p14:tracePt t="65591" x="11047413" y="3173413"/>
          <p14:tracePt t="65607" x="11033125" y="3146425"/>
          <p14:tracePt t="65610" x="11033125" y="3117850"/>
          <p14:tracePt t="65615" x="11033125" y="3105150"/>
          <p14:tracePt t="65639" x="11033125" y="3076575"/>
          <p14:tracePt t="65647" x="11033125" y="3049588"/>
          <p14:tracePt t="65655" x="11033125" y="3022600"/>
          <p14:tracePt t="65668" x="11033125" y="2994025"/>
          <p14:tracePt t="65679" x="11047413" y="2967038"/>
          <p14:tracePt t="65713" x="11047413" y="2925763"/>
          <p14:tracePt t="65729" x="11061700" y="2884488"/>
          <p14:tracePt t="65732" x="11074400" y="2855913"/>
          <p14:tracePt t="65735" x="11074400" y="2843213"/>
          <p14:tracePt t="65743" x="11088688" y="2828925"/>
          <p14:tracePt t="65751" x="11088688" y="2814638"/>
          <p14:tracePt t="65764" x="11088688" y="2801938"/>
          <p14:tracePt t="65767" x="11102975" y="2773363"/>
          <p14:tracePt t="65775" x="11115675" y="2759075"/>
          <p14:tracePt t="65795" x="11115675" y="2705100"/>
          <p14:tracePt t="65810" x="11156950" y="2676525"/>
          <p14:tracePt t="65828" x="11185525" y="2622550"/>
          <p14:tracePt t="65831" x="11212513" y="2579688"/>
          <p14:tracePt t="65839" x="11226800" y="2552700"/>
          <p14:tracePt t="65848" x="11253788" y="2511425"/>
          <p14:tracePt t="65855" x="11282363" y="2484438"/>
          <p14:tracePt t="65879" x="11295063" y="2443163"/>
          <p14:tracePt t="65887" x="11309350" y="2414588"/>
          <p14:tracePt t="65908" x="11336338" y="2387600"/>
          <p14:tracePt t="65923" x="11350625" y="2359025"/>
          <p14:tracePt t="65929" x="11364913" y="2346325"/>
          <p14:tracePt t="65935" x="11377613" y="2346325"/>
          <p14:tracePt t="65944" x="11377613" y="2332038"/>
          <p14:tracePt t="65951" x="11391900" y="2332038"/>
          <p14:tracePt t="65971" x="11406188" y="2317750"/>
          <p14:tracePt t="65975" x="11433175" y="2317750"/>
          <p14:tracePt t="65983" x="11433175" y="2305050"/>
          <p14:tracePt t="66000" x="11461750" y="2290763"/>
          <p14:tracePt t="66007" x="11474450" y="2290763"/>
          <p14:tracePt t="66014" x="11503025" y="2276475"/>
          <p14:tracePt t="66031" x="11530013" y="2276475"/>
          <p14:tracePt t="66039" x="11557000" y="2263775"/>
          <p14:tracePt t="66046" x="11571288" y="2263775"/>
          <p14:tracePt t="66064" x="11598275" y="2249488"/>
          <p14:tracePt t="66081" x="11639550" y="2249488"/>
          <p14:tracePt t="66111" x="11653838" y="2235200"/>
          <p14:tracePt t="66128" x="11668125" y="2235200"/>
          <p14:tracePt t="66144" x="11709400" y="2235200"/>
          <p14:tracePt t="66167" x="11736388" y="2235200"/>
          <p14:tracePt t="66208" x="11764963" y="2235200"/>
          <p14:tracePt t="66223" x="11777663" y="2235200"/>
          <p14:tracePt t="66225" x="11806238" y="2235200"/>
          <p14:tracePt t="66231" x="11833225" y="2249488"/>
          <p14:tracePt t="66239" x="11888788" y="2317750"/>
          <p14:tracePt t="66247" x="11998325" y="2414588"/>
          <p14:tracePt t="66254" x="12026900" y="2470150"/>
          <p14:tracePt t="66271" x="12068175" y="2497138"/>
          <p14:tracePt t="66286" x="12150725" y="2579688"/>
          <p14:tracePt t="66301" x="12177713" y="2635250"/>
          <p14:tracePt t="66504" x="12177713" y="3794125"/>
          <p14:tracePt t="66511" x="12165013" y="3822700"/>
          <p14:tracePt t="66542" x="12136438" y="3822700"/>
          <p14:tracePt t="66544" x="12136438" y="3835400"/>
          <p14:tracePt t="66552" x="12123738" y="3835400"/>
          <p14:tracePt t="66576" x="12080875" y="3863975"/>
          <p14:tracePt t="66583" x="12068175" y="3863975"/>
          <p14:tracePt t="66604" x="12012613" y="3863975"/>
          <p14:tracePt t="66633" x="11985625" y="3863975"/>
          <p14:tracePt t="66636" x="11971338" y="3863975"/>
          <p14:tracePt t="66640" x="11957050" y="3863975"/>
          <p14:tracePt t="66751" x="11944350" y="3863975"/>
          <p14:tracePt t="66767" x="11930063" y="3863975"/>
          <p14:tracePt t="66783" x="11903075" y="3863975"/>
          <p14:tracePt t="66791" x="11874500" y="3863975"/>
          <p14:tracePt t="66807" x="11860213" y="3863975"/>
          <p14:tracePt t="66827" x="11833225" y="3863975"/>
          <p14:tracePt t="66843" x="11818938" y="3863975"/>
          <p14:tracePt t="66860" x="11806238" y="3863975"/>
          <p14:tracePt t="66887" x="11791950" y="3863975"/>
          <p14:tracePt t="66903" x="11777663" y="3863975"/>
          <p14:tracePt t="66954" x="11750675" y="3863975"/>
          <p14:tracePt t="67727" x="11750675" y="3849688"/>
          <p14:tracePt t="67736" x="11736388" y="3808413"/>
          <p14:tracePt t="67744" x="11709400" y="3752850"/>
          <p14:tracePt t="67769" x="11668125" y="3560763"/>
          <p14:tracePt t="67777" x="11653838" y="3476625"/>
          <p14:tracePt t="67784" x="11639550" y="3381375"/>
          <p14:tracePt t="67790" x="11612563" y="3311525"/>
          <p14:tracePt t="67806" x="11585575" y="3228975"/>
          <p14:tracePt t="67820" x="11544300" y="3063875"/>
          <p14:tracePt t="67823" x="11515725" y="2994025"/>
          <p14:tracePt t="67831" x="11488738" y="2925763"/>
          <p14:tracePt t="67839" x="11474450" y="2884488"/>
          <p14:tracePt t="67854" x="11433175" y="2801938"/>
          <p14:tracePt t="67874" x="11350625" y="2593975"/>
          <p14:tracePt t="67880" x="11323638" y="2538413"/>
          <p14:tracePt t="67887" x="11323638" y="2455863"/>
          <p14:tracePt t="67932" x="11241088" y="2193925"/>
          <p14:tracePt t="67935" x="11212513" y="2070100"/>
          <p14:tracePt t="67943" x="11198225" y="2028825"/>
          <p14:tracePt t="67950" x="11156950" y="2014538"/>
          <p14:tracePt t="67970" x="11144250" y="1973263"/>
          <p14:tracePt t="67976" x="11129963" y="1958975"/>
          <p14:tracePt t="68013" x="11115675" y="1946275"/>
          <p14:tracePt t="68027" x="11115675" y="1931988"/>
          <p14:tracePt t="68030" x="11102975" y="1931988"/>
          <p14:tracePt t="68032" x="11088688" y="1917700"/>
          <p14:tracePt t="68039" x="11047413" y="1876425"/>
          <p14:tracePt t="68047" x="10991850" y="1793875"/>
          <p14:tracePt t="68055" x="10909300" y="1711325"/>
          <p14:tracePt t="68062" x="10785475" y="1600200"/>
          <p14:tracePt t="68077" x="10661650" y="1531938"/>
          <p14:tracePt t="68094" x="10426700" y="1393825"/>
          <p14:tracePt t="68108" x="10315575" y="1323975"/>
          <p14:tracePt t="68110" x="10247313" y="1270000"/>
          <p14:tracePt t="68111" x="10150475" y="1200150"/>
          <p14:tracePt t="68119" x="10053638" y="1173163"/>
          <p14:tracePt t="68127" x="9944100" y="1144588"/>
          <p14:tracePt t="68135" x="9847263" y="1117600"/>
          <p14:tracePt t="68142" x="9750425" y="1076325"/>
          <p14:tracePt t="68156" x="9682163" y="1035050"/>
          <p14:tracePt t="68172" x="9612313" y="993775"/>
          <p14:tracePt t="68174" x="9558338" y="952500"/>
          <p14:tracePt t="68187" x="9475788" y="911225"/>
          <p14:tracePt t="68190" x="9405938" y="882650"/>
          <p14:tracePt t="68191" x="9364663" y="869950"/>
          <p14:tracePt t="68199" x="9296400" y="855663"/>
          <p14:tracePt t="68207" x="9240838" y="828675"/>
          <p14:tracePt t="68215" x="9199563" y="828675"/>
          <p14:tracePt t="68222" x="9158288" y="814388"/>
          <p14:tracePt t="68236" x="9117013" y="800100"/>
          <p14:tracePt t="68252" x="9075738" y="800100"/>
          <p14:tracePt t="68254" x="9020175" y="800100"/>
          <p14:tracePt t="68268" x="8950325" y="773113"/>
          <p14:tracePt t="68270" x="8799513" y="744538"/>
          <p14:tracePt t="68279" x="8702675" y="731838"/>
          <p14:tracePt t="68286" x="8634413" y="731838"/>
          <p14:tracePt t="68295" x="8537575" y="731838"/>
          <p14:tracePt t="68302" x="8455025" y="731838"/>
          <p14:tracePt t="68316" x="8413750" y="731838"/>
          <p14:tracePt t="68332" x="8343900" y="731838"/>
          <p14:tracePt t="68334" x="8302625" y="731838"/>
          <p14:tracePt t="68343" x="8288338" y="731838"/>
          <p14:tracePt t="68359" x="8275638" y="731838"/>
          <p14:tracePt t="68382" x="8261350" y="744538"/>
          <p14:tracePt t="68384" x="8247063" y="744538"/>
          <p14:tracePt t="68413" x="8234363" y="758825"/>
          <p14:tracePt t="68415" x="8220075" y="773113"/>
          <p14:tracePt t="68423" x="8205788" y="773113"/>
          <p14:tracePt t="68442" x="8178800" y="773113"/>
          <p14:tracePt t="68460" x="8150225" y="773113"/>
          <p14:tracePt t="68463" x="8054975" y="773113"/>
          <p14:tracePt t="68471" x="7916863" y="758825"/>
          <p14:tracePt t="68490" x="7158038" y="758825"/>
          <p14:tracePt t="68507" x="6481763" y="758825"/>
          <p14:tracePt t="68521" x="6054725" y="758825"/>
          <p14:tracePt t="68527" x="5889625" y="758825"/>
          <p14:tracePt t="68535" x="5722938" y="744538"/>
          <p14:tracePt t="68543" x="5557838" y="731838"/>
          <p14:tracePt t="68551" x="5419725" y="731838"/>
          <p14:tracePt t="68568" x="5213350" y="744538"/>
          <p14:tracePt t="68584" x="5102225" y="773113"/>
          <p14:tracePt t="68600" x="5033963" y="785813"/>
          <p14:tracePt t="68607" x="5006975" y="800100"/>
          <p14:tracePt t="68615" x="4965700" y="814388"/>
          <p14:tracePt t="68623" x="4924425" y="828675"/>
          <p14:tracePt t="68630" x="4895850" y="828675"/>
          <p14:tracePt t="68648" x="4757738" y="828675"/>
          <p14:tracePt t="68655" x="4689475" y="828675"/>
          <p14:tracePt t="68662" x="4606925" y="828675"/>
          <p14:tracePt t="68677" x="4537075" y="828675"/>
          <p14:tracePt t="68695" x="4344988" y="828675"/>
          <p14:tracePt t="68703" x="4275138" y="828675"/>
          <p14:tracePt t="68713" x="4192588" y="828675"/>
          <p14:tracePt t="68719" x="4151313" y="828675"/>
          <p14:tracePt t="68741" x="4054475" y="828675"/>
          <p14:tracePt t="68757" x="3957638" y="828675"/>
          <p14:tracePt t="68772" x="3875088" y="828675"/>
          <p14:tracePt t="68776" x="3848100" y="828675"/>
          <p14:tracePt t="68783" x="3821113" y="828675"/>
          <p14:tracePt t="68801" x="3751263" y="828675"/>
          <p14:tracePt t="68833" x="3668713" y="828675"/>
          <p14:tracePt t="68837" x="3544888" y="828675"/>
          <p14:tracePt t="68852" x="3379788" y="828675"/>
          <p14:tracePt t="68856" x="3295650" y="828675"/>
          <p14:tracePt t="68875" x="3103563" y="828675"/>
          <p14:tracePt t="68879" x="2992438" y="828675"/>
          <p14:tracePt t="68891" x="2882900" y="828675"/>
          <p14:tracePt t="68894" x="2786063" y="828675"/>
          <p14:tracePt t="68914" x="2606675" y="828675"/>
          <p14:tracePt t="68919" x="2509838" y="828675"/>
          <p14:tracePt t="68926" x="2427288" y="828675"/>
          <p14:tracePt t="68946" x="2289175" y="828675"/>
          <p14:tracePt t="68951" x="2247900" y="828675"/>
          <p14:tracePt t="68959" x="2179638" y="828675"/>
          <p14:tracePt t="68978" x="2097088" y="828675"/>
          <p14:tracePt t="68994" x="2000250" y="828675"/>
          <p14:tracePt t="69012" x="1862138" y="828675"/>
          <p14:tracePt t="69016" x="1792288" y="828675"/>
          <p14:tracePt t="69023" x="1724025" y="828675"/>
          <p14:tracePt t="69042" x="1585913" y="828675"/>
          <p14:tracePt t="69057" x="1420813" y="828675"/>
          <p14:tracePt t="69063" x="1365250" y="828675"/>
          <p14:tracePt t="69071" x="1282700" y="828675"/>
          <p14:tracePt t="69090" x="1130300" y="828675"/>
          <p14:tracePt t="69105" x="1006475" y="828675"/>
          <p14:tracePt t="69123" x="938213" y="828675"/>
          <p14:tracePt t="69138" x="855663" y="828675"/>
          <p14:tracePt t="69144" x="827088" y="828675"/>
          <p14:tracePt t="69151" x="814388" y="828675"/>
          <p14:tracePt t="69168" x="785813" y="828675"/>
          <p14:tracePt t="69185" x="773113" y="828675"/>
          <p14:tracePt t="69202" x="744538" y="828675"/>
          <p14:tracePt t="69215" x="717550" y="828675"/>
          <p14:tracePt t="69231" x="703263" y="828675"/>
          <p14:tracePt t="69263" x="676275" y="828675"/>
          <p14:tracePt t="69267" x="661988" y="828675"/>
          <p14:tracePt t="69744" x="647700" y="828675"/>
          <p14:tracePt t="69794" x="661988" y="828675"/>
          <p14:tracePt t="69799" x="676275" y="841375"/>
          <p14:tracePt t="69807" x="688975" y="841375"/>
          <p14:tracePt t="69831" x="703263" y="841375"/>
          <p14:tracePt t="69839" x="717550" y="855663"/>
          <p14:tracePt t="69872" x="744538" y="869950"/>
          <p14:tracePt t="69875" x="758825" y="882650"/>
          <p14:tracePt t="69879" x="773113" y="882650"/>
          <p14:tracePt t="69887" x="800100" y="896938"/>
          <p14:tracePt t="69895" x="827088" y="896938"/>
          <p14:tracePt t="69903" x="868363" y="911225"/>
          <p14:tracePt t="69919" x="896938" y="911225"/>
          <p14:tracePt t="69922" x="938213" y="923925"/>
          <p14:tracePt t="69927" x="993775" y="938213"/>
          <p14:tracePt t="69934" x="1047750" y="965200"/>
          <p14:tracePt t="69951" x="1130300" y="979488"/>
          <p14:tracePt t="69954" x="1214438" y="993775"/>
          <p14:tracePt t="69959" x="1282700" y="1020763"/>
          <p14:tracePt t="69966" x="1365250" y="1035050"/>
          <p14:tracePt t="69981" x="1420813" y="1035050"/>
          <p14:tracePt t="69996" x="1517650" y="1062038"/>
          <p14:tracePt t="70011" x="1544638" y="1062038"/>
          <p14:tracePt t="70014" x="1571625" y="1062038"/>
          <p14:tracePt t="70016" x="1585913" y="1062038"/>
          <p14:tracePt t="70023" x="1600200" y="1062038"/>
          <p14:tracePt t="70031" x="1627188" y="1062038"/>
          <p14:tracePt t="70039" x="1641475" y="1062038"/>
          <p14:tracePt t="70135" x="1655763" y="1062038"/>
          <p14:tracePt t="70143" x="1668463" y="1062038"/>
          <p14:tracePt t="70162" x="1697038" y="1062038"/>
          <p14:tracePt t="70167" x="1709738" y="1062038"/>
          <p14:tracePt t="70188" x="1738313" y="1076325"/>
          <p14:tracePt t="70672" x="1709738" y="1076325"/>
          <p14:tracePt t="70680" x="1641475" y="1076325"/>
          <p14:tracePt t="70688" x="1585913" y="1062038"/>
          <p14:tracePt t="70696" x="1544638" y="1049338"/>
          <p14:tracePt t="70727" x="1462088" y="1035050"/>
          <p14:tracePt t="70731" x="1323975" y="1020763"/>
          <p14:tracePt t="70736" x="1268413" y="993775"/>
          <p14:tracePt t="70743" x="1255713" y="993775"/>
          <p14:tracePt t="70760" x="1227138" y="993775"/>
          <p14:tracePt t="71056" x="1241425" y="993775"/>
          <p14:tracePt t="71063" x="1296988" y="993775"/>
          <p14:tracePt t="71082" x="1406525" y="993775"/>
          <p14:tracePt t="71087" x="1462088" y="993775"/>
          <p14:tracePt t="71095" x="1530350" y="993775"/>
          <p14:tracePt t="71111" x="1697038" y="993775"/>
          <p14:tracePt t="71141" x="1806575" y="993775"/>
          <p14:tracePt t="71144" x="1862138" y="993775"/>
          <p14:tracePt t="71165" x="1917700" y="993775"/>
          <p14:tracePt t="71168" x="1930400" y="993775"/>
          <p14:tracePt t="71208" x="1944688" y="993775"/>
          <p14:tracePt t="71656" x="1930400" y="993775"/>
          <p14:tracePt t="71664" x="1917700" y="993775"/>
          <p14:tracePt t="72192" x="1917700" y="979488"/>
          <p14:tracePt t="73127" x="1917700" y="965200"/>
          <p14:tracePt t="73135" x="1917700" y="952500"/>
          <p14:tracePt t="73154" x="1917700" y="923925"/>
          <p14:tracePt t="73159" x="1917700" y="911225"/>
          <p14:tracePt t="74288" x="1917700" y="896938"/>
          <p14:tracePt t="74296" x="1930400" y="896938"/>
          <p14:tracePt t="74304" x="1944688" y="896938"/>
          <p14:tracePt t="74333" x="2124075" y="911225"/>
          <p14:tracePt t="74334" x="2220913" y="923925"/>
          <p14:tracePt t="74352" x="2482850" y="923925"/>
          <p14:tracePt t="74373" x="2662238" y="923925"/>
          <p14:tracePt t="74375" x="2730500" y="923925"/>
          <p14:tracePt t="74383" x="2813050" y="923925"/>
          <p14:tracePt t="74399" x="2882900" y="923925"/>
          <p14:tracePt t="74416" x="2924175" y="923925"/>
          <p14:tracePt t="74430" x="2951163" y="923925"/>
          <p14:tracePt t="74463" x="2965450" y="923925"/>
          <p14:tracePt t="74478" x="2992438" y="923925"/>
          <p14:tracePt t="74480" x="3006725" y="923925"/>
          <p14:tracePt t="74487" x="3048000" y="923925"/>
          <p14:tracePt t="74495" x="3103563" y="923925"/>
          <p14:tracePt t="74509" x="3159125" y="923925"/>
          <p14:tracePt t="74525" x="3309938" y="923925"/>
          <p14:tracePt t="74542" x="3406775" y="923925"/>
          <p14:tracePt t="74544" x="3571875" y="923925"/>
          <p14:tracePt t="74551" x="3641725" y="923925"/>
          <p14:tracePt t="74559" x="3736975" y="923925"/>
          <p14:tracePt t="74575" x="3806825" y="923925"/>
          <p14:tracePt t="74589" x="3944938" y="923925"/>
          <p14:tracePt t="74592" x="4041775" y="923925"/>
          <p14:tracePt t="74608" x="4262438" y="923925"/>
          <p14:tracePt t="74615" x="4357688" y="923925"/>
          <p14:tracePt t="74623" x="4483100" y="923925"/>
          <p14:tracePt t="74630" x="4619625" y="923925"/>
          <p14:tracePt t="74638" x="4745038" y="911225"/>
          <p14:tracePt t="74654" x="4881563" y="896938"/>
          <p14:tracePt t="74656" x="5075238" y="896938"/>
          <p14:tracePt t="74663" x="5295900" y="896938"/>
          <p14:tracePt t="74683" x="5557838" y="896938"/>
          <p14:tracePt t="74685" x="5861050" y="896938"/>
          <p14:tracePt t="74702" x="6634163" y="911225"/>
          <p14:tracePt t="74717" x="6813550" y="923925"/>
          <p14:tracePt t="74719" x="7019925" y="952500"/>
          <p14:tracePt t="74727" x="7185025" y="952500"/>
          <p14:tracePt t="74734" x="7337425" y="952500"/>
          <p14:tracePt t="74742" x="7475538" y="952500"/>
          <p14:tracePt t="74752" x="7613650" y="965200"/>
          <p14:tracePt t="74759" x="7737475" y="979488"/>
          <p14:tracePt t="74766" x="7888288" y="979488"/>
          <p14:tracePt t="74774" x="7999413" y="979488"/>
          <p14:tracePt t="74794" x="8261350" y="993775"/>
          <p14:tracePt t="74811" x="8620125" y="993775"/>
          <p14:tracePt t="74826" x="8950325" y="1020763"/>
          <p14:tracePt t="74831" x="9061450" y="1020763"/>
          <p14:tracePt t="74839" x="9185275" y="1035050"/>
          <p14:tracePt t="74847" x="9337675" y="1049338"/>
          <p14:tracePt t="74855" x="9475788" y="1062038"/>
          <p14:tracePt t="74878" x="9723438" y="1062038"/>
          <p14:tracePt t="74881" x="9832975" y="1062038"/>
          <p14:tracePt t="74887" x="9917113" y="1062038"/>
          <p14:tracePt t="74907" x="10067925" y="1062038"/>
          <p14:tracePt t="74923" x="10233025" y="1062038"/>
          <p14:tracePt t="74939" x="10467975" y="1062038"/>
          <p14:tracePt t="74942" x="10579100" y="1062038"/>
          <p14:tracePt t="74951" x="10702925" y="1062038"/>
          <p14:tracePt t="74959" x="10812463" y="1062038"/>
          <p14:tracePt t="74967" x="10950575" y="1062038"/>
          <p14:tracePt t="74985" x="11212513" y="1076325"/>
          <p14:tracePt t="75003" x="11474450" y="1117600"/>
          <p14:tracePt t="75019" x="11682413" y="1131888"/>
          <p14:tracePt t="75023" x="11791950" y="1144588"/>
          <p14:tracePt t="75031" x="11874500" y="1144588"/>
          <p14:tracePt t="75049" x="12012613" y="1173163"/>
          <p14:tracePt t="75067" x="12080875" y="1200150"/>
          <p14:tracePt t="75560" x="12068175" y="1200150"/>
          <p14:tracePt t="75568" x="12053888" y="1200150"/>
          <p14:tracePt t="75576" x="12012613" y="1187450"/>
          <p14:tracePt t="75614" x="11860213" y="1090613"/>
          <p14:tracePt t="75616" x="11818938" y="1076325"/>
          <p14:tracePt t="75623" x="11791950" y="1062038"/>
          <p14:tracePt t="75641" x="11736388" y="1035050"/>
          <p14:tracePt t="75647" x="11723688" y="1020763"/>
          <p14:tracePt t="75654" x="11709400" y="1008063"/>
          <p14:tracePt t="75670" x="11695113" y="1008063"/>
          <p14:tracePt t="75672" x="11682413" y="993775"/>
          <p14:tracePt t="75688" x="11653838" y="979488"/>
          <p14:tracePt t="75704" x="11544300" y="979488"/>
          <p14:tracePt t="75711" x="11503025" y="965200"/>
          <p14:tracePt t="75719" x="11433175" y="952500"/>
          <p14:tracePt t="75727" x="11364913" y="952500"/>
          <p14:tracePt t="75734" x="11309350" y="952500"/>
          <p14:tracePt t="75742" x="11268075" y="952500"/>
          <p14:tracePt t="75765" x="11198225" y="952500"/>
          <p14:tracePt t="75767" x="11102975" y="952500"/>
          <p14:tracePt t="75775" x="11047413" y="938213"/>
          <p14:tracePt t="75795" x="10964863" y="938213"/>
          <p14:tracePt t="75811" x="10895013" y="938213"/>
          <p14:tracePt t="75829" x="10882313" y="938213"/>
          <p14:tracePt t="75871" x="10868025" y="938213"/>
          <p14:tracePt t="75879" x="10841038" y="923925"/>
          <p14:tracePt t="75886" x="10799763" y="923925"/>
          <p14:tracePt t="75911" x="10647363" y="896938"/>
          <p14:tracePt t="75919" x="10564813" y="869950"/>
          <p14:tracePt t="75952" x="10440988" y="841375"/>
          <p14:tracePt t="75954" x="10358438" y="841375"/>
          <p14:tracePt t="75959" x="10344150" y="841375"/>
          <p14:tracePt t="76296" x="10329863" y="841375"/>
          <p14:tracePt t="76304" x="10302875" y="841375"/>
          <p14:tracePt t="76312" x="10261600" y="828675"/>
          <p14:tracePt t="76320" x="10220325" y="800100"/>
          <p14:tracePt t="76348" x="10123488" y="800100"/>
          <p14:tracePt t="76352" x="10094913" y="785813"/>
          <p14:tracePt t="76372" x="10053638" y="773113"/>
          <p14:tracePt t="78904" x="10040938" y="773113"/>
          <p14:tracePt t="78911" x="9971088" y="758825"/>
          <p14:tracePt t="78920" x="9861550" y="731838"/>
          <p14:tracePt t="78938" x="9640888" y="676275"/>
          <p14:tracePt t="78943" x="9571038" y="649288"/>
          <p14:tracePt t="78952" x="9475788" y="635000"/>
          <p14:tracePt t="78967" x="9364663" y="606425"/>
          <p14:tracePt t="78983" x="9350375" y="579438"/>
          <p14:tracePt t="78998" x="9323388" y="579438"/>
          <p14:tracePt t="78999" x="9309100" y="579438"/>
          <p14:tracePt t="79007" x="9296400" y="565150"/>
          <p14:tracePt t="79015" x="9282113" y="552450"/>
          <p14:tracePt t="79023" x="9226550" y="552450"/>
          <p14:tracePt t="79030" x="9088438" y="538163"/>
          <p14:tracePt t="79045" x="8867775" y="538163"/>
          <p14:tracePt t="79061" x="8040688" y="538163"/>
          <p14:tracePt t="79076" x="7337425" y="579438"/>
          <p14:tracePt t="79079" x="7005638" y="579438"/>
          <p14:tracePt t="79087" x="6731000" y="579438"/>
          <p14:tracePt t="79094" x="6551613" y="579438"/>
          <p14:tracePt t="79103" x="6384925" y="579438"/>
          <p14:tracePt t="79110" x="6219825" y="579438"/>
          <p14:tracePt t="79125" x="6110288" y="579438"/>
          <p14:tracePt t="79140" x="6013450" y="552450"/>
          <p14:tracePt t="79143" x="5984875" y="552450"/>
          <p14:tracePt t="79220" x="5957888" y="552450"/>
          <p14:tracePt t="79223" x="5916613" y="565150"/>
          <p14:tracePt t="79231" x="5875338" y="565150"/>
          <p14:tracePt t="79240" x="5848350" y="579438"/>
          <p14:tracePt t="79255" x="5764213" y="593725"/>
          <p14:tracePt t="79262" x="5751513" y="606425"/>
          <p14:tracePt t="79273" x="5722938" y="606425"/>
          <p14:tracePt t="79279" x="5695950" y="606425"/>
          <p14:tracePt t="79300" x="5668963" y="635000"/>
          <p14:tracePt t="79316" x="5613400" y="635000"/>
          <p14:tracePt t="79332" x="5557838" y="649288"/>
          <p14:tracePt t="79335" x="5530850" y="661988"/>
          <p14:tracePt t="79343" x="5516563" y="661988"/>
          <p14:tracePt t="79352" x="5502275" y="661988"/>
          <p14:tracePt t="79358" x="5461000" y="676275"/>
          <p14:tracePt t="79381" x="5213350" y="703263"/>
          <p14:tracePt t="79397" x="4868863" y="703263"/>
          <p14:tracePt t="79412" x="4703763" y="703263"/>
          <p14:tracePt t="79417" x="4592638" y="703263"/>
          <p14:tracePt t="79423" x="4495800" y="703263"/>
          <p14:tracePt t="79432" x="4454525" y="703263"/>
          <p14:tracePt t="79438" x="4440238" y="703263"/>
          <p14:tracePt t="79447" x="4413250" y="703263"/>
          <p14:tracePt t="79454" x="4398963" y="703263"/>
          <p14:tracePt t="79473" x="4386263" y="731838"/>
          <p14:tracePt t="79479" x="4371975" y="731838"/>
          <p14:tracePt t="79487" x="4357688" y="731838"/>
          <p14:tracePt t="79504" x="4316413" y="744538"/>
          <p14:tracePt t="79520" x="4233863" y="758825"/>
          <p14:tracePt t="79528" x="4192588" y="773113"/>
          <p14:tracePt t="79535" x="4137025" y="800100"/>
          <p14:tracePt t="79552" x="4013200" y="841375"/>
          <p14:tracePt t="79571" x="3903663" y="855663"/>
          <p14:tracePt t="79586" x="3833813" y="869950"/>
          <p14:tracePt t="79591" x="3778250" y="896938"/>
          <p14:tracePt t="79598" x="3724275" y="896938"/>
          <p14:tracePt t="79607" x="3695700" y="911225"/>
          <p14:tracePt t="79615" x="3654425" y="938213"/>
          <p14:tracePt t="79623" x="3586163" y="952500"/>
          <p14:tracePt t="79630" x="3530600" y="965200"/>
          <p14:tracePt t="79648" x="3406775" y="993775"/>
          <p14:tracePt t="79655" x="3365500" y="1008063"/>
          <p14:tracePt t="79662" x="3282950" y="1020763"/>
          <p14:tracePt t="79678" x="3213100" y="1049338"/>
          <p14:tracePt t="79694" x="3089275" y="1062038"/>
          <p14:tracePt t="79697" x="3033713" y="1076325"/>
          <p14:tracePt t="79703" x="2951163" y="1076325"/>
          <p14:tracePt t="79725" x="2895600" y="1076325"/>
          <p14:tracePt t="79739" x="2786063" y="1076325"/>
          <p14:tracePt t="79742" x="2744788" y="1076325"/>
          <p14:tracePt t="79743" x="2689225" y="1076325"/>
          <p14:tracePt t="79751" x="2633663" y="1076325"/>
          <p14:tracePt t="79758" x="2579688" y="1076325"/>
          <p14:tracePt t="79776" x="2441575" y="1103313"/>
          <p14:tracePt t="79783" x="2359025" y="1117600"/>
          <p14:tracePt t="79791" x="2303463" y="1144588"/>
          <p14:tracePt t="79809" x="2179638" y="1200150"/>
          <p14:tracePt t="79814" x="2097088" y="1214438"/>
          <p14:tracePt t="79824" x="2012950" y="1228725"/>
          <p14:tracePt t="79840" x="1917700" y="1270000"/>
          <p14:tracePt t="79847" x="1862138" y="1270000"/>
          <p14:tracePt t="79855" x="1792288" y="1282700"/>
          <p14:tracePt t="79863" x="1751013" y="1311275"/>
          <p14:tracePt t="79885" x="1641475" y="1352550"/>
          <p14:tracePt t="79887" x="1600200" y="1393825"/>
          <p14:tracePt t="79895" x="1530350" y="1420813"/>
          <p14:tracePt t="79914" x="1476375" y="1449388"/>
          <p14:tracePt t="79919" x="1447800" y="1462088"/>
          <p14:tracePt t="79935" x="1420813" y="1503363"/>
          <p14:tracePt t="79943" x="1392238" y="1517650"/>
          <p14:tracePt t="79963" x="1365250" y="1531938"/>
          <p14:tracePt t="79991" x="1350963" y="1546225"/>
          <p14:tracePt t="80010" x="1338263" y="1558925"/>
          <p14:tracePt t="80025" x="1338263" y="1573213"/>
          <p14:tracePt t="80042" x="1338263" y="1587500"/>
          <p14:tracePt t="80072" x="1338263" y="1614488"/>
          <p14:tracePt t="80090" x="1338263" y="1655763"/>
          <p14:tracePt t="80105" x="1392238" y="1711325"/>
          <p14:tracePt t="80120" x="1476375" y="1738313"/>
          <p14:tracePt t="80127" x="1530350" y="1779588"/>
          <p14:tracePt t="80135" x="1585913" y="1793875"/>
          <p14:tracePt t="80143" x="1627188" y="1808163"/>
          <p14:tracePt t="80151" x="1697038" y="1835150"/>
          <p14:tracePt t="80169" x="1779588" y="1835150"/>
          <p14:tracePt t="80187" x="1833563" y="1835150"/>
          <p14:tracePt t="80202" x="1847850" y="1835150"/>
          <p14:tracePt t="80215" x="1876425" y="1835150"/>
          <p14:tracePt t="80231" x="1889125" y="1835150"/>
          <p14:tracePt t="80248" x="1903413" y="1835150"/>
          <p14:tracePt t="80262" x="1971675" y="1808163"/>
          <p14:tracePt t="80280" x="2027238" y="1766888"/>
          <p14:tracePt t="80287" x="2041525" y="1766888"/>
          <p14:tracePt t="80295" x="2054225" y="1752600"/>
          <p14:tracePt t="80311" x="2109788" y="1738313"/>
          <p14:tracePt t="80328" x="2138363" y="1738313"/>
          <p14:tracePt t="80344" x="2151063" y="1725613"/>
          <p14:tracePt t="80359" x="2151063" y="1711325"/>
          <p14:tracePt t="80408" x="2165350" y="1711325"/>
          <p14:tracePt t="80431" x="2165350" y="1697038"/>
          <p14:tracePt t="81104" x="2179638" y="1697038"/>
          <p14:tracePt t="81111" x="2179638" y="1711325"/>
          <p14:tracePt t="81140" x="2179638" y="1862138"/>
          <p14:tracePt t="81143" x="2179638" y="1931988"/>
          <p14:tracePt t="81151" x="2179638" y="1973263"/>
          <p14:tracePt t="81159" x="2165350" y="2014538"/>
          <p14:tracePt t="81167" x="2151063" y="2055813"/>
          <p14:tracePt t="81174" x="2138363" y="2111375"/>
          <p14:tracePt t="81182" x="2124075" y="2152650"/>
          <p14:tracePt t="81202" x="2109788" y="2235200"/>
          <p14:tracePt t="81221" x="2097088" y="2290763"/>
          <p14:tracePt t="81235" x="2097088" y="2332038"/>
          <p14:tracePt t="81239" x="2097088" y="2359025"/>
          <p14:tracePt t="81247" x="2097088" y="2373313"/>
          <p14:tracePt t="81256" x="2097088" y="2387600"/>
          <p14:tracePt t="81263" x="2097088" y="2414588"/>
          <p14:tracePt t="81281" x="2097088" y="2428875"/>
          <p14:tracePt t="81300" x="2097088" y="2470150"/>
          <p14:tracePt t="81316" x="2097088" y="2497138"/>
          <p14:tracePt t="81332" x="2097088" y="2579688"/>
          <p14:tracePt t="81336" x="2097088" y="2608263"/>
          <p14:tracePt t="81343" x="2097088" y="2649538"/>
          <p14:tracePt t="81361" x="2097088" y="2717800"/>
          <p14:tracePt t="81379" x="2097088" y="2773363"/>
          <p14:tracePt t="81397" x="2109788" y="2828925"/>
          <p14:tracePt t="81400" x="2109788" y="2855913"/>
          <p14:tracePt t="81407" x="2109788" y="2870200"/>
          <p14:tracePt t="81424" x="2109788" y="2911475"/>
          <p14:tracePt t="81441" x="2109788" y="2967038"/>
          <p14:tracePt t="81458" x="2109788" y="3008313"/>
          <p14:tracePt t="81463" x="2109788" y="3035300"/>
          <p14:tracePt t="81471" x="2109788" y="3076575"/>
          <p14:tracePt t="81488" x="2109788" y="3132138"/>
          <p14:tracePt t="81504" x="2109788" y="3201988"/>
          <p14:tracePt t="81521" x="2068513" y="3352800"/>
          <p14:tracePt t="81528" x="2068513" y="3408363"/>
          <p14:tracePt t="81535" x="2041525" y="3476625"/>
          <p14:tracePt t="81553" x="2000250" y="3629025"/>
          <p14:tracePt t="81571" x="1958975" y="3767138"/>
          <p14:tracePt t="81584" x="1930400" y="3876675"/>
          <p14:tracePt t="81591" x="1930400" y="3919538"/>
          <p14:tracePt t="81599" x="1930400" y="3946525"/>
          <p14:tracePt t="81621" x="1930400" y="3960813"/>
          <p14:tracePt t="81816" x="1930400" y="3973513"/>
          <p14:tracePt t="81858" x="2000250" y="3946525"/>
          <p14:tracePt t="81863" x="2041525" y="3932238"/>
          <p14:tracePt t="81871" x="2124075" y="3919538"/>
          <p14:tracePt t="81893" x="2317750" y="3876675"/>
          <p14:tracePt t="81897" x="2454275" y="3822700"/>
          <p14:tracePt t="81902" x="2606675" y="3794125"/>
          <p14:tracePt t="81920" x="2882900" y="3711575"/>
          <p14:tracePt t="81936" x="3200400" y="3629025"/>
          <p14:tracePt t="81943" x="3392488" y="3587750"/>
          <p14:tracePt t="81951" x="3600450" y="3517900"/>
          <p14:tracePt t="81959" x="3806825" y="3435350"/>
          <p14:tracePt t="81966" x="3998913" y="3394075"/>
          <p14:tracePt t="81975" x="4165600" y="3325813"/>
          <p14:tracePt t="81983" x="4357688" y="3255963"/>
          <p14:tracePt t="81990" x="4483100" y="3228975"/>
          <p14:tracePt t="82011" x="4619625" y="3187700"/>
          <p14:tracePt t="82013" x="4786313" y="3132138"/>
          <p14:tracePt t="82028" x="5060950" y="3049588"/>
          <p14:tracePt t="82043" x="5172075" y="2994025"/>
          <p14:tracePt t="82046" x="5365750" y="2911475"/>
          <p14:tracePt t="82055" x="5475288" y="2855913"/>
          <p14:tracePt t="82063" x="5543550" y="2814638"/>
          <p14:tracePt t="82071" x="5654675" y="2773363"/>
          <p14:tracePt t="82080" x="5751513" y="2732088"/>
          <p14:tracePt t="82087" x="5861050" y="2663825"/>
          <p14:tracePt t="82106" x="6081713" y="2525713"/>
          <p14:tracePt t="82123" x="6343650" y="2346325"/>
          <p14:tracePt t="82127" x="6481763" y="2235200"/>
          <p14:tracePt t="82135" x="6619875" y="2125663"/>
          <p14:tracePt t="82156" x="6854825" y="1931988"/>
          <p14:tracePt t="82172" x="7102475" y="1752600"/>
          <p14:tracePt t="82188" x="7267575" y="1614488"/>
          <p14:tracePt t="82191" x="7337425" y="1558925"/>
          <p14:tracePt t="82199" x="7419975" y="1503363"/>
          <p14:tracePt t="82208" x="7461250" y="1462088"/>
          <p14:tracePt t="82215" x="7488238" y="1449388"/>
          <p14:tracePt t="82234" x="7585075" y="1393825"/>
          <p14:tracePt t="82252" x="7667625" y="1338263"/>
          <p14:tracePt t="82268" x="7751763" y="1311275"/>
          <p14:tracePt t="82271" x="7805738" y="1296988"/>
          <p14:tracePt t="82279" x="7847013" y="1282700"/>
          <p14:tracePt t="82288" x="7916863" y="1270000"/>
          <p14:tracePt t="82295" x="7972425" y="1255713"/>
          <p14:tracePt t="82314" x="8096250" y="1228725"/>
          <p14:tracePt t="82330" x="8234363" y="1200150"/>
          <p14:tracePt t="82348" x="8385175" y="1200150"/>
          <p14:tracePt t="82351" x="8455025" y="1200150"/>
          <p14:tracePt t="82359" x="8550275" y="1200150"/>
          <p14:tracePt t="82368" x="8647113" y="1187450"/>
          <p14:tracePt t="82374" x="8729663" y="1173163"/>
          <p14:tracePt t="82395" x="8937625" y="1173163"/>
          <p14:tracePt t="82412" x="9088438" y="1173163"/>
          <p14:tracePt t="82427" x="9309100" y="1173163"/>
          <p14:tracePt t="82432" x="9420225" y="1200150"/>
          <p14:tracePt t="82439" x="9529763" y="1228725"/>
          <p14:tracePt t="82460" x="9709150" y="1270000"/>
          <p14:tracePt t="82475" x="9888538" y="1311275"/>
          <p14:tracePt t="82490" x="10067925" y="1352550"/>
          <p14:tracePt t="82496" x="10150475" y="1393825"/>
          <p14:tracePt t="82503" x="10233025" y="1435100"/>
          <p14:tracePt t="82510" x="10302875" y="1476375"/>
          <p14:tracePt t="82518" x="10412413" y="1531938"/>
          <p14:tracePt t="82528" x="10509250" y="1558925"/>
          <p14:tracePt t="82540" x="10620375" y="1614488"/>
          <p14:tracePt t="82544" x="10744200" y="1670050"/>
          <p14:tracePt t="82551" x="10841038" y="1711325"/>
          <p14:tracePt t="82570" x="11074400" y="1849438"/>
          <p14:tracePt t="82588" x="11309350" y="1987550"/>
          <p14:tracePt t="82592" x="11433175" y="2055813"/>
          <p14:tracePt t="82599" x="11544300" y="2125663"/>
          <p14:tracePt t="82619" x="11709400" y="2235200"/>
          <p14:tracePt t="82636" x="11847513" y="2317750"/>
          <p14:tracePt t="82652" x="11915775" y="2387600"/>
          <p14:tracePt t="82656" x="11957050" y="2443163"/>
          <p14:tracePt t="82663" x="11971338" y="2455863"/>
          <p14:tracePt t="82672" x="11985625" y="2470150"/>
          <p14:tracePt t="82679" x="11985625" y="2497138"/>
          <p14:tracePt t="82687" x="11998325" y="2525713"/>
          <p14:tracePt t="82694" x="12012613" y="2552700"/>
          <p14:tracePt t="82712" x="12026900" y="2608263"/>
          <p14:tracePt t="82728" x="12095163" y="2676525"/>
          <p14:tracePt t="82746" x="12123738" y="2759075"/>
          <p14:tracePt t="82750" x="12150725" y="2787650"/>
          <p14:tracePt t="82759" x="12177713" y="280193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962BCD-661D-43BC-90C4-6361911F3987}"/>
              </a:ext>
            </a:extLst>
          </p:cNvPr>
          <p:cNvSpPr txBox="1"/>
          <p:nvPr/>
        </p:nvSpPr>
        <p:spPr>
          <a:xfrm>
            <a:off x="0" y="270799"/>
            <a:ext cx="11051628" cy="518925"/>
          </a:xfrm>
          <a:prstGeom prst="rect">
            <a:avLst/>
          </a:prstGeom>
          <a:noFill/>
        </p:spPr>
        <p:txBody>
          <a:bodyPr wrap="square">
            <a:spAutoFit/>
          </a:bodyPr>
          <a:lstStyle/>
          <a:p>
            <a:pPr marL="206375" marR="0">
              <a:lnSpc>
                <a:spcPct val="99000"/>
              </a:lnSpc>
              <a:spcBef>
                <a:spcPts val="0"/>
              </a:spcBef>
              <a:spcAft>
                <a:spcPts val="1365"/>
              </a:spcAft>
            </a:pPr>
            <a:r>
              <a:rPr lang="fr-FR" sz="2800" b="1" dirty="0">
                <a:solidFill>
                  <a:srgbClr val="D2533C"/>
                </a:solidFill>
                <a:effectLst/>
                <a:latin typeface="Calibri" panose="020F0502020204030204" pitchFamily="34" charset="0"/>
                <a:ea typeface="Calibri" panose="020F0502020204030204" pitchFamily="34" charset="0"/>
              </a:rPr>
              <a:t>Pourquoi les hématies ne conviennent pas à la réalisation du caryotype? </a:t>
            </a:r>
            <a:endParaRPr lang="en-US" sz="2800" b="1" dirty="0">
              <a:solidFill>
                <a:srgbClr val="000000"/>
              </a:solidFill>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B3FE2FC7-34D7-4E80-B102-5B4B5EFF4737}"/>
              </a:ext>
            </a:extLst>
          </p:cNvPr>
          <p:cNvSpPr txBox="1"/>
          <p:nvPr/>
        </p:nvSpPr>
        <p:spPr>
          <a:xfrm>
            <a:off x="461141" y="2191435"/>
            <a:ext cx="6093372" cy="1015663"/>
          </a:xfrm>
          <a:prstGeom prst="rect">
            <a:avLst/>
          </a:prstGeom>
          <a:noFill/>
        </p:spPr>
        <p:txBody>
          <a:bodyPr wrap="square">
            <a:spAutoFit/>
          </a:bodyPr>
          <a:lstStyle/>
          <a:p>
            <a:r>
              <a:rPr lang="fr-FR" sz="2400" b="1" dirty="0">
                <a:solidFill>
                  <a:srgbClr val="292934"/>
                </a:solidFill>
                <a:effectLst/>
                <a:latin typeface="Arial" panose="020B0604020202020204" pitchFamily="34" charset="0"/>
                <a:ea typeface="Arial" panose="020B0604020202020204" pitchFamily="34" charset="0"/>
              </a:rPr>
              <a:t>Réponse:</a:t>
            </a:r>
          </a:p>
          <a:p>
            <a:r>
              <a:rPr lang="fr-FR" sz="1800" dirty="0">
                <a:solidFill>
                  <a:srgbClr val="292934"/>
                </a:solidFill>
                <a:effectLst/>
                <a:latin typeface="Arial" panose="020B0604020202020204" pitchFamily="34" charset="0"/>
                <a:ea typeface="Arial" panose="020B0604020202020204" pitchFamily="34" charset="0"/>
              </a:rPr>
              <a:t>Les hématies sont des cellules anucléées ne contiennent pas de chromosomes. </a:t>
            </a:r>
            <a:endParaRPr lang="fr-FR" dirty="0"/>
          </a:p>
        </p:txBody>
      </p:sp>
      <p:pic>
        <p:nvPicPr>
          <p:cNvPr id="6" name="Picture 5">
            <a:extLst>
              <a:ext uri="{FF2B5EF4-FFF2-40B4-BE49-F238E27FC236}">
                <a16:creationId xmlns:a16="http://schemas.microsoft.com/office/drawing/2014/main" id="{D0E63910-0337-4BD9-B7C9-594975562847}"/>
              </a:ext>
            </a:extLst>
          </p:cNvPr>
          <p:cNvPicPr/>
          <p:nvPr/>
        </p:nvPicPr>
        <p:blipFill>
          <a:blip r:embed="rId4"/>
          <a:stretch>
            <a:fillRect/>
          </a:stretch>
        </p:blipFill>
        <p:spPr>
          <a:xfrm>
            <a:off x="7399119" y="1763603"/>
            <a:ext cx="4331740" cy="4164231"/>
          </a:xfrm>
          <a:prstGeom prst="rect">
            <a:avLst/>
          </a:prstGeom>
        </p:spPr>
      </p:pic>
      <p:pic>
        <p:nvPicPr>
          <p:cNvPr id="2" name="Audio 1">
            <a:hlinkClick r:id="" action="ppaction://media"/>
            <a:extLst>
              <a:ext uri="{FF2B5EF4-FFF2-40B4-BE49-F238E27FC236}">
                <a16:creationId xmlns:a16="http://schemas.microsoft.com/office/drawing/2014/main" id="{F7FC9543-CEB3-4791-AF0B-FC131385BF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52359341"/>
      </p:ext>
    </p:extLst>
  </p:cSld>
  <p:clrMapOvr>
    <a:masterClrMapping/>
  </p:clrMapOvr>
  <mc:AlternateContent xmlns:mc="http://schemas.openxmlformats.org/markup-compatibility/2006">
    <mc:Choice xmlns:p14="http://schemas.microsoft.com/office/powerpoint/2010/main" Requires="p14">
      <p:transition spd="slow" p14:dur="2000" advTm="34770"/>
    </mc:Choice>
    <mc:Fallback>
      <p:transition spd="slow" advTm="34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09" x="12109450" y="2994025"/>
          <p14:tracePt t="817" x="12053888" y="2911475"/>
          <p14:tracePt t="837" x="11888788" y="2717800"/>
          <p14:tracePt t="839" x="11833225" y="2635250"/>
          <p14:tracePt t="848" x="11750675" y="2552700"/>
          <p14:tracePt t="864" x="11557000" y="2400300"/>
          <p14:tracePt t="871" x="11461750" y="2305050"/>
          <p14:tracePt t="892" x="11253788" y="2179638"/>
          <p14:tracePt t="907" x="11047413" y="2000250"/>
          <p14:tracePt t="911" x="10812463" y="1862138"/>
          <p14:tracePt t="918" x="10523538" y="1697038"/>
          <p14:tracePt t="928" x="10179050" y="1558925"/>
          <p14:tracePt t="934" x="9944100" y="1476375"/>
          <p14:tracePt t="955" x="9571038" y="1352550"/>
          <p14:tracePt t="971" x="9088438" y="1200150"/>
          <p14:tracePt t="975" x="8812213" y="1103313"/>
          <p14:tracePt t="983" x="8550275" y="1020763"/>
          <p14:tracePt t="992" x="8358188" y="952500"/>
          <p14:tracePt t="998" x="8054975" y="882650"/>
          <p14:tracePt t="1017" x="7681913" y="758825"/>
          <p14:tracePt t="1036" x="7226300" y="690563"/>
          <p14:tracePt t="1039" x="6964363" y="620713"/>
          <p14:tracePt t="1046" x="6619875" y="538163"/>
          <p14:tracePt t="1056" x="6289675" y="455613"/>
          <p14:tracePt t="1062" x="5861050" y="385763"/>
          <p14:tracePt t="1070" x="5489575" y="290513"/>
          <p14:tracePt t="1078" x="5116513" y="206375"/>
          <p14:tracePt t="1097" x="4495800" y="152400"/>
          <p14:tracePt t="1112" x="4095750" y="96838"/>
          <p14:tracePt t="1119" x="3930650" y="55563"/>
          <p14:tracePt t="1126" x="3792538" y="14288"/>
          <p14:tracePt t="1134" x="3641725" y="0"/>
          <p14:tracePt t="1142" x="3475038" y="0"/>
          <p14:tracePt t="1150" x="3336925" y="0"/>
          <p14:tracePt t="1158" x="3186113" y="0"/>
          <p14:tracePt t="1166" x="3033713" y="0"/>
          <p14:tracePt t="1174" x="2909888" y="0"/>
          <p14:tracePt t="1183" x="2800350" y="0"/>
          <p14:tracePt t="1191" x="2662238" y="0"/>
          <p14:tracePt t="1199" x="2524125" y="0"/>
          <p14:tracePt t="1207" x="2413000" y="0"/>
          <p14:tracePt t="1215" x="2289175" y="0"/>
          <p14:tracePt t="1223" x="2179638" y="0"/>
          <p14:tracePt t="1231" x="2082800" y="0"/>
          <p14:tracePt t="1239" x="1985963" y="0"/>
          <p14:tracePt t="1248" x="1903413" y="0"/>
          <p14:tracePt t="1255" x="1820863" y="0"/>
          <p14:tracePt t="1264" x="1724025" y="0"/>
          <p14:tracePt t="1271" x="1612900" y="0"/>
          <p14:tracePt t="1279" x="1544638" y="0"/>
          <p14:tracePt t="1287" x="1462088" y="14288"/>
          <p14:tracePt t="1295" x="1365250" y="41275"/>
          <p14:tracePt t="1304" x="1268413" y="55563"/>
          <p14:tracePt t="1311" x="1171575" y="82550"/>
          <p14:tracePt t="1319" x="1103313" y="96838"/>
          <p14:tracePt t="1328" x="1020763" y="123825"/>
          <p14:tracePt t="1335" x="965200" y="123825"/>
          <p14:tracePt t="1344" x="896938" y="152400"/>
          <p14:tracePt t="1351" x="841375" y="165100"/>
          <p14:tracePt t="1360" x="785813" y="193675"/>
          <p14:tracePt t="1367" x="744538" y="206375"/>
          <p14:tracePt t="1375" x="688975" y="234950"/>
          <p14:tracePt t="1383" x="647700" y="261938"/>
          <p14:tracePt t="1391" x="606425" y="276225"/>
          <p14:tracePt t="1399" x="565150" y="303213"/>
          <p14:tracePt t="1408" x="538163" y="331788"/>
          <p14:tracePt t="1415" x="496888" y="344488"/>
          <p14:tracePt t="1424" x="455613" y="373063"/>
          <p14:tracePt t="1431" x="441325" y="385763"/>
          <p14:tracePt t="1439" x="400050" y="414338"/>
          <p14:tracePt t="1447" x="344488" y="441325"/>
          <p14:tracePt t="1455" x="288925" y="469900"/>
          <p14:tracePt t="1463" x="234950" y="511175"/>
          <p14:tracePt t="1471" x="179388" y="552450"/>
          <p14:tracePt t="1479" x="123825" y="579438"/>
          <p14:tracePt t="1488" x="68263" y="606425"/>
          <p14:tracePt t="1495" x="14288" y="649288"/>
          <p14:tracePt t="2663" x="111125" y="869950"/>
          <p14:tracePt t="2671" x="138113" y="869950"/>
          <p14:tracePt t="2692" x="138113" y="855663"/>
          <p14:tracePt t="2759" x="152400" y="855663"/>
          <p14:tracePt t="2787" x="165100" y="855663"/>
          <p14:tracePt t="2791" x="193675" y="855663"/>
          <p14:tracePt t="2820" x="220663" y="855663"/>
          <p14:tracePt t="2823" x="234950" y="855663"/>
          <p14:tracePt t="2830" x="247650" y="855663"/>
          <p14:tracePt t="3480" x="261938" y="855663"/>
          <p14:tracePt t="3487" x="276225" y="855663"/>
          <p14:tracePt t="3495" x="288925" y="855663"/>
          <p14:tracePt t="3518" x="317500" y="855663"/>
          <p14:tracePt t="3527" x="331788" y="855663"/>
          <p14:tracePt t="3548" x="344488" y="855663"/>
          <p14:tracePt t="3579" x="358775" y="855663"/>
          <p14:tracePt t="3601" x="373063" y="882650"/>
          <p14:tracePt t="3607" x="400050" y="882650"/>
          <p14:tracePt t="3660" x="400050" y="896938"/>
          <p14:tracePt t="4416" x="414338" y="896938"/>
          <p14:tracePt t="4424" x="441325" y="896938"/>
          <p14:tracePt t="4441" x="496888" y="896938"/>
          <p14:tracePt t="4478" x="744538" y="911225"/>
          <p14:tracePt t="4479" x="814388" y="923925"/>
          <p14:tracePt t="4486" x="965200" y="938213"/>
          <p14:tracePt t="4504" x="1420813" y="1020763"/>
          <p14:tracePt t="4520" x="1889125" y="1131888"/>
          <p14:tracePt t="4535" x="2400300" y="1173163"/>
          <p14:tracePt t="4542" x="2592388" y="1187450"/>
          <p14:tracePt t="4550" x="2771775" y="1200150"/>
          <p14:tracePt t="4559" x="2936875" y="1214438"/>
          <p14:tracePt t="4566" x="3089275" y="1241425"/>
          <p14:tracePt t="4574" x="3186113" y="1270000"/>
          <p14:tracePt t="4595" x="3365500" y="1323975"/>
          <p14:tracePt t="4613" x="3433763" y="1338263"/>
          <p14:tracePt t="4627" x="3571875" y="1352550"/>
          <p14:tracePt t="4630" x="3627438" y="1366838"/>
          <p14:tracePt t="4632" x="3683000" y="1366838"/>
          <p14:tracePt t="4639" x="3751263" y="1366838"/>
          <p14:tracePt t="4647" x="3806825" y="1366838"/>
          <p14:tracePt t="4654" x="3833813" y="1366838"/>
          <p14:tracePt t="4663" x="3889375" y="1366838"/>
          <p14:tracePt t="4670" x="3944938" y="1366838"/>
          <p14:tracePt t="4691" x="4095750" y="1366838"/>
          <p14:tracePt t="4695" x="4137025" y="1366838"/>
          <p14:tracePt t="4702" x="4178300" y="1366838"/>
          <p14:tracePt t="4721" x="4275138" y="1379538"/>
          <p14:tracePt t="4738" x="4357688" y="1379538"/>
          <p14:tracePt t="4754" x="4427538" y="1379538"/>
          <p14:tracePt t="4759" x="4454525" y="1379538"/>
          <p14:tracePt t="4766" x="4495800" y="1379538"/>
          <p14:tracePt t="4785" x="4578350" y="1379538"/>
          <p14:tracePt t="4791" x="4619625" y="1379538"/>
          <p14:tracePt t="4798" x="4675188" y="1379538"/>
          <p14:tracePt t="4816" x="4772025" y="1379538"/>
          <p14:tracePt t="4845" x="4854575" y="1379538"/>
          <p14:tracePt t="4848" x="4910138" y="1379538"/>
          <p14:tracePt t="4855" x="4937125" y="1379538"/>
          <p14:tracePt t="4862" x="4951413" y="1379538"/>
          <p14:tracePt t="4878" x="4965700" y="1379538"/>
          <p14:tracePt t="4895" x="4992688" y="1379538"/>
          <p14:tracePt t="4915" x="5075238" y="1366838"/>
          <p14:tracePt t="4918" x="5116513" y="1366838"/>
          <p14:tracePt t="4926" x="5145088" y="1366838"/>
          <p14:tracePt t="4935" x="5186363" y="1366838"/>
          <p14:tracePt t="4943" x="5227638" y="1352550"/>
          <p14:tracePt t="4951" x="5254625" y="1338263"/>
          <p14:tracePt t="4972" x="5295900" y="1338263"/>
          <p14:tracePt t="4974" x="5337175" y="1338263"/>
          <p14:tracePt t="4983" x="5365750" y="1338263"/>
          <p14:tracePt t="5003" x="5419725" y="1338263"/>
          <p14:tracePt t="5020" x="5434013" y="1338263"/>
          <p14:tracePt t="5023" x="5475288" y="1338263"/>
          <p14:tracePt t="5046" x="5502275" y="1323975"/>
          <p14:tracePt t="5067" x="5516563" y="1323975"/>
          <p14:tracePt t="5071" x="5530850" y="1323975"/>
          <p14:tracePt t="5079" x="5543550" y="1311275"/>
          <p14:tracePt t="5097" x="5572125" y="1311275"/>
          <p14:tracePt t="5103" x="5586413" y="1311275"/>
          <p14:tracePt t="5110" x="5613400" y="1311275"/>
          <p14:tracePt t="5128" x="5654675" y="1296988"/>
          <p14:tracePt t="5135" x="5695950" y="1282700"/>
          <p14:tracePt t="5142" x="5710238" y="1282700"/>
          <p14:tracePt t="5160" x="5778500" y="1255713"/>
          <p14:tracePt t="5176" x="5861050" y="1214438"/>
          <p14:tracePt t="5191" x="5889625" y="1214438"/>
          <p14:tracePt t="5208" x="5916613" y="1187450"/>
          <p14:tracePt t="5239" x="5943600" y="1187450"/>
          <p14:tracePt t="5246" x="5957888" y="1187450"/>
          <p14:tracePt t="5254" x="5999163" y="1187450"/>
          <p14:tracePt t="5274" x="6069013" y="1187450"/>
          <p14:tracePt t="5278" x="6096000" y="1187450"/>
          <p14:tracePt t="5286" x="6122988" y="1187450"/>
          <p14:tracePt t="5303" x="6164263" y="1187450"/>
          <p14:tracePt t="5319" x="6192838" y="1187450"/>
          <p14:tracePt t="5326" x="6207125" y="1187450"/>
          <p14:tracePt t="6888" x="6219825" y="1187450"/>
          <p14:tracePt t="6896" x="6234113" y="1187450"/>
          <p14:tracePt t="6903" x="6248400" y="1144588"/>
          <p14:tracePt t="6912" x="6248400" y="1131888"/>
          <p14:tracePt t="7006" x="6261100" y="1117600"/>
          <p14:tracePt t="12608" x="6261100" y="1103313"/>
          <p14:tracePt t="12625" x="6248400" y="1117600"/>
          <p14:tracePt t="12631" x="6219825" y="1117600"/>
          <p14:tracePt t="12664" x="6096000" y="1200150"/>
          <p14:tracePt t="12684" x="6069013" y="1200150"/>
          <p14:tracePt t="12687" x="6027738" y="1241425"/>
          <p14:tracePt t="12695" x="5999163" y="1270000"/>
          <p14:tracePt t="12727" x="5943600" y="1296988"/>
          <p14:tracePt t="12743" x="5902325" y="1323975"/>
          <p14:tracePt t="12751" x="5889625" y="1352550"/>
          <p14:tracePt t="12759" x="5875338" y="1352550"/>
          <p14:tracePt t="12772" x="5861050" y="1352550"/>
          <p14:tracePt t="12789" x="5848350" y="1366838"/>
          <p14:tracePt t="12791" x="5792788" y="1393825"/>
          <p14:tracePt t="12806" x="5764213" y="1420813"/>
          <p14:tracePt t="12807" x="5737225" y="1435100"/>
          <p14:tracePt t="12815" x="5695950" y="1449388"/>
          <p14:tracePt t="12823" x="5681663" y="1462088"/>
          <p14:tracePt t="12831" x="5654675" y="1476375"/>
          <p14:tracePt t="12852" x="5557838" y="1490663"/>
          <p14:tracePt t="12868" x="5461000" y="1517650"/>
          <p14:tracePt t="12884" x="5337175" y="1546225"/>
          <p14:tracePt t="12887" x="5281613" y="1558925"/>
          <p14:tracePt t="12895" x="5240338" y="1573213"/>
          <p14:tracePt t="12903" x="5145088" y="1600200"/>
          <p14:tracePt t="12911" x="5102225" y="1600200"/>
          <p14:tracePt t="12919" x="5033963" y="1628775"/>
          <p14:tracePt t="12927" x="4978400" y="1641475"/>
          <p14:tracePt t="12946" x="4772025" y="1682750"/>
          <p14:tracePt t="12963" x="4316413" y="1697038"/>
          <p14:tracePt t="12978" x="4054475" y="1725613"/>
          <p14:tracePt t="12982" x="3986213" y="1725613"/>
          <p14:tracePt t="12991" x="3903663" y="1725613"/>
          <p14:tracePt t="12999" x="3806825" y="1725613"/>
          <p14:tracePt t="13007" x="3683000" y="1725613"/>
          <p14:tracePt t="13024" x="3516313" y="1725613"/>
          <p14:tracePt t="13058" x="3421063" y="1725613"/>
          <p14:tracePt t="13535" x="3421063" y="1738313"/>
          <p14:tracePt t="13543" x="3406775" y="1752600"/>
          <p14:tracePt t="13551" x="3406775" y="1779588"/>
          <p14:tracePt t="13569" x="3406775" y="1835150"/>
          <p14:tracePt t="13575" x="3406775" y="1890713"/>
          <p14:tracePt t="13583" x="3406775" y="1931988"/>
          <p14:tracePt t="13601" x="3406775" y="2055813"/>
          <p14:tracePt t="13607" x="3406775" y="2097088"/>
          <p14:tracePt t="13616" x="3421063" y="2125663"/>
          <p14:tracePt t="13633" x="3433763" y="2179638"/>
          <p14:tracePt t="13639" x="3433763" y="2220913"/>
          <p14:tracePt t="13660" x="3475038" y="2276475"/>
          <p14:tracePt t="13676" x="3516313" y="2332038"/>
          <p14:tracePt t="13679" x="3530600" y="2373313"/>
          <p14:tracePt t="13687" x="3544888" y="2400300"/>
          <p14:tracePt t="13706" x="3557588" y="2455863"/>
          <p14:tracePt t="13725" x="3557588" y="2497138"/>
          <p14:tracePt t="13740" x="3557588" y="2525713"/>
          <p14:tracePt t="13743" x="3557588" y="2552700"/>
          <p14:tracePt t="13751" x="3557588" y="2566988"/>
          <p14:tracePt t="13761" x="3557588" y="2579688"/>
          <p14:tracePt t="13767" x="3557588" y="2608263"/>
          <p14:tracePt t="13786" x="3557588" y="2635250"/>
          <p14:tracePt t="13805" x="3557588" y="2690813"/>
          <p14:tracePt t="13820" x="3557588" y="2732088"/>
          <p14:tracePt t="13824" x="3557588" y="2746375"/>
          <p14:tracePt t="13831" x="3557588" y="2773363"/>
          <p14:tracePt t="13868" x="3544888" y="2828925"/>
          <p14:tracePt t="13885" x="3544888" y="2855913"/>
          <p14:tracePt t="13900" x="3530600" y="2911475"/>
          <p14:tracePt t="13905" x="3530600" y="2952750"/>
          <p14:tracePt t="13911" x="3516313" y="2994025"/>
          <p14:tracePt t="13920" x="3503613" y="3022600"/>
          <p14:tracePt t="13927" x="3503613" y="3049588"/>
          <p14:tracePt t="13935" x="3503613" y="3063875"/>
          <p14:tracePt t="13943" x="3503613" y="3090863"/>
          <p14:tracePt t="13983" x="3503613" y="3105150"/>
          <p14:tracePt t="13991" x="3489325" y="3132138"/>
          <p14:tracePt t="13999" x="3475038" y="3146425"/>
          <p14:tracePt t="14006" x="3475038" y="3160713"/>
          <p14:tracePt t="14023" x="3462338" y="3173413"/>
          <p14:tracePt t="14039" x="3462338" y="3201988"/>
          <p14:tracePt t="14303" x="3462338" y="3160713"/>
          <p14:tracePt t="14311" x="3462338" y="3132138"/>
          <p14:tracePt t="14319" x="3462338" y="3076575"/>
          <p14:tracePt t="14338" x="3462338" y="2967038"/>
          <p14:tracePt t="14343" x="3462338" y="2925763"/>
          <p14:tracePt t="14351" x="3462338" y="2855913"/>
          <p14:tracePt t="14366" x="3462338" y="2814638"/>
          <p14:tracePt t="14383" x="3462338" y="2773363"/>
          <p14:tracePt t="14407" x="3448050" y="2773363"/>
          <p14:tracePt t="14429" x="3421063" y="2773363"/>
          <p14:tracePt t="14431" x="3406775" y="2787650"/>
          <p14:tracePt t="14449" x="3406775" y="2801938"/>
          <p14:tracePt t="14671" x="3406775" y="2814638"/>
          <p14:tracePt t="14679" x="3406775" y="2843213"/>
          <p14:tracePt t="14687" x="3406775" y="2855913"/>
          <p14:tracePt t="14694" x="3406775" y="2884488"/>
          <p14:tracePt t="14703" x="3406775" y="2911475"/>
          <p14:tracePt t="14718" x="3406775" y="2952750"/>
          <p14:tracePt t="14746" x="3421063" y="2981325"/>
          <p14:tracePt t="14750" x="3421063" y="2994025"/>
          <p14:tracePt t="14759" x="3421063" y="3022600"/>
          <p14:tracePt t="14795" x="3421063" y="3049588"/>
          <p14:tracePt t="14824" x="3421063" y="3076575"/>
          <p14:tracePt t="14855" x="3421063" y="3105150"/>
          <p14:tracePt t="14858" x="3421063" y="3146425"/>
          <p14:tracePt t="14877" x="3433763" y="3160713"/>
          <p14:tracePt t="14879" x="3433763" y="3173413"/>
          <p14:tracePt t="14887" x="3462338" y="3187700"/>
          <p14:tracePt t="14911" x="3475038" y="3214688"/>
          <p14:tracePt t="14912" x="3489325" y="3214688"/>
          <p14:tracePt t="14938" x="3503613" y="3214688"/>
          <p14:tracePt t="15247" x="3503613" y="3228975"/>
          <p14:tracePt t="15255" x="3530600" y="3228975"/>
          <p14:tracePt t="15263" x="3530600" y="3243263"/>
          <p14:tracePt t="15288" x="3544888" y="3243263"/>
          <p14:tracePt t="15318" x="3571875" y="3243263"/>
          <p14:tracePt t="15375" x="3600450" y="3255963"/>
          <p14:tracePt t="15471" x="3613150" y="3255963"/>
          <p14:tracePt t="15495" x="3641725" y="3255963"/>
          <p14:tracePt t="15512" x="3654425" y="3255963"/>
          <p14:tracePt t="15527" x="3695700" y="3243263"/>
          <p14:tracePt t="15535" x="3709988" y="3228975"/>
          <p14:tracePt t="15551" x="3724275" y="3214688"/>
          <p14:tracePt t="15571" x="3765550" y="3173413"/>
          <p14:tracePt t="15587" x="3765550" y="3160713"/>
          <p14:tracePt t="15599" x="3778250" y="3146425"/>
          <p14:tracePt t="15649" x="3792538" y="3132138"/>
          <p14:tracePt t="15671" x="3806825" y="3117850"/>
          <p14:tracePt t="15672" x="3821113" y="3117850"/>
          <p14:tracePt t="15678" x="3833813" y="3105150"/>
          <p14:tracePt t="15698" x="3862388" y="3105150"/>
          <p14:tracePt t="15727" x="3889375" y="3090863"/>
          <p14:tracePt t="15731" x="3916363" y="3063875"/>
          <p14:tracePt t="15749" x="3944938" y="3063875"/>
          <p14:tracePt t="15751" x="3957638" y="3035300"/>
          <p14:tracePt t="15758" x="3986213" y="3035300"/>
          <p14:tracePt t="15782" x="4041775" y="3008313"/>
          <p14:tracePt t="15791" x="4054475" y="3008313"/>
          <p14:tracePt t="15808" x="4068763" y="3008313"/>
          <p14:tracePt t="15862" x="4083050" y="3008313"/>
          <p14:tracePt t="15984" x="4095750" y="3008313"/>
          <p14:tracePt t="16551" x="4110038" y="3008313"/>
          <p14:tracePt t="16560" x="4124325" y="3008313"/>
          <p14:tracePt t="16567" x="4137025" y="3008313"/>
          <p14:tracePt t="16597" x="4165600" y="3008313"/>
          <p14:tracePt t="16621" x="4178300" y="3008313"/>
          <p14:tracePt t="16624" x="4192588" y="3008313"/>
          <p14:tracePt t="16630" x="4206875" y="3022600"/>
          <p14:tracePt t="16647" x="4219575" y="3022600"/>
          <p14:tracePt t="16663" x="4248150" y="3035300"/>
          <p14:tracePt t="16679" x="4275138" y="3035300"/>
          <p14:tracePt t="16680" x="4303713" y="3049588"/>
          <p14:tracePt t="16687" x="4316413" y="3063875"/>
          <p14:tracePt t="16694" x="4344988" y="3063875"/>
          <p14:tracePt t="16702" x="4371975" y="3063875"/>
          <p14:tracePt t="16710" x="4398963" y="3063875"/>
          <p14:tracePt t="16726" x="4427538" y="3076575"/>
          <p14:tracePt t="16741" x="4454525" y="3105150"/>
          <p14:tracePt t="16757" x="4510088" y="3105150"/>
          <p14:tracePt t="16761" x="4537075" y="3132138"/>
          <p14:tracePt t="16767" x="4565650" y="3132138"/>
          <p14:tracePt t="16774" x="4565650" y="3146425"/>
          <p14:tracePt t="17439" x="4551363" y="3146425"/>
          <p14:tracePt t="17448" x="4537075" y="3146425"/>
          <p14:tracePt t="17483" x="4440238" y="3173413"/>
          <p14:tracePt t="17487" x="4398963" y="3173413"/>
          <p14:tracePt t="17506" x="4344988" y="3173413"/>
          <p14:tracePt t="17523" x="4303713" y="3173413"/>
          <p14:tracePt t="17537" x="4275138" y="3173413"/>
          <p14:tracePt t="17543" x="4262438" y="3173413"/>
          <p14:tracePt t="17550" x="4248150" y="3173413"/>
          <p14:tracePt t="17558" x="4233863" y="3173413"/>
          <p14:tracePt t="17566" x="4219575" y="3173413"/>
          <p14:tracePt t="17583" x="4206875" y="3173413"/>
          <p14:tracePt t="17600" x="4178300" y="3173413"/>
          <p14:tracePt t="17615" x="4165600" y="3173413"/>
          <p14:tracePt t="17645" x="4151313" y="3173413"/>
          <p14:tracePt t="17864" x="4137025" y="3173413"/>
          <p14:tracePt t="17887" x="4151313" y="3173413"/>
          <p14:tracePt t="17903" x="4165600" y="3173413"/>
          <p14:tracePt t="17911" x="4192588" y="3173413"/>
          <p14:tracePt t="17933" x="4219575" y="3173413"/>
          <p14:tracePt t="17935" x="4303713" y="3173413"/>
          <p14:tracePt t="17943" x="4344988" y="3173413"/>
          <p14:tracePt t="17951" x="4357688" y="3173413"/>
          <p14:tracePt t="17958" x="4386263" y="3173413"/>
          <p14:tracePt t="18087" x="4413250" y="3173413"/>
          <p14:tracePt t="18095" x="4413250" y="3160713"/>
          <p14:tracePt t="18103" x="4398963" y="3160713"/>
          <p14:tracePt t="18111" x="4386263" y="3160713"/>
          <p14:tracePt t="18119" x="4357688" y="3160713"/>
          <p14:tracePt t="18136" x="4275138" y="3160713"/>
          <p14:tracePt t="18164" x="4248150" y="3160713"/>
          <p14:tracePt t="18294" x="4262438" y="3160713"/>
          <p14:tracePt t="18302" x="4303713" y="3160713"/>
          <p14:tracePt t="18321" x="4454525" y="3132138"/>
          <p14:tracePt t="18327" x="4495800" y="3117850"/>
          <p14:tracePt t="18348" x="4537075" y="3117850"/>
          <p14:tracePt t="18351" x="4592638" y="3117850"/>
          <p14:tracePt t="18366" x="4619625" y="3117850"/>
          <p14:tracePt t="18471" x="4592638" y="3117850"/>
          <p14:tracePt t="18493" x="4483100" y="3132138"/>
          <p14:tracePt t="18495" x="4398963" y="3146425"/>
          <p14:tracePt t="18503" x="4344988" y="3146425"/>
          <p14:tracePt t="18512" x="4303713" y="3146425"/>
          <p14:tracePt t="18519" x="4262438" y="3146425"/>
          <p14:tracePt t="18537" x="4206875" y="3146425"/>
          <p14:tracePt t="18680" x="4219575" y="3146425"/>
          <p14:tracePt t="18696" x="4233863" y="3146425"/>
          <p14:tracePt t="18711" x="4262438" y="3146425"/>
          <p14:tracePt t="18896" x="4248150" y="3146425"/>
          <p14:tracePt t="18904" x="4219575" y="3146425"/>
          <p14:tracePt t="18933" x="4137025" y="3187700"/>
          <p14:tracePt t="18935" x="4095750" y="3187700"/>
          <p14:tracePt t="18943" x="4068763" y="3187700"/>
          <p14:tracePt t="18951" x="4041775" y="3187700"/>
          <p14:tracePt t="18966" x="4027488" y="3201988"/>
          <p14:tracePt t="19120" x="4068763" y="3201988"/>
          <p14:tracePt t="19127" x="4178300" y="3201988"/>
          <p14:tracePt t="19145" x="4398963" y="3201988"/>
          <p14:tracePt t="19151" x="4468813" y="3201988"/>
          <p14:tracePt t="19159" x="4537075" y="3201988"/>
          <p14:tracePt t="19168" x="4633913" y="3201988"/>
          <p14:tracePt t="19188" x="4745038" y="3201988"/>
          <p14:tracePt t="19205" x="4757738" y="3201988"/>
          <p14:tracePt t="19278" x="4716463" y="3201988"/>
          <p14:tracePt t="19287" x="4689475" y="3201988"/>
          <p14:tracePt t="19294" x="4633913" y="3201988"/>
          <p14:tracePt t="19315" x="4578350" y="3201988"/>
          <p14:tracePt t="19318" x="4495800" y="3187700"/>
          <p14:tracePt t="19326" x="4413250" y="3160713"/>
          <p14:tracePt t="19334" x="4371975" y="3160713"/>
          <p14:tracePt t="19342" x="4330700" y="3160713"/>
          <p14:tracePt t="19360" x="4262438" y="3146425"/>
          <p14:tracePt t="19377" x="4219575" y="3146425"/>
          <p14:tracePt t="19502" x="4233863" y="3146425"/>
          <p14:tracePt t="19523" x="4344988" y="3132138"/>
          <p14:tracePt t="19527" x="4413250" y="3132138"/>
          <p14:tracePt t="19534" x="4468813" y="3132138"/>
          <p14:tracePt t="19557" x="4495800" y="3132138"/>
          <p14:tracePt t="19646" x="4483100" y="3132138"/>
          <p14:tracePt t="19654" x="4468813" y="3132138"/>
          <p14:tracePt t="19662" x="4427538" y="3132138"/>
          <p14:tracePt t="19671" x="4386263" y="3132138"/>
          <p14:tracePt t="19678" x="4357688" y="3132138"/>
          <p14:tracePt t="19697" x="4289425" y="3132138"/>
          <p14:tracePt t="19702" x="4275138" y="3132138"/>
          <p14:tracePt t="21280" x="4248150" y="3132138"/>
          <p14:tracePt t="21287" x="4219575" y="3105150"/>
          <p14:tracePt t="21295" x="4151313" y="3049588"/>
          <p14:tracePt t="21331" x="3971925" y="2981325"/>
          <p14:tracePt t="21336" x="3944938" y="2967038"/>
          <p14:tracePt t="21343" x="3916363" y="2967038"/>
          <p14:tracePt t="21358" x="3889375" y="2967038"/>
          <p14:tracePt t="21374" x="3875088" y="2967038"/>
          <p14:tracePt t="21519" x="3903663" y="2967038"/>
          <p14:tracePt t="21527" x="3944938" y="2967038"/>
          <p14:tracePt t="21548" x="4041775" y="2967038"/>
          <p14:tracePt t="21551" x="4083050" y="2967038"/>
          <p14:tracePt t="21560" x="4124325" y="2967038"/>
          <p14:tracePt t="21576" x="4192588" y="2967038"/>
          <p14:tracePt t="21594" x="4262438" y="2967038"/>
          <p14:tracePt t="21609" x="4289425" y="2967038"/>
          <p14:tracePt t="21615" x="4303713" y="2967038"/>
          <p14:tracePt t="21735" x="4303713" y="2981325"/>
          <p14:tracePt t="21756" x="4275138" y="2994025"/>
          <p14:tracePt t="21760" x="4248150" y="3008313"/>
          <p14:tracePt t="21768" x="4206875" y="3008313"/>
          <p14:tracePt t="21788" x="4110038" y="3035300"/>
          <p14:tracePt t="21790" x="4068763" y="3049588"/>
          <p14:tracePt t="21799" x="4027488" y="3063875"/>
          <p14:tracePt t="21820" x="3957638" y="3063875"/>
          <p14:tracePt t="21823" x="3944938" y="3076575"/>
          <p14:tracePt t="21831" x="3916363" y="3076575"/>
          <p14:tracePt t="21984" x="3944938" y="3090863"/>
          <p14:tracePt t="21991" x="3986213" y="3090863"/>
          <p14:tracePt t="22023" x="4248150" y="3090863"/>
          <p14:tracePt t="22043" x="4357688" y="3090863"/>
          <p14:tracePt t="22057" x="4386263" y="3090863"/>
          <p14:tracePt t="22176" x="4371975" y="3090863"/>
          <p14:tracePt t="22209" x="4316413" y="3090863"/>
          <p14:tracePt t="23383" x="4344988" y="3063875"/>
          <p14:tracePt t="23392" x="4371975" y="3063875"/>
          <p14:tracePt t="23426" x="4565650" y="3008313"/>
          <p14:tracePt t="23431" x="4578350" y="3008313"/>
          <p14:tracePt t="23455" x="4633913" y="2994025"/>
          <p14:tracePt t="23519" x="4648200" y="2981325"/>
          <p14:tracePt t="23547" x="4660900" y="2981325"/>
          <p14:tracePt t="23550" x="4689475" y="2981325"/>
          <p14:tracePt t="23558" x="4716463" y="2981325"/>
          <p14:tracePt t="23568" x="4745038" y="2981325"/>
          <p14:tracePt t="23574" x="4772025" y="2981325"/>
          <p14:tracePt t="23593" x="4868863" y="2981325"/>
          <p14:tracePt t="23609" x="5172075" y="2981325"/>
          <p14:tracePt t="23627" x="5475288" y="2981325"/>
          <p14:tracePt t="23633" x="5640388" y="2981325"/>
          <p14:tracePt t="23638" x="5807075" y="2981325"/>
          <p14:tracePt t="23658" x="6054725" y="2981325"/>
          <p14:tracePt t="23676" x="6248400" y="2981325"/>
          <p14:tracePt t="23691" x="6275388" y="2981325"/>
          <p14:tracePt t="23911" x="6275388" y="2994025"/>
          <p14:tracePt t="23931" x="6192838" y="3008313"/>
          <p14:tracePt t="23935" x="6164263" y="3008313"/>
          <p14:tracePt t="23944" x="6151563" y="3022600"/>
          <p14:tracePt t="23951" x="6110288" y="3022600"/>
          <p14:tracePt t="23959" x="6081713" y="3035300"/>
          <p14:tracePt t="23976" x="6054725" y="3035300"/>
          <p14:tracePt t="24544" x="6040438" y="3035300"/>
          <p14:tracePt t="24551" x="6027738" y="3049588"/>
          <p14:tracePt t="24559" x="5984875" y="3049588"/>
          <p14:tracePt t="24567" x="5861050" y="3049588"/>
          <p14:tracePt t="24585" x="5489575" y="3049588"/>
          <p14:tracePt t="24591" x="5227638" y="3049588"/>
          <p14:tracePt t="24599" x="4951413" y="3049588"/>
          <p14:tracePt t="24615" x="4524375" y="3049588"/>
          <p14:tracePt t="24632" x="4151313" y="3035300"/>
          <p14:tracePt t="24647" x="3654425" y="3035300"/>
          <p14:tracePt t="24648" x="3213100" y="3035300"/>
          <p14:tracePt t="24655" x="2936875" y="3022600"/>
          <p14:tracePt t="24662" x="2786063" y="2994025"/>
          <p14:tracePt t="24677" x="2633663" y="2981325"/>
          <p14:tracePt t="24693" x="2538413" y="2938463"/>
          <p14:tracePt t="24695" x="2400300" y="2911475"/>
          <p14:tracePt t="24710" x="2359025" y="2911475"/>
          <p14:tracePt t="24713" x="2344738" y="2897188"/>
          <p14:tracePt t="24952" x="2344738" y="2911475"/>
          <p14:tracePt t="24960" x="2344738" y="2967038"/>
          <p14:tracePt t="24967" x="2344738" y="2981325"/>
          <p14:tracePt t="24994" x="2344738" y="3022600"/>
          <p14:tracePt t="24996" x="2359025" y="3076575"/>
          <p14:tracePt t="24999" x="2371725" y="3105150"/>
          <p14:tracePt t="25007" x="2371725" y="3132138"/>
          <p14:tracePt t="25025" x="2371725" y="3146425"/>
          <p14:tracePt t="25031" x="2371725" y="3160713"/>
          <p14:tracePt t="25055" x="2371725" y="3173413"/>
          <p14:tracePt t="25073" x="2371725" y="3201988"/>
          <p14:tracePt t="25104" x="2371725" y="3214688"/>
          <p14:tracePt t="25198" x="2371725" y="3228975"/>
          <p14:tracePt t="25206" x="2371725" y="3243263"/>
          <p14:tracePt t="25233" x="2371725" y="3297238"/>
          <p14:tracePt t="25704" x="2371725" y="3311525"/>
          <p14:tracePt t="26224" x="2400300" y="3311525"/>
          <p14:tracePt t="28792" x="2427288" y="3325813"/>
          <p14:tracePt t="28800" x="2441575" y="3325813"/>
          <p14:tracePt t="28808" x="2454275" y="3340100"/>
          <p14:tracePt t="28815" x="2454275" y="3352800"/>
          <p14:tracePt t="28842" x="2468563" y="3381375"/>
          <p14:tracePt t="28847" x="2482850" y="3381375"/>
          <p14:tracePt t="28868" x="2482850" y="3408363"/>
          <p14:tracePt t="28927" x="2482850" y="3422650"/>
          <p14:tracePt t="29208" x="2482850" y="3449638"/>
          <p14:tracePt t="29648" x="2509838" y="3449638"/>
          <p14:tracePt t="29656" x="2524125" y="3449638"/>
          <p14:tracePt t="29664" x="2538413" y="3449638"/>
          <p14:tracePt t="29671" x="2551113" y="3449638"/>
          <p14:tracePt t="30071" x="2579688" y="3449638"/>
          <p14:tracePt t="30088" x="2620963" y="3449638"/>
          <p14:tracePt t="30118" x="2716213" y="3449638"/>
          <p14:tracePt t="30120" x="2744788" y="3449638"/>
          <p14:tracePt t="30127" x="2771775" y="3449638"/>
          <p14:tracePt t="30134" x="2800350" y="3449638"/>
          <p14:tracePt t="30254" x="2813050" y="3449638"/>
          <p14:tracePt t="30274" x="2827338" y="3449638"/>
          <p14:tracePt t="30278" x="2841625" y="3449638"/>
          <p14:tracePt t="30308" x="2841625" y="3463925"/>
          <p14:tracePt t="30311" x="2841625" y="3476625"/>
          <p14:tracePt t="31080" x="2868613" y="3476625"/>
          <p14:tracePt t="31088" x="2895600" y="3490913"/>
          <p14:tracePt t="31113" x="3062288" y="3546475"/>
          <p14:tracePt t="31119" x="3103563" y="3546475"/>
          <p14:tracePt t="31127" x="3144838" y="3560763"/>
          <p14:tracePt t="31134" x="3186113" y="3573463"/>
          <p14:tracePt t="31142" x="3213100" y="3573463"/>
          <p14:tracePt t="31166" x="3268663" y="3587750"/>
          <p14:tracePt t="31168" x="3282950" y="3587750"/>
          <p14:tracePt t="31175" x="3282950" y="3602038"/>
          <p14:tracePt t="31193" x="3309938" y="3602038"/>
          <p14:tracePt t="31199" x="3324225" y="3602038"/>
          <p14:tracePt t="31206" x="3336925" y="3602038"/>
          <p14:tracePt t="31224" x="3351213" y="3614738"/>
          <p14:tracePt t="31241" x="3448050" y="3670300"/>
          <p14:tracePt t="31256" x="3571875" y="3740150"/>
          <p14:tracePt t="31263" x="3613150" y="3752850"/>
          <p14:tracePt t="31270" x="3668713" y="3794125"/>
          <p14:tracePt t="31279" x="3695700" y="3835400"/>
          <p14:tracePt t="31286" x="3751263" y="3890963"/>
          <p14:tracePt t="31303" x="3833813" y="3960813"/>
          <p14:tracePt t="31318" x="3889375" y="4014788"/>
          <p14:tracePt t="31336" x="3930650" y="4029075"/>
          <p14:tracePt t="31343" x="3944938" y="4043363"/>
          <p14:tracePt t="31351" x="3986213" y="4056063"/>
          <p14:tracePt t="31358" x="3998913" y="4070350"/>
          <p14:tracePt t="31366" x="4013200" y="4084638"/>
          <p14:tracePt t="31381" x="4027488" y="4111625"/>
          <p14:tracePt t="31397" x="4083050" y="4140200"/>
          <p14:tracePt t="31399" x="4124325" y="4152900"/>
          <p14:tracePt t="31407" x="4151313" y="4167188"/>
          <p14:tracePt t="31427" x="4178300" y="4194175"/>
          <p14:tracePt t="31429" x="4219575" y="4235450"/>
          <p14:tracePt t="31432" x="4233863" y="4249738"/>
          <p14:tracePt t="31439" x="4262438" y="4264025"/>
          <p14:tracePt t="31464" x="4330700" y="4291013"/>
          <p14:tracePt t="31471" x="4344988" y="4305300"/>
          <p14:tracePt t="31492" x="4386263" y="4332288"/>
          <p14:tracePt t="31507" x="4427538" y="4373563"/>
          <p14:tracePt t="31512" x="4454525" y="4402138"/>
          <p14:tracePt t="31519" x="4454525" y="4414838"/>
          <p14:tracePt t="31540" x="4551363" y="4498975"/>
          <p14:tracePt t="31554" x="4648200" y="4581525"/>
          <p14:tracePt t="31572" x="4757738" y="4664075"/>
          <p14:tracePt t="31575" x="4799013" y="4691063"/>
          <p14:tracePt t="31583" x="4840288" y="4732338"/>
          <p14:tracePt t="31592" x="4910138" y="4760913"/>
          <p14:tracePt t="31599" x="4951413" y="4773613"/>
          <p14:tracePt t="31620" x="5006975" y="4816475"/>
          <p14:tracePt t="31636" x="5060950" y="4870450"/>
          <p14:tracePt t="31651" x="5089525" y="4911725"/>
          <p14:tracePt t="31663" x="5089525" y="4926013"/>
          <p14:tracePt t="31678" x="5089525" y="4953000"/>
          <p14:tracePt t="31702" x="5075238" y="4953000"/>
          <p14:tracePt t="31777" x="5075238" y="4967288"/>
          <p14:tracePt t="31812" x="5075238" y="4981575"/>
          <p14:tracePt t="31815" x="5075238" y="5008563"/>
          <p14:tracePt t="31846" x="5075238" y="5049838"/>
          <p14:tracePt t="31848" x="5060950" y="5064125"/>
          <p14:tracePt t="31855" x="5048250" y="5078413"/>
          <p14:tracePt t="31874" x="5048250" y="5105400"/>
          <p14:tracePt t="31908" x="5019675" y="5119688"/>
          <p14:tracePt t="32015" x="5033963" y="5105400"/>
          <p14:tracePt t="32023" x="5048250" y="5078413"/>
          <p14:tracePt t="32031" x="5060950" y="5049838"/>
          <p14:tracePt t="32039" x="5075238" y="5049838"/>
          <p14:tracePt t="32060" x="5089525" y="5037138"/>
          <p14:tracePt t="32109" x="5102225" y="5037138"/>
          <p14:tracePt t="32125" x="5130800" y="5037138"/>
          <p14:tracePt t="32127" x="5172075" y="5037138"/>
          <p14:tracePt t="32135" x="5199063" y="5064125"/>
          <p14:tracePt t="32143" x="5213350" y="5078413"/>
          <p14:tracePt t="32150" x="5281613" y="5146675"/>
          <p14:tracePt t="32160" x="5322888" y="5175250"/>
          <p14:tracePt t="32167" x="5351463" y="5216525"/>
          <p14:tracePt t="32175" x="5365750" y="5229225"/>
          <p14:tracePt t="32182" x="5378450" y="5229225"/>
          <p14:tracePt t="32203" x="5407025" y="5243513"/>
          <p14:tracePt t="32219" x="5419725" y="5257800"/>
          <p14:tracePt t="32235" x="5434013" y="5284788"/>
          <p14:tracePt t="32238" x="5448300" y="5299075"/>
          <p14:tracePt t="32247" x="5448300" y="5326063"/>
          <p14:tracePt t="32255" x="5475288" y="5367338"/>
          <p14:tracePt t="32262" x="5530850" y="5395913"/>
          <p14:tracePt t="32271" x="5613400" y="5449888"/>
          <p14:tracePt t="32279" x="5668963" y="5491163"/>
          <p14:tracePt t="32287" x="5710238" y="5505450"/>
          <p14:tracePt t="32294" x="5764213" y="5546725"/>
          <p14:tracePt t="32312" x="5848350" y="5602288"/>
          <p14:tracePt t="32328" x="5957888" y="5643563"/>
          <p14:tracePt t="32335" x="5999163" y="5657850"/>
          <p14:tracePt t="32342" x="6069013" y="5670550"/>
          <p14:tracePt t="32351" x="6096000" y="5713413"/>
          <p14:tracePt t="32358" x="6137275" y="5726113"/>
          <p14:tracePt t="32374" x="6164263" y="5726113"/>
          <p14:tracePt t="32391" x="6248400" y="5795963"/>
          <p14:tracePt t="32399" x="6289675" y="5808663"/>
          <p14:tracePt t="32421" x="6357938" y="5837238"/>
          <p14:tracePt t="32438" x="6510338" y="5946775"/>
          <p14:tracePt t="32442" x="6537325" y="5975350"/>
          <p14:tracePt t="32447" x="6592888" y="5988050"/>
          <p14:tracePt t="32470" x="6731000" y="6002338"/>
          <p14:tracePt t="32473" x="6813550" y="6016625"/>
          <p14:tracePt t="32478" x="6881813" y="6029325"/>
          <p14:tracePt t="32486" x="6964363" y="6043613"/>
          <p14:tracePt t="32494" x="7061200" y="6057900"/>
          <p14:tracePt t="32515" x="7199313" y="6099175"/>
          <p14:tracePt t="32531" x="7351713" y="6126163"/>
          <p14:tracePt t="32546" x="7475538" y="6167438"/>
          <p14:tracePt t="32551" x="7558088" y="6196013"/>
          <p14:tracePt t="32558" x="7654925" y="6196013"/>
          <p14:tracePt t="32567" x="7723188" y="6196013"/>
          <p14:tracePt t="32574" x="7764463" y="6196013"/>
          <p14:tracePt t="32593" x="7916863" y="6208713"/>
          <p14:tracePt t="32611" x="8067675" y="6237288"/>
          <p14:tracePt t="32627" x="8234363" y="6251575"/>
          <p14:tracePt t="32632" x="8329613" y="6278563"/>
          <p14:tracePt t="32639" x="8426450" y="6305550"/>
          <p14:tracePt t="32659" x="8661400" y="6346825"/>
          <p14:tracePt t="32676" x="8923338" y="6402388"/>
          <p14:tracePt t="32691" x="9185275" y="6443663"/>
          <p14:tracePt t="32695" x="9350375" y="6443663"/>
          <p14:tracePt t="32702" x="9461500" y="6472238"/>
          <p14:tracePt t="32711" x="9585325" y="6499225"/>
          <p14:tracePt t="32718" x="9723438" y="6499225"/>
          <p14:tracePt t="32736" x="9902825" y="6499225"/>
          <p14:tracePt t="32754" x="10109200" y="6499225"/>
          <p14:tracePt t="32769" x="10261600" y="6499225"/>
          <p14:tracePt t="32775" x="10329863" y="6499225"/>
          <p14:tracePt t="32782" x="10426700" y="6499225"/>
          <p14:tracePt t="32800" x="10620375" y="6526213"/>
          <p14:tracePt t="32816" x="10771188" y="6540500"/>
          <p14:tracePt t="32833" x="10923588" y="6554788"/>
          <p14:tracePt t="32840" x="10977563" y="6554788"/>
          <p14:tracePt t="32846" x="11061700" y="6554788"/>
          <p14:tracePt t="32865" x="11212513" y="6567488"/>
          <p14:tracePt t="32880" x="11364913" y="6610350"/>
          <p14:tracePt t="32898" x="11515725" y="6637338"/>
          <p14:tracePt t="32903" x="11612563" y="6637338"/>
          <p14:tracePt t="32910" x="11682413" y="6637338"/>
          <p14:tracePt t="32927" x="11860213" y="6651625"/>
          <p14:tracePt t="32945" x="12068175" y="6692900"/>
          <p14:tracePt t="33746" x="12136438" y="5657850"/>
          <p14:tracePt t="33752" x="12095163" y="5699125"/>
          <p14:tracePt t="33785" x="11998325" y="5767388"/>
          <p14:tracePt t="33791" x="11985625" y="5767388"/>
          <p14:tracePt t="33894" x="11998325" y="5740400"/>
          <p14:tracePt t="33902" x="12026900" y="5713413"/>
          <p14:tracePt t="33910" x="12053888" y="5657850"/>
          <p14:tracePt t="33929" x="12095163" y="5561013"/>
          <p14:tracePt t="33935" x="12109450" y="5505450"/>
          <p14:tracePt t="33942" x="12123738" y="5464175"/>
          <p14:tracePt t="33959" x="12136438" y="5422900"/>
          <p14:tracePt t="33975" x="12177713" y="524351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C49F7A-ECD3-4EA2-B6E4-97ED51753E7D}"/>
              </a:ext>
            </a:extLst>
          </p:cNvPr>
          <p:cNvPicPr/>
          <p:nvPr/>
        </p:nvPicPr>
        <p:blipFill>
          <a:blip r:embed="rId4"/>
          <a:stretch>
            <a:fillRect/>
          </a:stretch>
        </p:blipFill>
        <p:spPr>
          <a:xfrm>
            <a:off x="7921844" y="784827"/>
            <a:ext cx="3600450" cy="5572125"/>
          </a:xfrm>
          <a:prstGeom prst="rect">
            <a:avLst/>
          </a:prstGeom>
        </p:spPr>
      </p:pic>
      <p:sp>
        <p:nvSpPr>
          <p:cNvPr id="4" name="TextBox 3">
            <a:extLst>
              <a:ext uri="{FF2B5EF4-FFF2-40B4-BE49-F238E27FC236}">
                <a16:creationId xmlns:a16="http://schemas.microsoft.com/office/drawing/2014/main" id="{B6D9DAC8-78A9-4120-B93D-7953579FE812}"/>
              </a:ext>
            </a:extLst>
          </p:cNvPr>
          <p:cNvSpPr txBox="1"/>
          <p:nvPr/>
        </p:nvSpPr>
        <p:spPr>
          <a:xfrm>
            <a:off x="335017" y="609288"/>
            <a:ext cx="6093372" cy="2308324"/>
          </a:xfrm>
          <a:prstGeom prst="rect">
            <a:avLst/>
          </a:prstGeom>
          <a:noFill/>
        </p:spPr>
        <p:txBody>
          <a:bodyPr wrap="square">
            <a:spAutoFit/>
          </a:bodyPr>
          <a:lstStyle/>
          <a:p>
            <a:r>
              <a:rPr lang="fr-FR" sz="3600" b="1" dirty="0">
                <a:solidFill>
                  <a:srgbClr val="FF0000"/>
                </a:solidFill>
              </a:rPr>
              <a:t>Exercice d’application:</a:t>
            </a:r>
          </a:p>
          <a:p>
            <a:r>
              <a:rPr lang="fr-FR" dirty="0"/>
              <a:t> </a:t>
            </a:r>
          </a:p>
          <a:p>
            <a:r>
              <a:rPr lang="fr-FR" dirty="0"/>
              <a:t>Étant donné le caryotype adjacent • </a:t>
            </a:r>
          </a:p>
          <a:p>
            <a:r>
              <a:rPr lang="fr-FR" dirty="0"/>
              <a:t>1- Déterminez l'espèce de cet individu. </a:t>
            </a:r>
          </a:p>
          <a:p>
            <a:r>
              <a:rPr lang="fr-FR" dirty="0"/>
              <a:t>2- Identifiez le sexe de cet individu. </a:t>
            </a:r>
          </a:p>
          <a:p>
            <a:r>
              <a:rPr lang="fr-FR" dirty="0"/>
              <a:t>3- Donnez le nom de chacun des ensembles numérotés 1 et 2. </a:t>
            </a:r>
          </a:p>
          <a:p>
            <a:r>
              <a:rPr lang="fr-FR" dirty="0"/>
              <a:t>4- Précisez si cette cellule est diploïde ou haploïde.</a:t>
            </a:r>
          </a:p>
        </p:txBody>
      </p:sp>
      <p:pic>
        <p:nvPicPr>
          <p:cNvPr id="6" name="Audio 5">
            <a:hlinkClick r:id="" action="ppaction://media"/>
            <a:extLst>
              <a:ext uri="{FF2B5EF4-FFF2-40B4-BE49-F238E27FC236}">
                <a16:creationId xmlns:a16="http://schemas.microsoft.com/office/drawing/2014/main" id="{0B36B103-091B-4A96-9221-305DFDB51C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1685195"/>
      </p:ext>
    </p:extLst>
  </p:cSld>
  <p:clrMapOvr>
    <a:masterClrMapping/>
  </p:clrMapOvr>
  <mc:AlternateContent xmlns:mc="http://schemas.openxmlformats.org/markup-compatibility/2006">
    <mc:Choice xmlns:p14="http://schemas.microsoft.com/office/powerpoint/2010/main" Requires="p14">
      <p:transition spd="slow" p14:dur="2000" advTm="29590"/>
    </mc:Choice>
    <mc:Fallback>
      <p:transition spd="slow" advTm="29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70" x="2571750" y="6584950"/>
          <p14:tracePt t="597" x="2041525" y="6802438"/>
          <p14:tracePt t="664" x="2330450" y="6292850"/>
          <p14:tracePt t="670" x="2400300" y="6196013"/>
          <p14:tracePt t="677" x="2509838" y="6057900"/>
          <p14:tracePt t="685" x="2647950" y="5919788"/>
          <p14:tracePt t="713" x="3089275" y="5491163"/>
          <p14:tracePt t="717" x="3254375" y="5354638"/>
          <p14:tracePt t="725" x="3406775" y="5257800"/>
          <p14:tracePt t="745" x="3641725" y="5022850"/>
          <p14:tracePt t="750" x="3751263" y="4926013"/>
          <p14:tracePt t="757" x="3862388" y="4829175"/>
          <p14:tracePt t="765" x="3944938" y="4760913"/>
          <p14:tracePt t="773" x="3998913" y="4705350"/>
          <p14:tracePt t="781" x="4054475" y="4664075"/>
          <p14:tracePt t="789" x="4110038" y="4622800"/>
          <p14:tracePt t="798" x="4151313" y="4581525"/>
          <p14:tracePt t="806" x="4192588" y="4552950"/>
          <p14:tracePt t="824" x="4262438" y="4484688"/>
          <p14:tracePt t="830" x="4289425" y="4457700"/>
          <p14:tracePt t="837" x="4316413" y="4429125"/>
          <p14:tracePt t="846" x="4344988" y="4429125"/>
          <p14:tracePt t="853" x="4413250" y="4360863"/>
          <p14:tracePt t="872" x="4483100" y="4305300"/>
          <p14:tracePt t="877" x="4510088" y="4291013"/>
          <p14:tracePt t="885" x="4524375" y="4278313"/>
          <p14:tracePt t="893" x="4551363" y="4264025"/>
          <p14:tracePt t="901" x="4565650" y="4264025"/>
          <p14:tracePt t="917" x="4592638" y="4249738"/>
          <p14:tracePt t="987" x="4606925" y="4235450"/>
          <p14:tracePt t="1078" x="4619625" y="4235450"/>
          <p14:tracePt t="1099" x="4619625" y="4222750"/>
          <p14:tracePt t="1110" x="4633913" y="4222750"/>
          <p14:tracePt t="1166" x="4660900" y="4222750"/>
          <p14:tracePt t="1317" x="4660900" y="4235450"/>
          <p14:tracePt t="1342" x="4660900" y="4249738"/>
          <p14:tracePt t="1379" x="4660900" y="4264025"/>
          <p14:tracePt t="1742" x="4675188" y="4291013"/>
          <p14:tracePt t="1751" x="4689475" y="4291013"/>
          <p14:tracePt t="1758" x="4716463" y="4291013"/>
          <p14:tracePt t="1778" x="4757738" y="4319588"/>
          <p14:tracePt t="1782" x="4772025" y="4319588"/>
          <p14:tracePt t="1802" x="4799013" y="4319588"/>
          <p14:tracePt t="1805" x="4840288" y="4319588"/>
          <p14:tracePt t="1814" x="4868863" y="4319588"/>
          <p14:tracePt t="1821" x="4895850" y="4319588"/>
          <p14:tracePt t="1830" x="4910138" y="4319588"/>
          <p14:tracePt t="1849" x="4951413" y="4319588"/>
          <p14:tracePt t="1852" x="4992688" y="4319588"/>
          <p14:tracePt t="1853" x="5019675" y="4319588"/>
          <p14:tracePt t="1862" x="5048250" y="4319588"/>
          <p14:tracePt t="1869" x="5075238" y="4319588"/>
          <p14:tracePt t="1878" x="5102225" y="4319588"/>
          <p14:tracePt t="1886" x="5130800" y="4319588"/>
          <p14:tracePt t="1893" x="5145088" y="4319588"/>
          <p14:tracePt t="1901" x="5172075" y="4319588"/>
          <p14:tracePt t="1910" x="5213350" y="4319588"/>
          <p14:tracePt t="1931" x="5310188" y="4291013"/>
          <p14:tracePt t="1934" x="5365750" y="4291013"/>
          <p14:tracePt t="1943" x="5407025" y="4291013"/>
          <p14:tracePt t="1950" x="5434013" y="4291013"/>
          <p14:tracePt t="1959" x="5475288" y="4278313"/>
          <p14:tracePt t="1966" x="5516563" y="4264025"/>
          <p14:tracePt t="1974" x="5557838" y="4249738"/>
          <p14:tracePt t="1983" x="5599113" y="4249738"/>
          <p14:tracePt t="1990" x="5640388" y="4235450"/>
          <p14:tracePt t="1998" x="5668963" y="4222750"/>
          <p14:tracePt t="2006" x="5695950" y="4222750"/>
          <p14:tracePt t="2024" x="5722938" y="4222750"/>
          <p14:tracePt t="2039" x="5737225" y="4222750"/>
          <p14:tracePt t="2319" x="5751513" y="4208463"/>
          <p14:tracePt t="2327" x="5764213" y="4208463"/>
          <p14:tracePt t="2335" x="5792788" y="4194175"/>
          <p14:tracePt t="2343" x="5807075" y="4194175"/>
          <p14:tracePt t="2352" x="5834063" y="4181475"/>
          <p14:tracePt t="2375" x="5889625" y="4167188"/>
          <p14:tracePt t="2382" x="5916613" y="4167188"/>
          <p14:tracePt t="2401" x="5943600" y="4167188"/>
          <p14:tracePt t="2405" x="5957888" y="4167188"/>
          <p14:tracePt t="2566" x="5957888" y="4152900"/>
          <p14:tracePt t="2574" x="5972175" y="4140200"/>
          <p14:tracePt t="2583" x="5984875" y="4140200"/>
          <p14:tracePt t="2600" x="6027738" y="4098925"/>
          <p14:tracePt t="2606" x="6040438" y="4084638"/>
          <p14:tracePt t="2627" x="6069013" y="4070350"/>
          <p14:tracePt t="2630" x="6164263" y="3973513"/>
          <p14:tracePt t="2639" x="6219825" y="3905250"/>
          <p14:tracePt t="2646" x="6275388" y="3849688"/>
          <p14:tracePt t="2662" x="6399213" y="3656013"/>
          <p14:tracePt t="2669" x="6496050" y="3517900"/>
          <p14:tracePt t="2690" x="6648450" y="3311525"/>
          <p14:tracePt t="2693" x="6716713" y="3228975"/>
          <p14:tracePt t="2701" x="6799263" y="3132138"/>
          <p14:tracePt t="2709" x="6869113" y="3035300"/>
          <p14:tracePt t="2717" x="6923088" y="2925763"/>
          <p14:tracePt t="2725" x="6992938" y="2828925"/>
          <p14:tracePt t="2733" x="7061200" y="2732088"/>
          <p14:tracePt t="2741" x="7102475" y="2649538"/>
          <p14:tracePt t="2749" x="7172325" y="2552700"/>
          <p14:tracePt t="2758" x="7213600" y="2470150"/>
          <p14:tracePt t="2765" x="7254875" y="2359025"/>
          <p14:tracePt t="2782" x="7281863" y="2249488"/>
          <p14:tracePt t="2783" x="7310438" y="2166938"/>
          <p14:tracePt t="2789" x="7337425" y="2070100"/>
          <p14:tracePt t="2797" x="7351713" y="1987550"/>
          <p14:tracePt t="2806" x="7351713" y="1905000"/>
          <p14:tracePt t="2814" x="7351713" y="1835150"/>
          <p14:tracePt t="2821" x="7351713" y="1752600"/>
          <p14:tracePt t="2829" x="7351713" y="1697038"/>
          <p14:tracePt t="2843" x="7351713" y="1641475"/>
          <p14:tracePt t="2847" x="7351713" y="1587500"/>
          <p14:tracePt t="2854" x="7337425" y="1517650"/>
          <p14:tracePt t="2861" x="7323138" y="1462088"/>
          <p14:tracePt t="2876" x="7281863" y="1408113"/>
          <p14:tracePt t="2877" x="7254875" y="1379538"/>
          <p14:tracePt t="2885" x="7213600" y="1338263"/>
          <p14:tracePt t="2893" x="7185025" y="1270000"/>
          <p14:tracePt t="2902" x="7131050" y="1228725"/>
          <p14:tracePt t="2909" x="7089775" y="1200150"/>
          <p14:tracePt t="2924" x="7019925" y="1158875"/>
          <p14:tracePt t="2926" x="6978650" y="1117600"/>
          <p14:tracePt t="2933" x="6896100" y="1090613"/>
          <p14:tracePt t="2942" x="6826250" y="1062038"/>
          <p14:tracePt t="2949" x="6743700" y="1008063"/>
          <p14:tracePt t="2958" x="6661150" y="979488"/>
          <p14:tracePt t="2965" x="6605588" y="952500"/>
          <p14:tracePt t="2974" x="6537325" y="938213"/>
          <p14:tracePt t="2982" x="6481763" y="923925"/>
          <p14:tracePt t="2989" x="6427788" y="911225"/>
          <p14:tracePt t="2998" x="6343650" y="896938"/>
          <p14:tracePt t="3007" x="6289675" y="896938"/>
          <p14:tracePt t="3014" x="6219825" y="882650"/>
          <p14:tracePt t="3023" x="6164263" y="855663"/>
          <p14:tracePt t="3030" x="6081713" y="841375"/>
          <p14:tracePt t="3047" x="5957888" y="828675"/>
          <p14:tracePt t="3054" x="5875338" y="814388"/>
          <p14:tracePt t="3063" x="5807075" y="814388"/>
          <p14:tracePt t="3079" x="5681663" y="814388"/>
          <p14:tracePt t="3086" x="5613400" y="814388"/>
          <p14:tracePt t="3093" x="5516563" y="814388"/>
          <p14:tracePt t="3111" x="5365750" y="814388"/>
          <p14:tracePt t="3117" x="5310188" y="814388"/>
          <p14:tracePt t="3125" x="5254625" y="814388"/>
          <p14:tracePt t="3133" x="5186363" y="814388"/>
          <p14:tracePt t="3141" x="5145088" y="814388"/>
          <p14:tracePt t="3159" x="5075238" y="814388"/>
          <p14:tracePt t="3225" x="4992688" y="814388"/>
          <p14:tracePt t="3229" x="4965700" y="814388"/>
          <p14:tracePt t="3237" x="4951413" y="814388"/>
          <p14:tracePt t="3255" x="4881563" y="814388"/>
          <p14:tracePt t="3262" x="4827588" y="814388"/>
          <p14:tracePt t="3270" x="4799013" y="814388"/>
          <p14:tracePt t="3278" x="4772025" y="814388"/>
          <p14:tracePt t="3285" x="4745038" y="814388"/>
          <p14:tracePt t="3293" x="4716463" y="814388"/>
          <p14:tracePt t="3301" x="4689475" y="814388"/>
          <p14:tracePt t="3606" x="4675188" y="800100"/>
          <p14:tracePt t="3638" x="4689475" y="800100"/>
          <p14:tracePt t="3654" x="4703763" y="800100"/>
          <p14:tracePt t="3662" x="4716463" y="800100"/>
          <p14:tracePt t="3670" x="4730750" y="800100"/>
          <p14:tracePt t="3691" x="4772025" y="800100"/>
          <p14:tracePt t="3694" x="4786313" y="800100"/>
          <p14:tracePt t="3702" x="4799013" y="800100"/>
          <p14:tracePt t="3721" x="4813300" y="800100"/>
          <p14:tracePt t="3754" x="4840288" y="800100"/>
          <p14:tracePt t="3782" x="4854575" y="800100"/>
          <p14:tracePt t="3789" x="4868863" y="800100"/>
          <p14:tracePt t="3869" x="4895850" y="800100"/>
          <p14:tracePt t="4471" x="4895850" y="785813"/>
          <p14:tracePt t="4479" x="4924425" y="785813"/>
          <p14:tracePt t="4489" x="4951413" y="785813"/>
          <p14:tracePt t="4495" x="4992688" y="785813"/>
          <p14:tracePt t="4530" x="5199063" y="785813"/>
          <p14:tracePt t="4534" x="5227638" y="785813"/>
          <p14:tracePt t="4541" x="5240338" y="785813"/>
          <p14:tracePt t="4560" x="5254625" y="785813"/>
          <p14:tracePt t="5790" x="5281613" y="785813"/>
          <p14:tracePt t="5798" x="5310188" y="785813"/>
          <p14:tracePt t="5806" x="5407025" y="785813"/>
          <p14:tracePt t="5824" x="5668963" y="785813"/>
          <p14:tracePt t="5831" x="5848350" y="785813"/>
          <p14:tracePt t="5851" x="6110288" y="800100"/>
          <p14:tracePt t="5853" x="6234113" y="828675"/>
          <p14:tracePt t="5862" x="6413500" y="855663"/>
          <p14:tracePt t="5870" x="6551613" y="896938"/>
          <p14:tracePt t="5877" x="6675438" y="938213"/>
          <p14:tracePt t="5887" x="6772275" y="965200"/>
          <p14:tracePt t="5894" x="6840538" y="979488"/>
          <p14:tracePt t="5914" x="6992938" y="1049338"/>
          <p14:tracePt t="5918" x="7046913" y="1103313"/>
          <p14:tracePt t="5926" x="7075488" y="1117600"/>
          <p14:tracePt t="5934" x="7102475" y="1144588"/>
          <p14:tracePt t="5941" x="7116763" y="1158875"/>
          <p14:tracePt t="5950" x="7143750" y="1187450"/>
          <p14:tracePt t="5957" x="7172325" y="1187450"/>
          <p14:tracePt t="5967" x="7199313" y="1241425"/>
          <p14:tracePt t="5974" x="7226300" y="1270000"/>
          <p14:tracePt t="5994" x="7267575" y="1352550"/>
          <p14:tracePt t="5998" x="7323138" y="1393825"/>
          <p14:tracePt t="6006" x="7351713" y="1420813"/>
          <p14:tracePt t="6013" x="7378700" y="1462088"/>
          <p14:tracePt t="6022" x="7392988" y="1490663"/>
          <p14:tracePt t="6030" x="7419975" y="1517650"/>
          <p14:tracePt t="6038" x="7419975" y="1546225"/>
          <p14:tracePt t="6046" x="7446963" y="1573213"/>
          <p14:tracePt t="6073" x="7475538" y="1628775"/>
          <p14:tracePt t="6078" x="7488238" y="1641475"/>
          <p14:tracePt t="6086" x="7502525" y="1670050"/>
          <p14:tracePt t="6104" x="7502525" y="1738313"/>
          <p14:tracePt t="6109" x="7516813" y="1779588"/>
          <p14:tracePt t="6117" x="7531100" y="1820863"/>
          <p14:tracePt t="6126" x="7543800" y="1849438"/>
          <p14:tracePt t="6133" x="7543800" y="1876425"/>
          <p14:tracePt t="6150" x="7558088" y="1931988"/>
          <p14:tracePt t="6157" x="7558088" y="1946275"/>
          <p14:tracePt t="6165" x="7572375" y="1958975"/>
          <p14:tracePt t="6182" x="7585075" y="1987550"/>
          <p14:tracePt t="6423" x="7585075" y="2000250"/>
          <p14:tracePt t="6439" x="7585075" y="2041525"/>
          <p14:tracePt t="6446" x="7572375" y="2070100"/>
          <p14:tracePt t="6455" x="7558088" y="2111375"/>
          <p14:tracePt t="6462" x="7558088" y="2152650"/>
          <p14:tracePt t="6483" x="7516813" y="2249488"/>
          <p14:tracePt t="6486" x="7516813" y="2276475"/>
          <p14:tracePt t="6510" x="7502525" y="2317750"/>
          <p14:tracePt t="6512" x="7475538" y="2414588"/>
          <p14:tracePt t="6517" x="7461250" y="2443163"/>
          <p14:tracePt t="6538" x="7446963" y="2470150"/>
          <p14:tracePt t="6542" x="7405688" y="2538413"/>
          <p14:tracePt t="6550" x="7364413" y="2566988"/>
          <p14:tracePt t="6557" x="7351713" y="2608263"/>
          <p14:tracePt t="6565" x="7310438" y="2676525"/>
          <p14:tracePt t="6583" x="7267575" y="2759075"/>
          <p14:tracePt t="6589" x="7226300" y="2801938"/>
          <p14:tracePt t="6597" x="7199313" y="2843213"/>
          <p14:tracePt t="6605" x="7172325" y="2884488"/>
          <p14:tracePt t="6613" x="7143750" y="2911475"/>
          <p14:tracePt t="6621" x="7116763" y="2938463"/>
          <p14:tracePt t="6629" x="7089775" y="2967038"/>
          <p14:tracePt t="6638" x="7061200" y="3022600"/>
          <p14:tracePt t="6645" x="6992938" y="3063875"/>
          <p14:tracePt t="6663" x="6854825" y="3160713"/>
          <p14:tracePt t="6669" x="6772275" y="3214688"/>
          <p14:tracePt t="6677" x="6689725" y="3284538"/>
          <p14:tracePt t="6686" x="6605588" y="3352800"/>
          <p14:tracePt t="6694" x="6510338" y="3408363"/>
          <p14:tracePt t="6714" x="6357938" y="3560763"/>
          <p14:tracePt t="6718" x="6275388" y="3629025"/>
          <p14:tracePt t="6726" x="6207125" y="3656013"/>
          <p14:tracePt t="6734" x="6137275" y="3711575"/>
          <p14:tracePt t="6742" x="6054725" y="3781425"/>
          <p14:tracePt t="6750" x="5972175" y="3835400"/>
          <p14:tracePt t="6758" x="5902325" y="3890963"/>
          <p14:tracePt t="6765" x="5819775" y="3946525"/>
          <p14:tracePt t="6773" x="5737225" y="4002088"/>
          <p14:tracePt t="6782" x="5654675" y="4056063"/>
          <p14:tracePt t="6790" x="5599113" y="4098925"/>
          <p14:tracePt t="6807" x="5489575" y="4167188"/>
          <p14:tracePt t="6814" x="5434013" y="4208463"/>
          <p14:tracePt t="6821" x="5378450" y="4235450"/>
          <p14:tracePt t="6829" x="5337175" y="4249738"/>
          <p14:tracePt t="6837" x="5295900" y="4278313"/>
          <p14:tracePt t="6855" x="5227638" y="4305300"/>
          <p14:tracePt t="6862" x="5186363" y="4346575"/>
          <p14:tracePt t="6869" x="5157788" y="4360863"/>
          <p14:tracePt t="6877" x="5102225" y="4373563"/>
          <p14:tracePt t="6886" x="5033963" y="4402138"/>
          <p14:tracePt t="6894" x="4978400" y="4414838"/>
          <p14:tracePt t="6902" x="4895850" y="4443413"/>
          <p14:tracePt t="6910" x="4827588" y="4457700"/>
          <p14:tracePt t="6918" x="4745038" y="4470400"/>
          <p14:tracePt t="6935" x="4592638" y="4470400"/>
          <p14:tracePt t="6942" x="4524375" y="4470400"/>
          <p14:tracePt t="6950" x="4440238" y="4470400"/>
          <p14:tracePt t="6958" x="4398963" y="4470400"/>
          <p14:tracePt t="6966" x="4357688" y="4470400"/>
          <p14:tracePt t="6974" x="4303713" y="4470400"/>
          <p14:tracePt t="6981" x="4262438" y="4470400"/>
          <p14:tracePt t="6989" x="4206875" y="4470400"/>
          <p14:tracePt t="6997" x="4151313" y="4470400"/>
          <p14:tracePt t="7012" x="4068763" y="4443413"/>
          <p14:tracePt t="7014" x="4027488" y="4443413"/>
          <p14:tracePt t="7021" x="3957638" y="4414838"/>
          <p14:tracePt t="7029" x="3862388" y="4387850"/>
          <p14:tracePt t="7038" x="3765550" y="4387850"/>
          <p14:tracePt t="7045" x="3668713" y="4373563"/>
          <p14:tracePt t="7062" x="3489325" y="4332288"/>
          <p14:tracePt t="7144" x="2703513" y="4291013"/>
          <p14:tracePt t="7149" x="2674938" y="4291013"/>
          <p14:tracePt t="7171" x="2633663" y="4278313"/>
          <p14:tracePt t="7174" x="2565400" y="4249738"/>
          <p14:tracePt t="7182" x="2524125" y="4235450"/>
          <p14:tracePt t="7190" x="2482850" y="4235450"/>
          <p14:tracePt t="7197" x="2427288" y="4222750"/>
          <p14:tracePt t="7205" x="2359025" y="4208463"/>
          <p14:tracePt t="7213" x="2303463" y="4194175"/>
          <p14:tracePt t="7221" x="2220913" y="4167188"/>
          <p14:tracePt t="7229" x="2151063" y="4167188"/>
          <p14:tracePt t="7238" x="2068513" y="4152900"/>
          <p14:tracePt t="7245" x="2012950" y="4140200"/>
          <p14:tracePt t="7253" x="1944688" y="4125913"/>
          <p14:tracePt t="7262" x="1876425" y="4098925"/>
          <p14:tracePt t="7279" x="1738313" y="4084638"/>
          <p14:tracePt t="7286" x="1655763" y="4056063"/>
          <p14:tracePt t="7294" x="1558925" y="4043363"/>
          <p14:tracePt t="7302" x="1476375" y="4014788"/>
          <p14:tracePt t="7310" x="1406525" y="3987800"/>
          <p14:tracePt t="7327" x="1185863" y="3932238"/>
          <p14:tracePt t="7334" x="1130300" y="3919538"/>
          <p14:tracePt t="7341" x="1020763" y="3890963"/>
          <p14:tracePt t="7350" x="923925" y="3876675"/>
          <p14:tracePt t="7358" x="841375" y="3863975"/>
          <p14:tracePt t="7365" x="773113" y="3849688"/>
          <p14:tracePt t="7373" x="688975" y="3835400"/>
          <p14:tracePt t="7388" x="606425" y="3808413"/>
          <p14:tracePt t="7390" x="552450" y="3794125"/>
          <p14:tracePt t="7397" x="482600" y="3767138"/>
          <p14:tracePt t="7405" x="400050" y="3740150"/>
          <p14:tracePt t="7414" x="331788" y="3740150"/>
          <p14:tracePt t="7421" x="288925" y="3725863"/>
          <p14:tracePt t="7436" x="247650" y="3697288"/>
          <p14:tracePt t="7438" x="193675" y="3697288"/>
          <p14:tracePt t="7446" x="165100" y="3684588"/>
          <p14:tracePt t="7453" x="152400" y="3670300"/>
          <p14:tracePt t="7461" x="138113" y="3656013"/>
          <p14:tracePt t="7477" x="123825" y="3656013"/>
          <p14:tracePt t="7503" x="123825" y="3643313"/>
          <p14:tracePt t="7510" x="111125" y="3629025"/>
          <p14:tracePt t="7517" x="96838" y="3629025"/>
          <p14:tracePt t="7543" x="82550" y="3614738"/>
          <p14:tracePt t="7552" x="68263" y="3602038"/>
          <p14:tracePt t="7574" x="55563" y="3587750"/>
          <p14:tracePt t="7590" x="41275" y="3546475"/>
          <p14:tracePt t="7598" x="41275" y="3532188"/>
          <p14:tracePt t="7606" x="41275" y="3517900"/>
          <p14:tracePt t="7615" x="26988" y="3505200"/>
          <p14:tracePt t="7622" x="26988" y="3490913"/>
          <p14:tracePt t="7630" x="26988" y="3463925"/>
          <p14:tracePt t="7638" x="26988" y="3449638"/>
          <p14:tracePt t="7646" x="26988" y="3435350"/>
          <p14:tracePt t="7666" x="26988" y="3422650"/>
          <p14:tracePt t="7678" x="26988" y="3394075"/>
          <p14:tracePt t="7879" x="26988" y="3381375"/>
          <p14:tracePt t="7894" x="41275" y="3381375"/>
          <p14:tracePt t="7902" x="55563" y="3381375"/>
          <p14:tracePt t="7920" x="96838" y="3381375"/>
          <p14:tracePt t="7926" x="111125" y="3381375"/>
          <p14:tracePt t="7934" x="138113" y="3381375"/>
          <p14:tracePt t="7952" x="179388" y="3394075"/>
          <p14:tracePt t="7957" x="206375" y="3394075"/>
          <p14:tracePt t="7977" x="247650" y="3422650"/>
          <p14:tracePt t="7982" x="261938" y="3422650"/>
          <p14:tracePt t="7989" x="288925" y="3422650"/>
          <p14:tracePt t="7997" x="303213" y="3422650"/>
          <p14:tracePt t="8005" x="317500" y="3422650"/>
          <p14:tracePt t="8014" x="344488" y="3435350"/>
          <p14:tracePt t="8029" x="373063" y="3449638"/>
          <p14:tracePt t="8031" x="385763" y="3449638"/>
          <p14:tracePt t="8037" x="414338" y="3449638"/>
          <p14:tracePt t="8058" x="455613" y="3463925"/>
          <p14:tracePt t="8062" x="538163" y="3490913"/>
          <p14:tracePt t="8069" x="565150" y="3490913"/>
          <p14:tracePt t="8089" x="606425" y="3490913"/>
          <p14:tracePt t="8093" x="635000" y="3505200"/>
          <p14:tracePt t="8101" x="647700" y="3505200"/>
          <p14:tracePt t="9071" x="647700" y="3490913"/>
          <p14:tracePt t="9087" x="661988" y="3490913"/>
          <p14:tracePt t="9431" x="676275" y="3476625"/>
          <p14:tracePt t="9439" x="661988" y="3463925"/>
          <p14:tracePt t="9446" x="635000" y="3449638"/>
          <p14:tracePt t="9454" x="620713" y="3435350"/>
          <p14:tracePt t="9482" x="579438" y="3394075"/>
          <p14:tracePt t="9486" x="565150" y="3394075"/>
          <p14:tracePt t="9501" x="565150" y="3381375"/>
          <p14:tracePt t="9523" x="552450" y="3352800"/>
          <p14:tracePt t="9718" x="538163" y="3340100"/>
          <p14:tracePt t="10462" x="538163" y="3325813"/>
          <p14:tracePt t="10470" x="509588" y="3297238"/>
          <p14:tracePt t="10479" x="441325" y="3297238"/>
          <p14:tracePt t="10506" x="111125" y="3173413"/>
          <p14:tracePt t="10902" x="41275" y="3270250"/>
          <p14:tracePt t="10909" x="82550" y="3297238"/>
          <p14:tracePt t="10931" x="152400" y="3325813"/>
          <p14:tracePt t="10934" x="179388" y="3340100"/>
          <p14:tracePt t="10941" x="220663" y="3340100"/>
          <p14:tracePt t="10957" x="276225" y="3352800"/>
          <p14:tracePt t="10959" x="303213" y="3352800"/>
          <p14:tracePt t="10965" x="344488" y="3367088"/>
          <p14:tracePt t="10973" x="373063" y="3381375"/>
          <p14:tracePt t="10981" x="414338" y="3381375"/>
          <p14:tracePt t="10989" x="468313" y="3394075"/>
          <p14:tracePt t="11003" x="496888" y="3408363"/>
          <p14:tracePt t="11006" x="538163" y="3422650"/>
          <p14:tracePt t="11013" x="565150" y="3422650"/>
          <p14:tracePt t="11021" x="579438" y="3422650"/>
          <p14:tracePt t="11135" x="593725" y="3422650"/>
          <p14:tracePt t="11150" x="606425" y="3422650"/>
          <p14:tracePt t="11157" x="620713" y="3422650"/>
          <p14:tracePt t="11173" x="635000" y="3422650"/>
          <p14:tracePt t="11181" x="647700" y="3422650"/>
          <p14:tracePt t="11191" x="661988" y="3422650"/>
          <p14:tracePt t="11310" x="676275" y="3422650"/>
          <p14:tracePt t="12551" x="688975" y="3408363"/>
          <p14:tracePt t="12566" x="717550" y="3381375"/>
          <p14:tracePt t="12575" x="730250" y="3352800"/>
          <p14:tracePt t="12606" x="785813" y="3311525"/>
          <p14:tracePt t="12608" x="785813" y="3297238"/>
          <p14:tracePt t="12629" x="800100" y="3297238"/>
          <p14:tracePt t="12758" x="800100" y="3284538"/>
          <p14:tracePt t="12782" x="800100" y="3297238"/>
          <p14:tracePt t="12789" x="800100" y="3311525"/>
          <p14:tracePt t="12797" x="814388" y="3325813"/>
          <p14:tracePt t="12819" x="827088" y="3352800"/>
          <p14:tracePt t="12822" x="841375" y="3352800"/>
          <p14:tracePt t="15878" x="855663" y="3352800"/>
          <p14:tracePt t="16870" x="868363" y="3352800"/>
          <p14:tracePt t="16887" x="882650" y="3352800"/>
          <p14:tracePt t="16894" x="950913" y="3352800"/>
          <p14:tracePt t="16903" x="1047750" y="3340100"/>
          <p14:tracePt t="16930" x="1462088" y="3311525"/>
          <p14:tracePt t="16950" x="1985963" y="3311525"/>
          <p14:tracePt t="16957" x="2151063" y="3311525"/>
          <p14:tracePt t="16965" x="2330450" y="3311525"/>
          <p14:tracePt t="16973" x="2495550" y="3325813"/>
          <p14:tracePt t="16982" x="2647950" y="3325813"/>
          <p14:tracePt t="16989" x="2813050" y="3325813"/>
          <p14:tracePt t="17009" x="3048000" y="3325813"/>
          <p14:tracePt t="17013" x="3186113" y="3340100"/>
          <p14:tracePt t="17021" x="3309938" y="3367088"/>
          <p14:tracePt t="17029" x="3421063" y="3367088"/>
          <p14:tracePt t="17037" x="3516313" y="3394075"/>
          <p14:tracePt t="17045" x="3654425" y="3408363"/>
          <p14:tracePt t="17053" x="3778250" y="3408363"/>
          <p14:tracePt t="17063" x="3903663" y="3408363"/>
          <p14:tracePt t="17069" x="4041775" y="3422650"/>
          <p14:tracePt t="17089" x="4316413" y="3449638"/>
          <p14:tracePt t="17094" x="4440238" y="3463925"/>
          <p14:tracePt t="17101" x="4578350" y="3476625"/>
          <p14:tracePt t="17109" x="4689475" y="3490913"/>
          <p14:tracePt t="17117" x="4813300" y="3490913"/>
          <p14:tracePt t="17125" x="4924425" y="3490913"/>
          <p14:tracePt t="17133" x="5019675" y="3490913"/>
          <p14:tracePt t="17141" x="5102225" y="3490913"/>
          <p14:tracePt t="17150" x="5157788" y="3490913"/>
          <p14:tracePt t="17158" x="5213350" y="3490913"/>
          <p14:tracePt t="17166" x="5281613" y="3490913"/>
          <p14:tracePt t="17173" x="5337175" y="3490913"/>
          <p14:tracePt t="17182" x="5365750" y="3490913"/>
          <p14:tracePt t="17190" x="5407025" y="3490913"/>
          <p14:tracePt t="17198" x="5434013" y="3490913"/>
          <p14:tracePt t="17206" x="5461000" y="3490913"/>
          <p14:tracePt t="17214" x="5489575" y="3490913"/>
          <p14:tracePt t="17230" x="5530850" y="3476625"/>
          <p14:tracePt t="17246" x="5543550" y="3476625"/>
          <p14:tracePt t="17254" x="5557838" y="3463925"/>
          <p14:tracePt t="17286" x="5572125" y="3463925"/>
          <p14:tracePt t="17302" x="5627688" y="3449638"/>
          <p14:tracePt t="17310" x="5654675" y="3435350"/>
          <p14:tracePt t="17318" x="5681663" y="3422650"/>
          <p14:tracePt t="17326" x="5695950" y="3408363"/>
          <p14:tracePt t="17335" x="5710238" y="3408363"/>
          <p14:tracePt t="17342" x="5722938" y="3408363"/>
          <p14:tracePt t="17350" x="5737225" y="3408363"/>
          <p14:tracePt t="17358" x="5751513" y="3394075"/>
          <p14:tracePt t="17387" x="5764213" y="3394075"/>
          <p14:tracePt t="17391" x="5792788" y="3394075"/>
          <p14:tracePt t="17398" x="5792788" y="3381375"/>
          <p14:tracePt t="17414" x="5819775" y="3381375"/>
          <p14:tracePt t="17433" x="5834063" y="3352800"/>
          <p14:tracePt t="17446" x="5848350" y="3352800"/>
          <p14:tracePt t="17470" x="5848350" y="3340100"/>
          <p14:tracePt t="17486" x="5861050" y="3311525"/>
          <p14:tracePt t="17526" x="5875338" y="3284538"/>
          <p14:tracePt t="17558" x="5889625" y="3270250"/>
          <p14:tracePt t="17566" x="5889625" y="3255963"/>
          <p14:tracePt t="17597" x="5902325" y="3228975"/>
          <p14:tracePt t="17605" x="5916613" y="3201988"/>
          <p14:tracePt t="17624" x="5930900" y="3173413"/>
          <p14:tracePt t="17630" x="5943600" y="3173413"/>
          <p14:tracePt t="17645" x="5943600" y="3160713"/>
          <p14:tracePt t="17667" x="5943600" y="3132138"/>
          <p14:tracePt t="17670" x="5943600" y="3117850"/>
          <p14:tracePt t="17677" x="5943600" y="3105150"/>
          <p14:tracePt t="17694" x="5943600" y="3076575"/>
          <p14:tracePt t="17702" x="5943600" y="3063875"/>
          <p14:tracePt t="17709" x="5957888" y="3035300"/>
          <p14:tracePt t="17717" x="5957888" y="3022600"/>
          <p14:tracePt t="17725" x="5957888" y="2994025"/>
          <p14:tracePt t="17734" x="5972175" y="2967038"/>
          <p14:tracePt t="17741" x="5984875" y="2952750"/>
          <p14:tracePt t="17760" x="5984875" y="2911475"/>
          <p14:tracePt t="17773" x="5984875" y="2884488"/>
          <p14:tracePt t="17789" x="5984875" y="2870200"/>
          <p14:tracePt t="17798" x="5984875" y="2855913"/>
          <p14:tracePt t="17805" x="5984875" y="2843213"/>
          <p14:tracePt t="17814" x="5984875" y="2828925"/>
          <p14:tracePt t="17821" x="5984875" y="2814638"/>
          <p14:tracePt t="17830" x="5984875" y="2801938"/>
          <p14:tracePt t="17837" x="5984875" y="2787650"/>
          <p14:tracePt t="17854" x="5984875" y="2759075"/>
          <p14:tracePt t="17870" x="5984875" y="2746375"/>
          <p14:tracePt t="17897" x="5984875" y="2732088"/>
          <p14:tracePt t="17918" x="5984875" y="2717800"/>
          <p14:tracePt t="17990" x="5984875" y="2705100"/>
          <p14:tracePt t="18013" x="5984875" y="2676525"/>
          <p14:tracePt t="18175" x="5984875" y="2690813"/>
          <p14:tracePt t="18209" x="5957888" y="2717800"/>
          <p14:tracePt t="18213" x="5943600" y="2746375"/>
          <p14:tracePt t="18222" x="5916613" y="2746375"/>
          <p14:tracePt t="18229" x="5916613" y="2773363"/>
          <p14:tracePt t="18253" x="5902325" y="2773363"/>
          <p14:tracePt t="18695" x="5902325" y="2787650"/>
          <p14:tracePt t="18703" x="5902325" y="2801938"/>
          <p14:tracePt t="18718" x="5902325" y="2814638"/>
          <p14:tracePt t="18742" x="5902325" y="2843213"/>
          <p14:tracePt t="18774" x="5930900" y="2884488"/>
          <p14:tracePt t="18782" x="5930900" y="2897188"/>
          <p14:tracePt t="18801" x="6027738" y="2967038"/>
          <p14:tracePt t="18806" x="6110288" y="3035300"/>
          <p14:tracePt t="18813" x="6192838" y="3076575"/>
          <p14:tracePt t="18822" x="6289675" y="3146425"/>
          <p14:tracePt t="18829" x="6399213" y="3201988"/>
          <p14:tracePt t="18849" x="6661150" y="3243263"/>
          <p14:tracePt t="18854" x="6772275" y="3270250"/>
          <p14:tracePt t="18861" x="6869113" y="3297238"/>
          <p14:tracePt t="18869" x="6978650" y="3311525"/>
          <p14:tracePt t="18877" x="7089775" y="3311525"/>
          <p14:tracePt t="18885" x="7226300" y="3311525"/>
          <p14:tracePt t="18893" x="7310438" y="3311525"/>
          <p14:tracePt t="18902" x="7419975" y="3311525"/>
          <p14:tracePt t="18909" x="7558088" y="3311525"/>
          <p14:tracePt t="18927" x="7805738" y="3311525"/>
          <p14:tracePt t="18933" x="7958138" y="3311525"/>
          <p14:tracePt t="18941" x="8108950" y="3311525"/>
          <p14:tracePt t="18950" x="8234363" y="3311525"/>
          <p14:tracePt t="18957" x="8343900" y="3311525"/>
          <p14:tracePt t="18976" x="8496300" y="3311525"/>
          <p14:tracePt t="18982" x="8523288" y="3311525"/>
          <p14:tracePt t="19054" x="8523288" y="3325813"/>
          <p14:tracePt t="19071" x="8523288" y="3340100"/>
          <p14:tracePt t="19078" x="8537575" y="3340100"/>
          <p14:tracePt t="19086" x="8537575" y="3352800"/>
          <p14:tracePt t="19122" x="8537575" y="3381375"/>
          <p14:tracePt t="19126" x="8537575" y="3408363"/>
          <p14:tracePt t="19134" x="8550275" y="3422650"/>
          <p14:tracePt t="19187" x="8634413" y="3560763"/>
          <p14:tracePt t="19191" x="8647113" y="3560763"/>
          <p14:tracePt t="19217" x="8647113" y="3573463"/>
          <p14:tracePt t="19229" x="8647113" y="3560763"/>
          <p14:tracePt t="19245" x="8647113" y="3505200"/>
          <p14:tracePt t="19253" x="8647113" y="3449638"/>
          <p14:tracePt t="19261" x="8647113" y="3352800"/>
          <p14:tracePt t="19269" x="8634413" y="3243263"/>
          <p14:tracePt t="19277" x="8620125" y="3146425"/>
          <p14:tracePt t="19285" x="8578850" y="3049588"/>
          <p14:tracePt t="19293" x="8550275" y="2967038"/>
          <p14:tracePt t="19302" x="8537575" y="2884488"/>
          <p14:tracePt t="19310" x="8509000" y="2773363"/>
          <p14:tracePt t="19318" x="8509000" y="2676525"/>
          <p14:tracePt t="19326" x="8496300" y="2608263"/>
          <p14:tracePt t="19334" x="8467725" y="2525713"/>
          <p14:tracePt t="19354" x="8467725" y="2359025"/>
          <p14:tracePt t="19357" x="8482013" y="2276475"/>
          <p14:tracePt t="19365" x="8496300" y="2235200"/>
          <p14:tracePt t="19388" x="8550275" y="2111375"/>
          <p14:tracePt t="19389" x="8591550" y="2028825"/>
          <p14:tracePt t="19398" x="8620125" y="1958975"/>
          <p14:tracePt t="19405" x="8661400" y="1917700"/>
          <p14:tracePt t="19413" x="8702675" y="1849438"/>
          <p14:tracePt t="19421" x="8758238" y="1793875"/>
          <p14:tracePt t="19429" x="8799513" y="1725613"/>
          <p14:tracePt t="19449" x="8909050" y="1600200"/>
          <p14:tracePt t="19454" x="8978900" y="1546225"/>
          <p14:tracePt t="19461" x="9020175" y="1503363"/>
          <p14:tracePt t="19483" x="9117013" y="1435100"/>
          <p14:tracePt t="19486" x="9170988" y="1393825"/>
          <p14:tracePt t="19493" x="9240838" y="1352550"/>
          <p14:tracePt t="19501" x="9282113" y="1323975"/>
          <p14:tracePt t="19509" x="9323388" y="1282700"/>
          <p14:tracePt t="19517" x="9378950" y="1241425"/>
          <p14:tracePt t="19525" x="9420225" y="1228725"/>
          <p14:tracePt t="19534" x="9488488" y="1187450"/>
          <p14:tracePt t="19541" x="9529763" y="1158875"/>
          <p14:tracePt t="19549" x="9599613" y="1144588"/>
          <p14:tracePt t="19557" x="9667875" y="1103313"/>
          <p14:tracePt t="19574" x="9888538" y="1062038"/>
          <p14:tracePt t="19581" x="9999663" y="1049338"/>
          <p14:tracePt t="19589" x="10123488" y="1020763"/>
          <p14:tracePt t="19598" x="10274300" y="1008063"/>
          <p14:tracePt t="19606" x="10385425" y="993775"/>
          <p14:tracePt t="19613" x="10523538" y="993775"/>
          <p14:tracePt t="19621" x="10661650" y="993775"/>
          <p14:tracePt t="19635" x="10799763" y="993775"/>
          <p14:tracePt t="19639" x="10923588" y="979488"/>
          <p14:tracePt t="19646" x="11047413" y="965200"/>
          <p14:tracePt t="19653" x="11185525" y="965200"/>
          <p14:tracePt t="19668" x="11295063" y="965200"/>
          <p14:tracePt t="19669" x="11418888" y="965200"/>
          <p14:tracePt t="19677" x="11544300" y="965200"/>
          <p14:tracePt t="19685" x="11639550" y="965200"/>
          <p14:tracePt t="19693" x="11750675" y="965200"/>
          <p14:tracePt t="19701" x="11847513" y="965200"/>
          <p14:tracePt t="19717" x="12012613" y="965200"/>
          <p14:tracePt t="19725" x="12068175" y="965200"/>
          <p14:tracePt t="19733" x="12109450" y="979488"/>
          <p14:tracePt t="19741" x="12150725" y="993775"/>
          <p14:tracePt t="19893" x="12123738" y="1628775"/>
          <p14:tracePt t="19901" x="12095163" y="1670050"/>
          <p14:tracePt t="19922" x="11998325" y="1793875"/>
          <p14:tracePt t="19926" x="11957050" y="1862138"/>
          <p14:tracePt t="19933" x="11915775" y="1917700"/>
          <p14:tracePt t="19941" x="11874500" y="1987550"/>
          <p14:tracePt t="19949" x="11818938" y="2055813"/>
          <p14:tracePt t="19968" x="11736388" y="2152650"/>
          <p14:tracePt t="19984" x="11639550" y="2235200"/>
          <p14:tracePt t="19989" x="11571288" y="2276475"/>
          <p14:tracePt t="19997" x="11515725" y="2317750"/>
          <p14:tracePt t="20006" x="11447463" y="2373313"/>
          <p14:tracePt t="20013" x="11391900" y="2414588"/>
          <p14:tracePt t="20028" x="11323638" y="2443163"/>
          <p14:tracePt t="20031" x="11241088" y="2470150"/>
          <p14:tracePt t="20038" x="11185525" y="2497138"/>
          <p14:tracePt t="20045" x="11115675" y="2525713"/>
          <p14:tracePt t="20110" x="10536238" y="2705100"/>
          <p14:tracePt t="20118" x="10482263" y="2717800"/>
          <p14:tracePt t="20126" x="10426700" y="2732088"/>
          <p14:tracePt t="20141" x="10315575" y="2759075"/>
          <p14:tracePt t="20150" x="10288588" y="2773363"/>
          <p14:tracePt t="20158" x="10261600" y="2773363"/>
          <p14:tracePt t="20165" x="10220325" y="2787650"/>
          <p14:tracePt t="20173" x="10164763" y="2814638"/>
          <p14:tracePt t="20181" x="10123488" y="2814638"/>
          <p14:tracePt t="20189" x="10094913" y="2828925"/>
          <p14:tracePt t="20197" x="10053638" y="2843213"/>
          <p14:tracePt t="20205" x="10026650" y="2843213"/>
          <p14:tracePt t="20214" x="10012363" y="2855913"/>
          <p14:tracePt t="20223" x="9958388" y="2870200"/>
          <p14:tracePt t="20230" x="9902825" y="2870200"/>
          <p14:tracePt t="20238" x="9861550" y="2884488"/>
          <p14:tracePt t="20246" x="9805988" y="2911475"/>
          <p14:tracePt t="20264" x="9750425" y="2911475"/>
          <p14:tracePt t="20270" x="9709150" y="2952750"/>
          <p14:tracePt t="20278" x="9667875" y="2981325"/>
          <p14:tracePt t="20287" x="9612313" y="2981325"/>
          <p14:tracePt t="20296" x="9599613" y="3022600"/>
          <p14:tracePt t="20312" x="9529763" y="3063875"/>
          <p14:tracePt t="20317" x="9475788" y="3090863"/>
          <p14:tracePt t="20325" x="9432925" y="3132138"/>
          <p14:tracePt t="20333" x="9391650" y="3160713"/>
          <p14:tracePt t="20341" x="9337675" y="3201988"/>
          <p14:tracePt t="20350" x="9296400" y="3228975"/>
          <p14:tracePt t="20357" x="9255125" y="3255963"/>
          <p14:tracePt t="20374" x="9061450" y="3422650"/>
          <p14:tracePt t="20381" x="8964613" y="3517900"/>
          <p14:tracePt t="20389" x="8882063" y="3602038"/>
          <p14:tracePt t="20397" x="8840788" y="3670300"/>
          <p14:tracePt t="20405" x="8799513" y="3725863"/>
          <p14:tracePt t="20413" x="8770938" y="3752850"/>
          <p14:tracePt t="20421" x="8743950" y="3794125"/>
          <p14:tracePt t="20430" x="8702675" y="3849688"/>
          <p14:tracePt t="20438" x="8688388" y="3890963"/>
          <p14:tracePt t="20446" x="8675688" y="3946525"/>
          <p14:tracePt t="20455" x="8647113" y="4014788"/>
          <p14:tracePt t="20462" x="8620125" y="4070350"/>
          <p14:tracePt t="20470" x="8605838" y="4140200"/>
          <p14:tracePt t="20478" x="8605838" y="4208463"/>
          <p14:tracePt t="20495" x="8564563" y="4305300"/>
          <p14:tracePt t="20502" x="8537575" y="4346575"/>
          <p14:tracePt t="20510" x="8537575" y="4402138"/>
          <p14:tracePt t="20518" x="8537575" y="4470400"/>
          <p14:tracePt t="20526" x="8509000" y="4511675"/>
          <p14:tracePt t="20533" x="8496300" y="4540250"/>
          <p14:tracePt t="20541" x="8482013" y="4581525"/>
          <p14:tracePt t="20557" x="8482013" y="4664075"/>
          <p14:tracePt t="20566" x="8482013" y="4691063"/>
          <p14:tracePt t="20573" x="8482013" y="4732338"/>
          <p14:tracePt t="20581" x="8482013" y="4760913"/>
          <p14:tracePt t="20606" x="8482013" y="4787900"/>
          <p14:tracePt t="20869" x="8482013" y="4802188"/>
          <p14:tracePt t="20886" x="8482013" y="4816475"/>
          <p14:tracePt t="20904" x="8496300" y="4843463"/>
          <p14:tracePt t="20918" x="8496300" y="4870450"/>
          <p14:tracePt t="20937" x="8523288" y="4911725"/>
          <p14:tracePt t="20942" x="8564563" y="4940300"/>
          <p14:tracePt t="20961" x="8591550" y="4981575"/>
          <p14:tracePt t="20964" x="8661400" y="5022850"/>
          <p14:tracePt t="20966" x="8716963" y="5078413"/>
          <p14:tracePt t="20973" x="8785225" y="5146675"/>
          <p14:tracePt t="20981" x="8826500" y="5187950"/>
          <p14:tracePt t="21000" x="8923338" y="5284788"/>
          <p14:tracePt t="21006" x="8950325" y="5340350"/>
          <p14:tracePt t="21013" x="8991600" y="5381625"/>
          <p14:tracePt t="21028" x="9047163" y="5422900"/>
          <p14:tracePt t="21030" x="9088438" y="5449888"/>
          <p14:tracePt t="21037" x="9129713" y="5478463"/>
          <p14:tracePt t="21046" x="9170988" y="5505450"/>
          <p14:tracePt t="21053" x="9199563" y="5519738"/>
          <p14:tracePt t="21061" x="9240838" y="5546725"/>
          <p14:tracePt t="21069" x="9282113" y="5561013"/>
          <p14:tracePt t="21078" x="9323388" y="5575300"/>
          <p14:tracePt t="21087" x="9405938" y="5588000"/>
          <p14:tracePt t="21096" x="9475788" y="5616575"/>
          <p14:tracePt t="21103" x="9558338" y="5629275"/>
          <p14:tracePt t="21111" x="9667875" y="5657850"/>
          <p14:tracePt t="21118" x="9779000" y="5670550"/>
          <p14:tracePt t="21138" x="9944100" y="5699125"/>
          <p14:tracePt t="21188" x="10509250" y="5878513"/>
          <p14:tracePt t="21189" x="10579100" y="5919788"/>
          <p14:tracePt t="21198" x="10702925" y="5946775"/>
          <p14:tracePt t="21206" x="10785475" y="5975350"/>
          <p14:tracePt t="21226" x="10841038" y="6016625"/>
          <p14:tracePt t="21231" x="10853738" y="6029325"/>
          <p14:tracePt t="21279" x="10868025" y="6029325"/>
          <p14:tracePt t="21286" x="10882313" y="6029325"/>
          <p14:tracePt t="21294" x="10882313" y="6016625"/>
          <p14:tracePt t="21302" x="10909300" y="6002338"/>
          <p14:tracePt t="21309" x="10909300" y="5988050"/>
          <p14:tracePt t="21327" x="10964863" y="5975350"/>
          <p14:tracePt t="21334" x="10964863" y="5961063"/>
          <p14:tracePt t="21342" x="10991850" y="5961063"/>
          <p14:tracePt t="21357" x="11020425" y="5961063"/>
          <p14:tracePt t="21359" x="11033125" y="5946775"/>
          <p14:tracePt t="21365" x="11061700" y="5934075"/>
          <p14:tracePt t="21373" x="11102975" y="5934075"/>
          <p14:tracePt t="21381" x="11144250" y="5934075"/>
          <p14:tracePt t="21389" x="11185525" y="5934075"/>
          <p14:tracePt t="21397" x="11226800" y="5934075"/>
          <p14:tracePt t="21418" x="11309350" y="5934075"/>
          <p14:tracePt t="21421" x="11364913" y="5934075"/>
          <p14:tracePt t="21429" x="11418888" y="5934075"/>
          <p14:tracePt t="21437" x="11461750" y="5934075"/>
          <p14:tracePt t="21445" x="11488738" y="5934075"/>
          <p14:tracePt t="21462" x="11515725" y="5934075"/>
          <p14:tracePt t="21469" x="11515725" y="5905500"/>
          <p14:tracePt t="21485" x="11515725" y="5892800"/>
          <p14:tracePt t="21493" x="11515725" y="5878513"/>
          <p14:tracePt t="21501" x="11515725" y="5864225"/>
          <p14:tracePt t="21509" x="11515725" y="5837238"/>
          <p14:tracePt t="21517" x="11515725" y="5795963"/>
          <p14:tracePt t="21540" x="11515725" y="5713413"/>
          <p14:tracePt t="21556" x="11515725" y="5670550"/>
          <p14:tracePt t="21637" x="11515725" y="5684838"/>
          <p14:tracePt t="21667" x="11515725" y="5713413"/>
          <p14:tracePt t="21669" x="11515725" y="5726113"/>
          <p14:tracePt t="21677" x="11515725" y="5740400"/>
          <p14:tracePt t="21703" x="11515725" y="5767388"/>
          <p14:tracePt t="21705" x="11503025" y="5795963"/>
          <p14:tracePt t="21709" x="11488738" y="5808663"/>
          <p14:tracePt t="21717" x="11474450" y="5837238"/>
          <p14:tracePt t="21725" x="11461750" y="5849938"/>
          <p14:tracePt t="21740" x="11447463" y="5864225"/>
          <p14:tracePt t="21743" x="11433175" y="5892800"/>
          <p14:tracePt t="21749" x="11418888" y="5892800"/>
          <p14:tracePt t="21766" x="11406188" y="5919788"/>
          <p14:tracePt t="21773" x="11391900" y="5919788"/>
          <p14:tracePt t="21797" x="11377613" y="5934075"/>
          <p14:tracePt t="21967" x="11377613" y="5946775"/>
          <p14:tracePt t="21975" x="11364913" y="5946775"/>
          <p14:tracePt t="22019" x="11350625" y="5946775"/>
          <p14:tracePt t="22029" x="11336338" y="5946775"/>
          <p14:tracePt t="22046" x="11309350" y="5946775"/>
          <p14:tracePt t="22048" x="11268075" y="5946775"/>
          <p14:tracePt t="22053" x="11212513" y="5946775"/>
          <p14:tracePt t="22061" x="11088688" y="5946775"/>
          <p14:tracePt t="22069" x="10923588" y="5946775"/>
          <p14:tracePt t="22077" x="10756900" y="5946775"/>
          <p14:tracePt t="22085" x="10509250" y="5946775"/>
          <p14:tracePt t="22093" x="10220325" y="5905500"/>
          <p14:tracePt t="22101" x="9888538" y="5822950"/>
          <p14:tracePt t="22109" x="9488488" y="5726113"/>
          <p14:tracePt t="22117" x="9075738" y="5616575"/>
          <p14:tracePt t="22125" x="8661400" y="5505450"/>
          <p14:tracePt t="22134" x="8220075" y="5381625"/>
          <p14:tracePt t="22153" x="7226300" y="5008563"/>
          <p14:tracePt t="22159" x="6689725" y="4829175"/>
          <p14:tracePt t="22166" x="6122988" y="4622800"/>
          <p14:tracePt t="22186" x="5157788" y="4181475"/>
          <p14:tracePt t="22191" x="4757738" y="3973513"/>
          <p14:tracePt t="22197" x="4386263" y="3767138"/>
          <p14:tracePt t="22217" x="3683000" y="3325813"/>
          <p14:tracePt t="22221" x="3392488" y="3160713"/>
          <p14:tracePt t="22229" x="3144838" y="3022600"/>
          <p14:tracePt t="22237" x="2909888" y="2938463"/>
          <p14:tracePt t="22245" x="2730500" y="2855913"/>
          <p14:tracePt t="22253" x="2592388" y="2787650"/>
          <p14:tracePt t="22261" x="2495550" y="2746375"/>
          <p14:tracePt t="22269" x="2427288" y="2705100"/>
          <p14:tracePt t="22277" x="2386013" y="2676525"/>
          <p14:tracePt t="22285" x="2371725" y="2676525"/>
          <p14:tracePt t="22294" x="2359025" y="2676525"/>
          <p14:tracePt t="22302" x="2359025" y="2649538"/>
          <p14:tracePt t="22310" x="2344738" y="2649538"/>
          <p14:tracePt t="22326" x="2330450" y="2635250"/>
          <p14:tracePt t="22334" x="2317750" y="2622550"/>
          <p14:tracePt t="22342" x="2317750" y="2608263"/>
          <p14:tracePt t="22349" x="2303463" y="2608263"/>
          <p14:tracePt t="22366" x="2274888" y="2593975"/>
          <p14:tracePt t="22373" x="2247900" y="2579688"/>
          <p14:tracePt t="22381" x="2220913" y="2579688"/>
          <p14:tracePt t="22389" x="2179638" y="2566988"/>
          <p14:tracePt t="22402" x="2138363" y="2552700"/>
          <p14:tracePt t="22407" x="2097088" y="2552700"/>
          <p14:tracePt t="22414" x="2054225" y="2552700"/>
          <p14:tracePt t="22422" x="2012950" y="2552700"/>
          <p14:tracePt t="22436" x="1971675" y="2552700"/>
          <p14:tracePt t="22437" x="1930400" y="2552700"/>
          <p14:tracePt t="22446" x="1876425" y="2552700"/>
          <p14:tracePt t="22453" x="1847850" y="2552700"/>
          <p14:tracePt t="22461" x="1820863" y="2552700"/>
          <p14:tracePt t="22469" x="1792288" y="2552700"/>
          <p14:tracePt t="22483" x="1765300" y="2552700"/>
          <p14:tracePt t="22485" x="1751013" y="2552700"/>
          <p14:tracePt t="22525" x="1751013" y="2566988"/>
          <p14:tracePt t="22533" x="1751013" y="2579688"/>
          <p14:tracePt t="22541" x="1751013" y="2593975"/>
          <p14:tracePt t="22557" x="1751013" y="2622550"/>
          <p14:tracePt t="22566" x="1751013" y="2649538"/>
          <p14:tracePt t="22582" x="1751013" y="2663825"/>
          <p14:tracePt t="22590" x="1751013" y="2676525"/>
          <p14:tracePt t="22598" x="1751013" y="2690813"/>
          <p14:tracePt t="22605" x="1751013" y="2705100"/>
          <p14:tracePt t="22623" x="1751013" y="2732088"/>
          <p14:tracePt t="22639" x="1738313" y="2801938"/>
          <p14:tracePt t="22647" x="1738313" y="2828925"/>
          <p14:tracePt t="22653" x="1738313" y="2843213"/>
          <p14:tracePt t="22661" x="1738313" y="2855913"/>
          <p14:tracePt t="22669" x="1738313" y="2870200"/>
          <p14:tracePt t="22687" x="1738313" y="2897188"/>
          <p14:tracePt t="22701" x="1738313" y="2911475"/>
          <p14:tracePt t="22709" x="1738313" y="2925763"/>
          <p14:tracePt t="22734" x="1738313" y="2938463"/>
          <p14:tracePt t="22781" x="1738313" y="2967038"/>
          <p14:tracePt t="22797" x="1751013" y="2981325"/>
          <p14:tracePt t="22816" x="1779588" y="3008313"/>
          <p14:tracePt t="22830" x="1792288" y="3022600"/>
          <p14:tracePt t="22870" x="1820863" y="3022600"/>
          <p14:tracePt t="22895" x="1847850" y="3022600"/>
          <p14:tracePt t="22902" x="1862138" y="3022600"/>
          <p14:tracePt t="22911" x="1876425" y="3022600"/>
          <p14:tracePt t="22926" x="1903413" y="3022600"/>
          <p14:tracePt t="22927" x="1917700" y="3022600"/>
          <p14:tracePt t="22933" x="1930400" y="3022600"/>
          <p14:tracePt t="22941" x="1958975" y="3022600"/>
          <p14:tracePt t="22949" x="2000250" y="3022600"/>
          <p14:tracePt t="22958" x="2041525" y="3022600"/>
          <p14:tracePt t="22965" x="2068513" y="3022600"/>
          <p14:tracePt t="23182" x="2082800" y="3022600"/>
          <p14:tracePt t="23190" x="2109788" y="3022600"/>
          <p14:tracePt t="23199" x="2124075" y="3035300"/>
          <p14:tracePt t="23206" x="2138363" y="3035300"/>
          <p14:tracePt t="23214" x="2179638" y="3049588"/>
          <p14:tracePt t="23222" x="2220913" y="3049588"/>
          <p14:tracePt t="23240" x="2274888" y="3063875"/>
          <p14:tracePt t="23246" x="2303463" y="3063875"/>
          <p14:tracePt t="23254" x="2317750" y="3063875"/>
          <p14:tracePt t="23272" x="2359025" y="3076575"/>
          <p14:tracePt t="23298" x="2371725" y="3076575"/>
          <p14:tracePt t="23309" x="2386013" y="3076575"/>
          <p14:tracePt t="23318" x="2400300" y="3076575"/>
          <p14:tracePt t="23325" x="2413000" y="3076575"/>
          <p14:tracePt t="23334" x="2427288" y="3076575"/>
          <p14:tracePt t="23341" x="2441575" y="3076575"/>
          <p14:tracePt t="23350" x="2454275" y="3090863"/>
          <p14:tracePt t="23357" x="2468563" y="3090863"/>
          <p14:tracePt t="23379" x="2509838" y="3105150"/>
          <p14:tracePt t="23382" x="2538413" y="3105150"/>
          <p14:tracePt t="23398" x="2551113" y="3117850"/>
          <p14:tracePt t="23405" x="2592388" y="3117850"/>
          <p14:tracePt t="23427" x="2647950" y="3132138"/>
          <p14:tracePt t="23430" x="2674938" y="3132138"/>
          <p14:tracePt t="23437" x="2703513" y="3146425"/>
          <p14:tracePt t="23446" x="2730500" y="3160713"/>
          <p14:tracePt t="23453" x="2759075" y="3173413"/>
          <p14:tracePt t="23462" x="2800350" y="3173413"/>
          <p14:tracePt t="23469" x="2827338" y="3173413"/>
          <p14:tracePt t="23477" x="2854325" y="3187700"/>
          <p14:tracePt t="23486" x="2895600" y="3187700"/>
          <p14:tracePt t="23494" x="2951163" y="3187700"/>
          <p14:tracePt t="23502" x="2979738" y="3187700"/>
          <p14:tracePt t="23510" x="3021013" y="3187700"/>
          <p14:tracePt t="23518" x="3089275" y="3187700"/>
          <p14:tracePt t="23536" x="3213100" y="3187700"/>
          <p14:tracePt t="23550" x="3309938" y="3187700"/>
          <p14:tracePt t="23558" x="3336925" y="3187700"/>
          <p14:tracePt t="23565" x="3365500" y="3187700"/>
          <p14:tracePt t="23573" x="3406775" y="3187700"/>
          <p14:tracePt t="23581" x="3421063" y="3187700"/>
          <p14:tracePt t="23589" x="3448050" y="3201988"/>
          <p14:tracePt t="23612" x="3475038" y="3201988"/>
          <p14:tracePt t="23621" x="3489325" y="3201988"/>
          <p14:tracePt t="23646" x="3516313" y="3201988"/>
          <p14:tracePt t="23677" x="3530600" y="3201988"/>
          <p14:tracePt t="23685" x="3544888" y="3201988"/>
          <p14:tracePt t="23693" x="3557588" y="3201988"/>
          <p14:tracePt t="23717" x="3613150" y="3201988"/>
          <p14:tracePt t="23742" x="3654425" y="3201988"/>
          <p14:tracePt t="23749" x="3668713" y="3201988"/>
          <p14:tracePt t="23757" x="3695700" y="3201988"/>
          <p14:tracePt t="23765" x="3709988" y="3187700"/>
          <p14:tracePt t="23773" x="3724275" y="3187700"/>
          <p14:tracePt t="23781" x="3736975" y="3187700"/>
          <p14:tracePt t="23789" x="3751263" y="3187700"/>
          <p14:tracePt t="23797" x="3765550" y="3187700"/>
          <p14:tracePt t="23805" x="3792538" y="3173413"/>
          <p14:tracePt t="23813" x="3806825" y="3160713"/>
          <p14:tracePt t="23821" x="3821113" y="3160713"/>
          <p14:tracePt t="23831" x="3833813" y="3160713"/>
          <p14:tracePt t="23851" x="3862388" y="3160713"/>
          <p14:tracePt t="23853" x="3875088" y="3160713"/>
          <p14:tracePt t="23862" x="3889375" y="3160713"/>
          <p14:tracePt t="23872" x="3916363" y="3160713"/>
          <p14:tracePt t="23878" x="3957638" y="3160713"/>
          <p14:tracePt t="23886" x="3971925" y="3160713"/>
          <p14:tracePt t="23894" x="3998913" y="3160713"/>
          <p14:tracePt t="23913" x="4054475" y="3160713"/>
          <p14:tracePt t="23919" x="4083050" y="3160713"/>
          <p14:tracePt t="23926" x="4110038" y="3160713"/>
          <p14:tracePt t="23942" x="4124325" y="3160713"/>
          <p14:tracePt t="23959" x="4151313" y="3160713"/>
          <p14:tracePt t="23975" x="4165600" y="3160713"/>
          <p14:tracePt t="24094" x="4178300" y="3160713"/>
          <p14:tracePt t="24102" x="4192588" y="3160713"/>
          <p14:tracePt t="24117" x="4206875" y="3160713"/>
          <p14:tracePt t="24126" x="4248150" y="3160713"/>
          <p14:tracePt t="24134" x="4275138" y="3160713"/>
          <p14:tracePt t="24149" x="4344988" y="3187700"/>
          <p14:tracePt t="24180" x="4427538" y="3201988"/>
          <p14:tracePt t="24183" x="4454525" y="3214688"/>
          <p14:tracePt t="24189" x="4483100" y="3214688"/>
          <p14:tracePt t="24208" x="4551363" y="3214688"/>
          <p14:tracePt t="24214" x="4592638" y="3214688"/>
          <p14:tracePt t="24221" x="4648200" y="3214688"/>
          <p14:tracePt t="24229" x="4716463" y="3214688"/>
          <p14:tracePt t="24237" x="4772025" y="3228975"/>
          <p14:tracePt t="24245" x="4840288" y="3228975"/>
          <p14:tracePt t="24253" x="4937125" y="3243263"/>
          <p14:tracePt t="24261" x="5019675" y="3255963"/>
          <p14:tracePt t="24269" x="5089525" y="3255963"/>
          <p14:tracePt t="24278" x="5130800" y="3255963"/>
          <p14:tracePt t="24300" x="5157788" y="3255963"/>
          <p14:tracePt t="24302" x="5227638" y="3255963"/>
          <p14:tracePt t="24317" x="5254625" y="3255963"/>
          <p14:tracePt t="25975" x="5281613" y="3255963"/>
          <p14:tracePt t="25982" x="5295900" y="3255963"/>
          <p14:tracePt t="25990" x="5310188" y="3270250"/>
          <p14:tracePt t="26016" x="5351463" y="3297238"/>
          <p14:tracePt t="26021" x="5695950" y="3435350"/>
          <p14:tracePt t="26043" x="5972175" y="3505200"/>
          <p14:tracePt t="26045" x="6110288" y="3532188"/>
          <p14:tracePt t="26053" x="6234113" y="3546475"/>
          <p14:tracePt t="26061" x="6330950" y="3546475"/>
          <p14:tracePt t="26069" x="6372225" y="3546475"/>
          <p14:tracePt t="26077" x="6384925" y="3546475"/>
          <p14:tracePt t="26327" x="6372225" y="3546475"/>
          <p14:tracePt t="26335" x="6343650" y="3546475"/>
          <p14:tracePt t="26344" x="6330950" y="3546475"/>
          <p14:tracePt t="26351" x="6302375" y="3546475"/>
          <p14:tracePt t="26359" x="6289675" y="3546475"/>
          <p14:tracePt t="26366" x="6289675" y="3560763"/>
          <p14:tracePt t="26375" x="6261100" y="3560763"/>
          <p14:tracePt t="26433" x="6275388" y="3546475"/>
          <p14:tracePt t="26438" x="6275388" y="3532188"/>
          <p14:tracePt t="26458" x="6316663" y="3394075"/>
          <p14:tracePt t="26462" x="6343650" y="3297238"/>
          <p14:tracePt t="26470" x="6372225" y="3201988"/>
          <p14:tracePt t="26487" x="6469063" y="2994025"/>
          <p14:tracePt t="26493" x="6564313" y="2897188"/>
          <p14:tracePt t="26515" x="6634163" y="2787650"/>
          <p14:tracePt t="26518" x="6772275" y="2579688"/>
          <p14:tracePt t="26525" x="6869113" y="2470150"/>
          <p14:tracePt t="26548" x="6937375" y="2373313"/>
          <p14:tracePt t="26550" x="7061200" y="2179638"/>
          <p14:tracePt t="26558" x="7116763" y="2084388"/>
          <p14:tracePt t="26565" x="7199313" y="1973263"/>
          <p14:tracePt t="26573" x="7254875" y="1890713"/>
          <p14:tracePt t="26591" x="7364413" y="1697038"/>
          <p14:tracePt t="26597" x="7419975" y="1600200"/>
          <p14:tracePt t="26605" x="7488238" y="1531938"/>
          <p14:tracePt t="26613" x="7531100" y="1462088"/>
          <p14:tracePt t="26621" x="7572375" y="1366838"/>
          <p14:tracePt t="26629" x="7626350" y="1282700"/>
          <p14:tracePt t="26637" x="7696200" y="1214438"/>
          <p14:tracePt t="26645" x="7751763" y="1131888"/>
          <p14:tracePt t="26653" x="7834313" y="1035050"/>
          <p14:tracePt t="26662" x="7902575" y="938213"/>
          <p14:tracePt t="26670" x="7972425" y="828675"/>
          <p14:tracePt t="26678" x="8040688" y="758825"/>
          <p14:tracePt t="26686" x="8096250" y="676275"/>
          <p14:tracePt t="26702" x="8205788" y="552450"/>
          <p14:tracePt t="26709" x="8288338" y="496888"/>
          <p14:tracePt t="26717" x="8358188" y="441325"/>
          <p14:tracePt t="26725" x="8413750" y="385763"/>
          <p14:tracePt t="26746" x="8455025" y="358775"/>
          <p14:tracePt t="26749" x="8482013" y="331788"/>
          <p14:tracePt t="26749" x="8523288" y="317500"/>
          <p14:tracePt t="26758" x="8550275" y="290513"/>
          <p14:tracePt t="26765" x="8578850" y="261938"/>
          <p14:tracePt t="26773" x="8605838" y="261938"/>
          <p14:tracePt t="26781" x="8634413" y="234950"/>
          <p14:tracePt t="26789" x="8647113" y="234950"/>
          <p14:tracePt t="26809" x="8661400" y="220663"/>
          <p14:tracePt t="26810" x="8702675" y="206375"/>
          <p14:tracePt t="26815" x="8743950" y="206375"/>
          <p14:tracePt t="26821" x="8770938" y="193675"/>
          <p14:tracePt t="26832" x="8812213" y="193675"/>
          <p14:tracePt t="26837" x="8882063" y="193675"/>
          <p14:tracePt t="26845" x="8923338" y="193675"/>
          <p14:tracePt t="26853" x="8950325" y="193675"/>
          <p14:tracePt t="26871" x="9047163" y="179388"/>
          <p14:tracePt t="26879" x="9117013" y="179388"/>
          <p14:tracePt t="26886" x="9212263" y="179388"/>
          <p14:tracePt t="26893" x="9282113" y="179388"/>
          <p14:tracePt t="26901" x="9378950" y="179388"/>
          <p14:tracePt t="26920" x="9585325" y="179388"/>
          <p14:tracePt t="26925" x="9682163" y="179388"/>
          <p14:tracePt t="26933" x="9764713" y="179388"/>
          <p14:tracePt t="26942" x="9847263" y="179388"/>
          <p14:tracePt t="26949" x="9902825" y="179388"/>
          <p14:tracePt t="26957" x="9971088" y="179388"/>
          <p14:tracePt t="26965" x="10012363" y="179388"/>
          <p14:tracePt t="26981" x="10094913" y="179388"/>
          <p14:tracePt t="26990" x="10137775" y="179388"/>
          <p14:tracePt t="26997" x="10179050" y="179388"/>
          <p14:tracePt t="27005" x="10206038" y="179388"/>
          <p14:tracePt t="27013" x="10247313" y="179388"/>
          <p14:tracePt t="27021" x="10288588" y="179388"/>
          <p14:tracePt t="27041" x="10329863" y="179388"/>
          <p14:tracePt t="27044" x="10371138" y="179388"/>
          <p14:tracePt t="27046" x="10399713" y="179388"/>
          <p14:tracePt t="27054" x="10440988" y="193675"/>
          <p14:tracePt t="27062" x="10482263" y="193675"/>
          <p14:tracePt t="27141" x="11171238" y="206375"/>
          <p14:tracePt t="27143" x="11241088" y="220663"/>
          <p14:tracePt t="27150" x="11323638" y="220663"/>
          <p14:tracePt t="27171" x="11447463" y="220663"/>
          <p14:tracePt t="27174" x="11488738" y="220663"/>
          <p14:tracePt t="27182" x="11515725" y="220663"/>
          <p14:tracePt t="27189" x="11544300" y="220663"/>
          <p14:tracePt t="27254" x="11544300" y="247650"/>
          <p14:tracePt t="27262" x="11557000" y="247650"/>
          <p14:tracePt t="27281" x="11557000" y="276225"/>
          <p14:tracePt t="27287" x="11571288" y="276225"/>
          <p14:tracePt t="27295" x="11585575" y="290513"/>
          <p14:tracePt t="27301" x="11585575" y="303213"/>
          <p14:tracePt t="27326" x="11598275" y="331788"/>
          <p14:tracePt t="27333" x="11612563" y="358775"/>
          <p14:tracePt t="27354" x="11626850" y="385763"/>
          <p14:tracePt t="27357" x="11668125" y="427038"/>
          <p14:tracePt t="27373" x="11709400" y="496888"/>
          <p14:tracePt t="27382" x="11709400" y="523875"/>
          <p14:tracePt t="27389" x="11736388" y="552450"/>
          <p14:tracePt t="27397" x="11736388" y="579438"/>
          <p14:tracePt t="27416" x="11791950" y="649288"/>
          <p14:tracePt t="27422" x="11806238" y="676275"/>
          <p14:tracePt t="27429" x="11818938" y="690563"/>
          <p14:tracePt t="27439" x="11833225" y="703263"/>
          <p14:tracePt t="27445" x="11847513" y="731838"/>
          <p14:tracePt t="27464" x="11847513" y="773113"/>
          <p14:tracePt t="27469" x="11847513" y="785813"/>
          <p14:tracePt t="27477" x="11847513" y="814388"/>
          <p14:tracePt t="27485" x="11860213" y="841375"/>
          <p14:tracePt t="27493" x="11874500" y="882650"/>
          <p14:tracePt t="27501" x="11874500" y="911225"/>
          <p14:tracePt t="27509" x="11874500" y="938213"/>
          <p14:tracePt t="27527" x="11874500" y="1020763"/>
          <p14:tracePt t="27533" x="11874500" y="1062038"/>
          <p14:tracePt t="27541" x="11874500" y="1103313"/>
          <p14:tracePt t="27549" x="11874500" y="1187450"/>
          <p14:tracePt t="27557" x="11874500" y="1241425"/>
          <p14:tracePt t="27565" x="11874500" y="1296988"/>
          <p14:tracePt t="27573" x="11874500" y="1338263"/>
          <p14:tracePt t="27581" x="11874500" y="1379538"/>
          <p14:tracePt t="27590" x="11874500" y="1435100"/>
          <p14:tracePt t="27599" x="11874500" y="1490663"/>
          <p14:tracePt t="27605" x="11874500" y="1531938"/>
          <p14:tracePt t="27614" x="11874500" y="1573213"/>
          <p14:tracePt t="27634" x="11874500" y="1641475"/>
          <p14:tracePt t="27638" x="11874500" y="1682750"/>
          <p14:tracePt t="27646" x="11874500" y="1725613"/>
          <p14:tracePt t="27655" x="11874500" y="1793875"/>
          <p14:tracePt t="27662" x="11874500" y="1835150"/>
          <p14:tracePt t="27670" x="11874500" y="1876425"/>
          <p14:tracePt t="27678" x="11874500" y="1917700"/>
          <p14:tracePt t="27700" x="11874500" y="2028825"/>
          <p14:tracePt t="27702" x="11874500" y="2070100"/>
          <p14:tracePt t="27710" x="11874500" y="2097088"/>
          <p14:tracePt t="27718" x="11874500" y="2138363"/>
          <p14:tracePt t="27726" x="11874500" y="2193925"/>
          <p14:tracePt t="27734" x="11874500" y="2235200"/>
          <p14:tracePt t="27742" x="11874500" y="2276475"/>
          <p14:tracePt t="27751" x="11874500" y="2317750"/>
          <p14:tracePt t="27758" x="11874500" y="2359025"/>
          <p14:tracePt t="27774" x="11874500" y="2414588"/>
          <p14:tracePt t="27782" x="11874500" y="2455863"/>
          <p14:tracePt t="27790" x="11874500" y="2497138"/>
          <p14:tracePt t="27798" x="11874500" y="2525713"/>
          <p14:tracePt t="27817" x="11874500" y="2593975"/>
          <p14:tracePt t="27821" x="11874500" y="2622550"/>
          <p14:tracePt t="27829" x="11874500" y="2649538"/>
          <p14:tracePt t="27837" x="11874500" y="2690813"/>
          <p14:tracePt t="27846" x="11874500" y="2717800"/>
          <p14:tracePt t="27856" x="11874500" y="2746375"/>
          <p14:tracePt t="27861" x="11874500" y="2759075"/>
          <p14:tracePt t="27869" x="11874500" y="2787650"/>
          <p14:tracePt t="27877" x="11860213" y="2814638"/>
          <p14:tracePt t="27897" x="11860213" y="2855913"/>
          <p14:tracePt t="27901" x="11860213" y="2870200"/>
          <p14:tracePt t="27909" x="11860213" y="2897188"/>
          <p14:tracePt t="27918" x="11860213" y="2911475"/>
          <p14:tracePt t="27926" x="11860213" y="2938463"/>
          <p14:tracePt t="27945" x="11860213" y="2994025"/>
          <p14:tracePt t="27949" x="11860213" y="3022600"/>
          <p14:tracePt t="27957" x="11860213" y="3063875"/>
          <p14:tracePt t="27965" x="11860213" y="3105150"/>
          <p14:tracePt t="27973" x="11860213" y="3146425"/>
          <p14:tracePt t="27981" x="11860213" y="3214688"/>
          <p14:tracePt t="27989" x="11860213" y="3255963"/>
          <p14:tracePt t="27997" x="11860213" y="3311525"/>
          <p14:tracePt t="28005" x="11860213" y="3367088"/>
          <p14:tracePt t="28013" x="11888788" y="3422650"/>
          <p14:tracePt t="28021" x="11888788" y="3463925"/>
          <p14:tracePt t="28039" x="11930063" y="3532188"/>
          <p14:tracePt t="28046" x="11971338" y="3573463"/>
          <p14:tracePt t="28053" x="11985625" y="3587750"/>
          <p14:tracePt t="28062" x="11998325" y="3614738"/>
          <p14:tracePt t="28069" x="12012613" y="3629025"/>
          <p14:tracePt t="28077" x="12026900" y="3643313"/>
          <p14:tracePt t="28085" x="12053888" y="3670300"/>
          <p14:tracePt t="28101" x="12080875" y="3684588"/>
          <p14:tracePt t="28103" x="12109450" y="3725863"/>
          <p14:tracePt t="28109" x="12109450" y="3740150"/>
          <p14:tracePt t="28117" x="12150725" y="3752850"/>
          <p14:tracePt t="28125" x="12177713" y="37671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41C3FA-DA3D-435E-B12F-FBDED9DEFE78}"/>
              </a:ext>
            </a:extLst>
          </p:cNvPr>
          <p:cNvSpPr txBox="1"/>
          <p:nvPr/>
        </p:nvSpPr>
        <p:spPr>
          <a:xfrm>
            <a:off x="362607" y="583324"/>
            <a:ext cx="9869214" cy="707886"/>
          </a:xfrm>
          <a:prstGeom prst="rect">
            <a:avLst/>
          </a:prstGeom>
          <a:noFill/>
        </p:spPr>
        <p:txBody>
          <a:bodyPr wrap="square" rtlCol="0">
            <a:spAutoFit/>
          </a:bodyPr>
          <a:lstStyle/>
          <a:p>
            <a:r>
              <a:rPr lang="fr-FR" sz="4000" b="1" dirty="0">
                <a:solidFill>
                  <a:srgbClr val="FF0000"/>
                </a:solidFill>
              </a:rPr>
              <a:t>Objectifs du cours</a:t>
            </a:r>
          </a:p>
        </p:txBody>
      </p:sp>
      <p:sp>
        <p:nvSpPr>
          <p:cNvPr id="5" name="TextBox 4">
            <a:extLst>
              <a:ext uri="{FF2B5EF4-FFF2-40B4-BE49-F238E27FC236}">
                <a16:creationId xmlns:a16="http://schemas.microsoft.com/office/drawing/2014/main" id="{81771D02-5C7C-4208-A831-6CC6EF81927A}"/>
              </a:ext>
            </a:extLst>
          </p:cNvPr>
          <p:cNvSpPr txBox="1"/>
          <p:nvPr/>
        </p:nvSpPr>
        <p:spPr>
          <a:xfrm>
            <a:off x="181303" y="1431798"/>
            <a:ext cx="10996449" cy="4247317"/>
          </a:xfrm>
          <a:prstGeom prst="rect">
            <a:avLst/>
          </a:prstGeom>
          <a:noFill/>
        </p:spPr>
        <p:txBody>
          <a:bodyPr wrap="square">
            <a:spAutoFit/>
          </a:bodyPr>
          <a:lstStyle/>
          <a:p>
            <a:pPr algn="just"/>
            <a:endParaRPr lang="fr-FR" dirty="0"/>
          </a:p>
          <a:p>
            <a:pPr algn="just"/>
            <a:r>
              <a:rPr lang="fr-FR" b="1" u="sng" dirty="0"/>
              <a:t>Objectifs spécifiques :</a:t>
            </a:r>
          </a:p>
          <a:p>
            <a:pPr algn="just">
              <a:buFont typeface="+mj-lt"/>
              <a:buAutoNum type="arabicPeriod"/>
            </a:pPr>
            <a:r>
              <a:rPr lang="fr-FR" b="1" dirty="0">
                <a:hlinkClick r:id="rId4" action="ppaction://hlinksldjump"/>
              </a:rPr>
              <a:t>Identifier la localisation de l'information génétique</a:t>
            </a:r>
            <a:r>
              <a:rPr lang="fr-FR" dirty="0">
                <a:hlinkClick r:id="rId4" action="ppaction://hlinksldjump"/>
              </a:rPr>
              <a:t> :</a:t>
            </a:r>
            <a:endParaRPr lang="fr-FR" dirty="0"/>
          </a:p>
          <a:p>
            <a:pPr marL="742950" lvl="1" indent="-285750" algn="just">
              <a:buFont typeface="+mj-lt"/>
              <a:buAutoNum type="arabicPeriod"/>
            </a:pPr>
            <a:r>
              <a:rPr lang="fr-FR" dirty="0"/>
              <a:t>Comprendre que l'information génétique est localisée dans le noyau des cellules et que les chromosomes sont les supports de cette information.</a:t>
            </a:r>
          </a:p>
          <a:p>
            <a:pPr algn="just">
              <a:buFont typeface="+mj-lt"/>
              <a:buAutoNum type="arabicPeriod"/>
            </a:pPr>
            <a:r>
              <a:rPr lang="fr-FR" b="1" dirty="0">
                <a:hlinkClick r:id="rId5" action="ppaction://hlinksldjump"/>
              </a:rPr>
              <a:t>Décrire la structure des chromosomes</a:t>
            </a:r>
            <a:r>
              <a:rPr lang="fr-FR" dirty="0">
                <a:hlinkClick r:id="rId5" action="ppaction://hlinksldjump"/>
              </a:rPr>
              <a:t> :</a:t>
            </a:r>
            <a:endParaRPr lang="fr-FR" dirty="0"/>
          </a:p>
          <a:p>
            <a:pPr marL="742950" lvl="1" indent="-285750" algn="just">
              <a:buFont typeface="+mj-lt"/>
              <a:buAutoNum type="arabicPeriod"/>
            </a:pPr>
            <a:r>
              <a:rPr lang="fr-FR" dirty="0"/>
              <a:t>Différencier un chromosome simple à une chromatide d'un chromosome double à deux chromatides sœurs reliées par un centromère.</a:t>
            </a:r>
          </a:p>
          <a:p>
            <a:pPr marL="742950" lvl="1" indent="-285750" algn="just">
              <a:buFont typeface="+mj-lt"/>
              <a:buAutoNum type="arabicPeriod"/>
            </a:pPr>
            <a:r>
              <a:rPr lang="fr-FR" dirty="0"/>
              <a:t>Expliquer la composition des paires de chromosomes homologues (un chromosome d'origine paternelle et l'autre d'origine maternelle).</a:t>
            </a:r>
          </a:p>
          <a:p>
            <a:pPr algn="just">
              <a:buFont typeface="+mj-lt"/>
              <a:buAutoNum type="arabicPeriod"/>
            </a:pPr>
            <a:r>
              <a:rPr lang="fr-FR" b="1" dirty="0">
                <a:hlinkClick r:id="rId6" action="ppaction://hlinksldjump"/>
              </a:rPr>
              <a:t>Expliquer la réalisation et l'utilité d'un caryotype</a:t>
            </a:r>
            <a:r>
              <a:rPr lang="fr-FR" dirty="0">
                <a:hlinkClick r:id="rId6" action="ppaction://hlinksldjump"/>
              </a:rPr>
              <a:t> :</a:t>
            </a:r>
            <a:endParaRPr lang="fr-FR" dirty="0"/>
          </a:p>
          <a:p>
            <a:pPr marL="742950" lvl="1" indent="-285750" algn="just">
              <a:buFont typeface="+mj-lt"/>
              <a:buAutoNum type="arabicPeriod"/>
            </a:pPr>
            <a:r>
              <a:rPr lang="fr-FR" dirty="0"/>
              <a:t>Définir le caryotype et son rôle dans la détermination du nombre de chromosomes d'une espèce, l'identification du sexe, et la détection d'anomalies chromosomiques.</a:t>
            </a:r>
          </a:p>
          <a:p>
            <a:pPr marL="742950" lvl="1" indent="-285750" algn="just">
              <a:buFont typeface="+mj-lt"/>
              <a:buAutoNum type="arabicPeriod"/>
            </a:pPr>
            <a:r>
              <a:rPr lang="fr-FR" dirty="0"/>
              <a:t>Savoir distinguer entre chromosomes autosomes (paires homologues) et gonosomes (chromosomes sexuels).</a:t>
            </a:r>
          </a:p>
        </p:txBody>
      </p:sp>
      <p:pic>
        <p:nvPicPr>
          <p:cNvPr id="8" name="Audio 7">
            <a:hlinkClick r:id="" action="ppaction://media"/>
            <a:extLst>
              <a:ext uri="{FF2B5EF4-FFF2-40B4-BE49-F238E27FC236}">
                <a16:creationId xmlns:a16="http://schemas.microsoft.com/office/drawing/2014/main" id="{EC62D9C5-AD0D-4520-8ED8-328FEF4339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7787450"/>
      </p:ext>
    </p:extLst>
  </p:cSld>
  <p:clrMapOvr>
    <a:masterClrMapping/>
  </p:clrMapOvr>
  <mc:AlternateContent xmlns:mc="http://schemas.openxmlformats.org/markup-compatibility/2006">
    <mc:Choice xmlns:p14="http://schemas.microsoft.com/office/powerpoint/2010/main" Requires="p14">
      <p:transition spd="slow" p14:dur="2000" advTm="26596"/>
    </mc:Choice>
    <mc:Fallback>
      <p:transition spd="slow" advTm="26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9733" x="3875088" y="5216525"/>
          <p14:tracePt t="9740" x="3848100" y="5187950"/>
          <p14:tracePt t="9747" x="3821113" y="5187950"/>
          <p14:tracePt t="9755" x="3792538" y="5160963"/>
          <p14:tracePt t="9763" x="3724275" y="5146675"/>
          <p14:tracePt t="9771" x="3668713" y="5105400"/>
          <p14:tracePt t="9779" x="3586163" y="5049838"/>
          <p14:tracePt t="9787" x="3503613" y="4995863"/>
          <p14:tracePt t="9794" x="3421063" y="4940300"/>
          <p14:tracePt t="9803" x="3336925" y="4884738"/>
          <p14:tracePt t="9811" x="3213100" y="4802188"/>
          <p14:tracePt t="9819" x="3116263" y="4732338"/>
          <p14:tracePt t="9839" x="2895600" y="4581525"/>
          <p14:tracePt t="9842" x="2771775" y="4511675"/>
          <p14:tracePt t="9851" x="2674938" y="4429125"/>
          <p14:tracePt t="9859" x="2551113" y="4332288"/>
          <p14:tracePt t="9867" x="2427288" y="4249738"/>
          <p14:tracePt t="9888" x="2262188" y="4070350"/>
          <p14:tracePt t="9891" x="2206625" y="3987800"/>
          <p14:tracePt t="9899" x="2138363" y="3890963"/>
          <p14:tracePt t="9907" x="2097088" y="3808413"/>
          <p14:tracePt t="9923" x="2012950" y="3697288"/>
          <p14:tracePt t="9931" x="1985963" y="3643313"/>
          <p14:tracePt t="9939" x="1958975" y="3602038"/>
          <p14:tracePt t="9947" x="1930400" y="3573463"/>
          <p14:tracePt t="9965" x="1876425" y="3490913"/>
          <p14:tracePt t="9982" x="1833563" y="3381375"/>
          <p14:tracePt t="9987" x="1820863" y="3340100"/>
          <p14:tracePt t="9995" x="1792288" y="3284538"/>
          <p14:tracePt t="10003" x="1792288" y="3243263"/>
          <p14:tracePt t="10011" x="1765300" y="3160713"/>
          <p14:tracePt t="10019" x="1751013" y="3063875"/>
          <p14:tracePt t="10027" x="1724025" y="3008313"/>
          <p14:tracePt t="10035" x="1709738" y="2911475"/>
          <p14:tracePt t="10043" x="1682750" y="2828925"/>
          <p14:tracePt t="10058" x="1655763" y="2732088"/>
          <p14:tracePt t="10060" x="1627188" y="2649538"/>
          <p14:tracePt t="10067" x="1585913" y="2579688"/>
          <p14:tracePt t="10089" x="1558925" y="2484438"/>
          <p14:tracePt t="10107" x="1379538" y="2193925"/>
          <p14:tracePt t="10115" x="1338263" y="2152650"/>
          <p14:tracePt t="10123" x="1323975" y="2097088"/>
          <p14:tracePt t="10131" x="1282700" y="2070100"/>
          <p14:tracePt t="10140" x="1268413" y="2041525"/>
          <p14:tracePt t="10147" x="1268413" y="2014538"/>
          <p14:tracePt t="10167" x="1255713" y="2014538"/>
          <p14:tracePt t="10213" x="1241425" y="2014538"/>
          <p14:tracePt t="10244" x="1214438" y="2014538"/>
          <p14:tracePt t="10262" x="1185863" y="2028825"/>
          <p14:tracePt t="10267" x="1171575" y="2028825"/>
          <p14:tracePt t="10275" x="1158875" y="2028825"/>
          <p14:tracePt t="10291" x="1130300" y="2028825"/>
          <p14:tracePt t="10299" x="1117600" y="2028825"/>
          <p14:tracePt t="10324" x="1089025" y="2028825"/>
          <p14:tracePt t="10340" x="1062038" y="2028825"/>
          <p14:tracePt t="10356" x="1020763" y="2000250"/>
          <p14:tracePt t="10363" x="1006475" y="1987550"/>
          <p14:tracePt t="10372" x="993775" y="1973263"/>
          <p14:tracePt t="10379" x="979488" y="1973263"/>
          <p14:tracePt t="10490" x="979488" y="1987550"/>
          <p14:tracePt t="10499" x="993775" y="2014538"/>
          <p14:tracePt t="10517" x="1047750" y="2097088"/>
          <p14:tracePt t="10523" x="1089025" y="2125663"/>
          <p14:tracePt t="10530" x="1144588" y="2166938"/>
          <p14:tracePt t="10539" x="1185863" y="2208213"/>
          <p14:tracePt t="10560" x="1350963" y="2290763"/>
          <p14:tracePt t="10575" x="1447800" y="2305050"/>
          <p14:tracePt t="10577" x="1517650" y="2332038"/>
          <p14:tracePt t="10591" x="1600200" y="2346325"/>
          <p14:tracePt t="10594" x="1724025" y="2387600"/>
          <p14:tracePt t="10596" x="1833563" y="2414588"/>
          <p14:tracePt t="10603" x="1971675" y="2443163"/>
          <p14:tracePt t="10613" x="2124075" y="2484438"/>
          <p14:tracePt t="10619" x="2233613" y="2525713"/>
          <p14:tracePt t="10639" x="2509838" y="2579688"/>
          <p14:tracePt t="10654" x="2759075" y="2622550"/>
          <p14:tracePt t="10671" x="2936875" y="2676525"/>
          <p14:tracePt t="10675" x="2979738" y="2676525"/>
          <p14:tracePt t="10683" x="3021013" y="2676525"/>
          <p14:tracePt t="10691" x="3021013" y="2690813"/>
          <p14:tracePt t="10705" x="3033713" y="2690813"/>
          <p14:tracePt t="10715" x="3048000" y="2690813"/>
          <p14:tracePt t="10783" x="3074988" y="2690813"/>
          <p14:tracePt t="10819" x="3089275" y="2690813"/>
          <p14:tracePt t="10835" x="3103563" y="2690813"/>
          <p14:tracePt t="10868" x="3116263" y="2690813"/>
          <p14:tracePt t="10911" x="3130550" y="2690813"/>
          <p14:tracePt t="10915" x="3144838" y="2690813"/>
          <p14:tracePt t="10945" x="3159125" y="2690813"/>
          <p14:tracePt t="10949" x="3186113" y="2663825"/>
          <p14:tracePt t="10955" x="3200400" y="2649538"/>
          <p14:tracePt t="11261" x="3213100" y="2608263"/>
          <p14:tracePt t="11269" x="3227388" y="2608263"/>
          <p14:tracePt t="11313" x="3268663" y="2608263"/>
          <p14:tracePt t="11316" x="3309938" y="2608263"/>
          <p14:tracePt t="11323" x="3336925" y="2593975"/>
          <p14:tracePt t="11340" x="3379788" y="2579688"/>
          <p14:tracePt t="11371" x="3421063" y="2579688"/>
          <p14:tracePt t="11374" x="3448050" y="2579688"/>
          <p14:tracePt t="11387" x="3462338" y="2579688"/>
          <p14:tracePt t="11395" x="3489325" y="2579688"/>
          <p14:tracePt t="11403" x="3516313" y="2579688"/>
          <p14:tracePt t="11425" x="3586163" y="2579688"/>
          <p14:tracePt t="11427" x="3613150" y="2579688"/>
          <p14:tracePt t="11435" x="3641725" y="2593975"/>
          <p14:tracePt t="11453" x="3683000" y="2593975"/>
          <p14:tracePt t="11475" x="3724275" y="2593975"/>
          <p14:tracePt t="11483" x="3736975" y="2593975"/>
          <p14:tracePt t="11579" x="3751263" y="2593975"/>
          <p14:tracePt t="11947" x="3778250" y="2593975"/>
          <p14:tracePt t="11964" x="3806825" y="2593975"/>
          <p14:tracePt t="11981" x="3875088" y="2593975"/>
          <p14:tracePt t="11987" x="3930650" y="2593975"/>
          <p14:tracePt t="11995" x="3986213" y="2593975"/>
          <p14:tracePt t="12003" x="4083050" y="2593975"/>
          <p14:tracePt t="12025" x="4219575" y="2566988"/>
          <p14:tracePt t="12042" x="4468813" y="2525713"/>
          <p14:tracePt t="12057" x="4592638" y="2497138"/>
          <p14:tracePt t="12059" x="4703763" y="2484438"/>
          <p14:tracePt t="12067" x="4813300" y="2455863"/>
          <p14:tracePt t="12076" x="4910138" y="2443163"/>
          <p14:tracePt t="12084" x="5019675" y="2414588"/>
          <p14:tracePt t="12103" x="5130800" y="2373313"/>
          <p14:tracePt t="12119" x="5172075" y="2373313"/>
          <p14:tracePt t="12121" x="5186363" y="2373313"/>
          <p14:tracePt t="12200" x="5213350" y="2373313"/>
          <p14:tracePt t="12220" x="5227638" y="2346325"/>
          <p14:tracePt t="12235" x="5240338" y="2346325"/>
          <p14:tracePt t="12307" x="5254625" y="2317750"/>
          <p14:tracePt t="12315" x="5268913" y="2305050"/>
          <p14:tracePt t="12332" x="5295900" y="2290763"/>
          <p14:tracePt t="12355" x="5310188" y="2276475"/>
          <p14:tracePt t="12376" x="5351463" y="2235200"/>
          <p14:tracePt t="12392" x="5378450" y="2208213"/>
          <p14:tracePt t="12407" x="5392738" y="2208213"/>
          <p14:tracePt t="12409" x="5407025" y="2179638"/>
          <p14:tracePt t="12412" x="5419725" y="2152650"/>
          <p14:tracePt t="12420" x="5434013" y="2138363"/>
          <p14:tracePt t="12427" x="5448300" y="2125663"/>
          <p14:tracePt t="12455" x="5475288" y="2125663"/>
          <p14:tracePt t="12489" x="5489575" y="2097088"/>
          <p14:tracePt t="12493" x="5502275" y="2097088"/>
          <p14:tracePt t="14060" x="5489575" y="2111375"/>
          <p14:tracePt t="14069" x="5461000" y="2111375"/>
          <p14:tracePt t="14100" x="5461000" y="2125663"/>
          <p14:tracePt t="14103" x="5434013" y="2138363"/>
          <p14:tracePt t="14138" x="5407025" y="2138363"/>
          <p14:tracePt t="14196" x="5392738" y="2166938"/>
          <p14:tracePt t="14203" x="5378450" y="2166938"/>
          <p14:tracePt t="14231" x="5351463" y="2179638"/>
          <p14:tracePt t="14242" x="5337175" y="2193925"/>
          <p14:tracePt t="14262" x="5322888" y="2208213"/>
          <p14:tracePt t="14275" x="5310188" y="2208213"/>
          <p14:tracePt t="14295" x="5281613" y="2208213"/>
          <p14:tracePt t="14299" x="5268913" y="2208213"/>
          <p14:tracePt t="14307" x="5254625" y="2208213"/>
          <p14:tracePt t="14323" x="5227638" y="2208213"/>
          <p14:tracePt t="14339" x="5213350" y="2208213"/>
          <p14:tracePt t="14347" x="5199063" y="2208213"/>
          <p14:tracePt t="14368" x="5186363" y="2208213"/>
          <p14:tracePt t="14385" x="5145088" y="2235200"/>
          <p14:tracePt t="14401" x="5060950" y="2249488"/>
          <p14:tracePt t="14403" x="4992688" y="2263775"/>
          <p14:tracePt t="14411" x="4924425" y="2276475"/>
          <p14:tracePt t="14436" x="4413250" y="2276475"/>
          <p14:tracePt t="14443" x="4192588" y="2276475"/>
          <p14:tracePt t="14463" x="3695700" y="2276475"/>
          <p14:tracePt t="14481" x="3200400" y="2276475"/>
          <p14:tracePt t="14483" x="3021013" y="2276475"/>
          <p14:tracePt t="14491" x="2841625" y="2276475"/>
          <p14:tracePt t="14510" x="2565400" y="2276475"/>
          <p14:tracePt t="14527" x="2344738" y="2276475"/>
          <p14:tracePt t="14545" x="2165350" y="2317750"/>
          <p14:tracePt t="14547" x="2109788" y="2332038"/>
          <p14:tracePt t="14555" x="2027238" y="2359025"/>
          <p14:tracePt t="14565" x="1930400" y="2373313"/>
          <p14:tracePt t="14571" x="1847850" y="2414588"/>
          <p14:tracePt t="14590" x="1655763" y="2455863"/>
          <p14:tracePt t="14595" x="1558925" y="2484438"/>
          <p14:tracePt t="14603" x="1447800" y="2511425"/>
          <p14:tracePt t="14624" x="1214438" y="2593975"/>
          <p14:tracePt t="14639" x="1006475" y="2649538"/>
          <p14:tracePt t="14643" x="909638" y="2676525"/>
          <p14:tracePt t="14650" x="841375" y="2705100"/>
          <p14:tracePt t="14659" x="800100" y="2732088"/>
          <p14:tracePt t="14667" x="744538" y="2746375"/>
          <p14:tracePt t="14684" x="676275" y="2801938"/>
          <p14:tracePt t="14699" x="593725" y="2855913"/>
          <p14:tracePt t="14715" x="468313" y="2952750"/>
          <p14:tracePt t="14723" x="400050" y="2981325"/>
          <p14:tracePt t="14731" x="344488" y="2981325"/>
          <p14:tracePt t="14739" x="288925" y="3008313"/>
          <p14:tracePt t="14747" x="234950" y="3022600"/>
          <p14:tracePt t="14764" x="179388" y="3063875"/>
          <p14:tracePt t="14781" x="138113" y="3105150"/>
          <p14:tracePt t="14796" x="96838" y="3146425"/>
          <p14:tracePt t="14803" x="82550" y="3160713"/>
          <p14:tracePt t="14811" x="55563" y="3187700"/>
          <p14:tracePt t="14819" x="41275" y="3228975"/>
          <p14:tracePt t="15244" x="0" y="3449638"/>
          <p14:tracePt t="15252" x="0" y="3435350"/>
          <p14:tracePt t="15260" x="26988" y="3422650"/>
          <p14:tracePt t="15277" x="41275" y="3408363"/>
          <p14:tracePt t="15283" x="55563" y="3394075"/>
          <p14:tracePt t="15307" x="68263" y="3367088"/>
          <p14:tracePt t="15323" x="68263" y="3340100"/>
          <p14:tracePt t="15339" x="82550" y="3340100"/>
          <p14:tracePt t="15604" x="96838" y="3325813"/>
          <p14:tracePt t="15657" x="138113" y="3352800"/>
          <p14:tracePt t="15660" x="152400" y="3352800"/>
          <p14:tracePt t="15667" x="152400" y="3367088"/>
          <p14:tracePt t="15689" x="165100" y="3367088"/>
          <p14:tracePt t="15699" x="179388" y="3367088"/>
          <p14:tracePt t="15717" x="193675" y="3394075"/>
          <p14:tracePt t="15731" x="193675" y="3408363"/>
          <p14:tracePt t="15748" x="206375" y="3435350"/>
          <p14:tracePt t="15755" x="206375" y="3449638"/>
          <p14:tracePt t="15762" x="220663" y="3463925"/>
          <p14:tracePt t="15793" x="234950" y="3476625"/>
          <p14:tracePt t="15858" x="247650" y="3476625"/>
          <p14:tracePt t="15899" x="261938" y="3476625"/>
          <p14:tracePt t="15925" x="276225" y="3476625"/>
          <p14:tracePt t="15958" x="288925" y="3476625"/>
          <p14:tracePt t="16076" x="303213" y="3476625"/>
          <p14:tracePt t="16108" x="317500" y="3476625"/>
          <p14:tracePt t="16140" x="331788" y="3476625"/>
          <p14:tracePt t="16171" x="344488" y="3476625"/>
          <p14:tracePt t="16620" x="373063" y="3476625"/>
          <p14:tracePt t="16628" x="373063" y="3463925"/>
          <p14:tracePt t="18188" x="385763" y="3463925"/>
          <p14:tracePt t="18240" x="385763" y="3476625"/>
          <p14:tracePt t="18299" x="385763" y="3490913"/>
          <p14:tracePt t="18323" x="385763" y="3517900"/>
          <p14:tracePt t="18352" x="385763" y="3546475"/>
          <p14:tracePt t="18354" x="400050" y="3560763"/>
          <p14:tracePt t="18363" x="400050" y="3587750"/>
          <p14:tracePt t="18386" x="427038" y="3614738"/>
          <p14:tracePt t="18388" x="441325" y="3629025"/>
          <p14:tracePt t="18416" x="455613" y="3670300"/>
          <p14:tracePt t="18418" x="468313" y="3684588"/>
          <p14:tracePt t="18448" x="482600" y="3697288"/>
          <p14:tracePt t="18495" x="482600" y="3725863"/>
          <p14:tracePt t="18544" x="482600" y="3740150"/>
          <p14:tracePt t="18555" x="482600" y="3752850"/>
          <p14:tracePt t="18577" x="482600" y="3767138"/>
          <p14:tracePt t="18580" x="482600" y="3781425"/>
          <p14:tracePt t="18587" x="482600" y="3794125"/>
          <p14:tracePt t="18604" x="482600" y="3822700"/>
          <p14:tracePt t="18611" x="482600" y="3835400"/>
          <p14:tracePt t="18619" x="468313" y="3849688"/>
          <p14:tracePt t="18636" x="468313" y="3890963"/>
          <p14:tracePt t="18652" x="455613" y="3946525"/>
          <p14:tracePt t="18668" x="441325" y="3973513"/>
          <p14:tracePt t="18675" x="441325" y="3987800"/>
          <p14:tracePt t="18683" x="441325" y="4014788"/>
          <p14:tracePt t="18699" x="427038" y="4043363"/>
          <p14:tracePt t="18715" x="427038" y="4070350"/>
          <p14:tracePt t="18732" x="427038" y="4098925"/>
          <p14:tracePt t="18747" x="427038" y="4111625"/>
          <p14:tracePt t="18762" x="427038" y="4125913"/>
          <p14:tracePt t="18779" x="427038" y="4181475"/>
          <p14:tracePt t="18792" x="427038" y="4222750"/>
          <p14:tracePt t="18796" x="427038" y="4235450"/>
          <p14:tracePt t="18803" x="427038" y="4264025"/>
          <p14:tracePt t="18825" x="427038" y="4291013"/>
          <p14:tracePt t="18840" x="427038" y="4305300"/>
          <p14:tracePt t="18856" x="427038" y="4346575"/>
          <p14:tracePt t="18858" x="441325" y="4373563"/>
          <p14:tracePt t="18867" x="441325" y="4402138"/>
          <p14:tracePt t="18875" x="441325" y="4429125"/>
          <p14:tracePt t="18883" x="441325" y="4443413"/>
          <p14:tracePt t="18890" x="441325" y="4470400"/>
          <p14:tracePt t="18904" x="455613" y="4484688"/>
          <p14:tracePt t="18920" x="468313" y="4540250"/>
          <p14:tracePt t="18937" x="468313" y="4567238"/>
          <p14:tracePt t="18939" x="482600" y="4581525"/>
          <p14:tracePt t="18959" x="482600" y="4594225"/>
          <p14:tracePt t="18964" x="482600" y="4608513"/>
          <p14:tracePt t="18991" x="496888" y="4678363"/>
          <p14:tracePt t="18995" x="496888" y="4705350"/>
          <p14:tracePt t="19003" x="496888" y="4719638"/>
          <p14:tracePt t="19033" x="509588" y="4760913"/>
          <p14:tracePt t="19036" x="509588" y="4787900"/>
          <p14:tracePt t="19043" x="509588" y="4802188"/>
          <p14:tracePt t="19067" x="523875" y="4870450"/>
          <p14:tracePt t="19075" x="523875" y="4899025"/>
          <p14:tracePt t="19098" x="523875" y="4967288"/>
          <p14:tracePt t="19101" x="523875" y="4995863"/>
          <p14:tracePt t="19107" x="523875" y="5037138"/>
          <p14:tracePt t="19128" x="523875" y="5078413"/>
          <p14:tracePt t="19144" x="523875" y="5119688"/>
          <p14:tracePt t="19885" x="523875" y="5146675"/>
          <p14:tracePt t="19944" x="523875" y="5132388"/>
          <p14:tracePt t="19971" x="523875" y="5119688"/>
          <p14:tracePt t="20003" x="523875" y="5105400"/>
          <p14:tracePt t="20019" x="509588" y="5091113"/>
          <p14:tracePt t="20067" x="509588" y="5078413"/>
          <p14:tracePt t="20100" x="496888" y="5049838"/>
          <p14:tracePt t="20139" x="496888" y="5037138"/>
          <p14:tracePt t="20165" x="482600" y="5008563"/>
          <p14:tracePt t="20203" x="482600" y="4995863"/>
          <p14:tracePt t="20210" x="468313" y="4995863"/>
          <p14:tracePt t="20230" x="468313" y="4967288"/>
          <p14:tracePt t="20234" x="455613" y="4967288"/>
          <p14:tracePt t="20256" x="455613" y="4953000"/>
          <p14:tracePt t="20492" x="455613" y="4926013"/>
          <p14:tracePt t="21044" x="455613" y="4940300"/>
          <p14:tracePt t="21836" x="468313" y="4940300"/>
          <p14:tracePt t="21887" x="482600" y="4953000"/>
          <p14:tracePt t="21900" x="509588" y="4953000"/>
          <p14:tracePt t="21918" x="538163" y="4953000"/>
          <p14:tracePt t="21923" x="565150" y="4953000"/>
          <p14:tracePt t="21931" x="593725" y="4953000"/>
          <p14:tracePt t="21950" x="661988" y="4953000"/>
          <p14:tracePt t="21992" x="800100" y="4926013"/>
          <p14:tracePt t="21994" x="814388" y="4926013"/>
          <p14:tracePt t="22009" x="868363" y="4911725"/>
          <p14:tracePt t="22011" x="882650" y="4911725"/>
          <p14:tracePt t="22019" x="909638" y="4911725"/>
          <p14:tracePt t="22027" x="938213" y="4899025"/>
          <p14:tracePt t="22035" x="965200" y="4899025"/>
          <p14:tracePt t="22055" x="993775" y="4899025"/>
          <p14:tracePt t="22059" x="1047750" y="4884738"/>
          <p14:tracePt t="22074" x="1103313" y="4884738"/>
          <p14:tracePt t="22089" x="1200150" y="4884738"/>
          <p14:tracePt t="22091" x="1255713" y="4884738"/>
          <p14:tracePt t="22099" x="1296988" y="4884738"/>
          <p14:tracePt t="22120" x="1379538" y="4870450"/>
          <p14:tracePt t="22137" x="1392238" y="4857750"/>
          <p14:tracePt t="22151" x="1462088" y="4843463"/>
          <p14:tracePt t="22154" x="1476375" y="4829175"/>
          <p14:tracePt t="22163" x="1489075" y="4829175"/>
          <p14:tracePt t="22171" x="1503363" y="4829175"/>
          <p14:tracePt t="22179" x="1517650" y="4829175"/>
          <p14:tracePt t="22199" x="1585913" y="4802188"/>
          <p14:tracePt t="22216" x="1655763" y="4802188"/>
          <p14:tracePt t="22219" x="1697038" y="4802188"/>
          <p14:tracePt t="22227" x="1751013" y="4787900"/>
          <p14:tracePt t="22247" x="1833563" y="4773613"/>
          <p14:tracePt t="22251" x="1862138" y="4760913"/>
          <p14:tracePt t="22258" x="1903413" y="4760913"/>
          <p14:tracePt t="22280" x="1971675" y="4746625"/>
          <p14:tracePt t="22296" x="2000250" y="4732338"/>
          <p14:tracePt t="22299" x="2027238" y="4732338"/>
          <p14:tracePt t="22323" x="2041525" y="4732338"/>
          <p14:tracePt t="22340" x="2054225" y="4732338"/>
          <p14:tracePt t="22358" x="2082800" y="4719638"/>
          <p14:tracePt t="22390" x="2097088" y="4719638"/>
          <p14:tracePt t="23940" x="2124075" y="4705350"/>
          <p14:tracePt t="24003" x="2151063" y="4705350"/>
          <p14:tracePt t="24035" x="2165350" y="4705350"/>
          <p14:tracePt t="24043" x="2179638" y="4705350"/>
          <p14:tracePt t="24050" x="2192338" y="4705350"/>
          <p14:tracePt t="24067" x="2206625" y="4705350"/>
          <p14:tracePt t="24085" x="2233613" y="4705350"/>
          <p14:tracePt t="24101" x="2344738" y="4719638"/>
          <p14:tracePt t="24107" x="2441575" y="4732338"/>
          <p14:tracePt t="24115" x="2565400" y="4732338"/>
          <p14:tracePt t="24132" x="2744788" y="4732338"/>
          <p14:tracePt t="24149" x="2951163" y="4732338"/>
          <p14:tracePt t="24165" x="3103563" y="4732338"/>
          <p14:tracePt t="24171" x="3159125" y="4732338"/>
          <p14:tracePt t="24179" x="3227388" y="4732338"/>
          <p14:tracePt t="24187" x="3268663" y="4732338"/>
          <p14:tracePt t="24194" x="3309938" y="4732338"/>
          <p14:tracePt t="24491" x="3309938" y="4719638"/>
          <p14:tracePt t="24532" x="3324225" y="4678363"/>
          <p14:tracePt t="24564" x="3336925" y="4664075"/>
          <p14:tracePt t="25436" x="3351213" y="4664075"/>
          <p14:tracePt t="25443" x="3365500" y="4664075"/>
          <p14:tracePt t="25475" x="3613150" y="4705350"/>
          <p14:tracePt t="25476" x="3792538" y="4732338"/>
          <p14:tracePt t="25483" x="4110038" y="4746625"/>
          <p14:tracePt t="25503" x="5075238" y="4746625"/>
          <p14:tracePt t="25519" x="6081713" y="4746625"/>
          <p14:tracePt t="25524" x="6648450" y="4746625"/>
          <p14:tracePt t="25531" x="7213600" y="4746625"/>
          <p14:tracePt t="25549" x="8193088" y="4732338"/>
          <p14:tracePt t="25565" x="9170988" y="4732338"/>
          <p14:tracePt t="25584" x="10094913" y="4732338"/>
          <p14:tracePt t="25599" x="11006138" y="4732338"/>
          <p14:tracePt t="25604" x="11461750" y="4746625"/>
          <p14:tracePt t="25611" x="11833225" y="474662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B082FA-0364-43CE-B17E-1AA721FABF97}"/>
              </a:ext>
            </a:extLst>
          </p:cNvPr>
          <p:cNvSpPr txBox="1"/>
          <p:nvPr/>
        </p:nvSpPr>
        <p:spPr>
          <a:xfrm>
            <a:off x="555733" y="606065"/>
            <a:ext cx="10464363" cy="3139321"/>
          </a:xfrm>
          <a:prstGeom prst="rect">
            <a:avLst/>
          </a:prstGeom>
          <a:noFill/>
        </p:spPr>
        <p:txBody>
          <a:bodyPr wrap="square">
            <a:spAutoFit/>
          </a:bodyPr>
          <a:lstStyle/>
          <a:p>
            <a:pPr algn="just"/>
            <a:r>
              <a:rPr lang="fr-FR" b="1" dirty="0">
                <a:hlinkClick r:id="rId4" action="ppaction://hlinksldjump"/>
              </a:rPr>
              <a:t>4. Analyser un caryotype pour déterminer le sexe d'un individu</a:t>
            </a:r>
            <a:r>
              <a:rPr lang="fr-FR" dirty="0">
                <a:hlinkClick r:id="rId4" action="ppaction://hlinksldjump"/>
              </a:rPr>
              <a:t> :</a:t>
            </a:r>
            <a:endParaRPr lang="fr-FR" dirty="0"/>
          </a:p>
          <a:p>
            <a:pPr marL="742950" lvl="1" indent="-285750" algn="just">
              <a:buFont typeface="+mj-lt"/>
              <a:buAutoNum type="arabicPeriod"/>
            </a:pPr>
            <a:r>
              <a:rPr lang="fr-FR" dirty="0"/>
              <a:t>Être capable d'identifier les gonosomes sur un caryotype (XX pour une femme et XY pour un homme).</a:t>
            </a:r>
          </a:p>
          <a:p>
            <a:pPr algn="just"/>
            <a:r>
              <a:rPr lang="fr-FR" b="1" dirty="0">
                <a:hlinkClick r:id="rId5" action="ppaction://hlinksldjump"/>
              </a:rPr>
              <a:t>5. Comparer les caryotypes de deux individus d’une même espèce</a:t>
            </a:r>
            <a:r>
              <a:rPr lang="fr-FR" dirty="0">
                <a:hlinkClick r:id="rId5" action="ppaction://hlinksldjump"/>
              </a:rPr>
              <a:t>:</a:t>
            </a:r>
            <a:endParaRPr lang="fr-FR" dirty="0"/>
          </a:p>
          <a:p>
            <a:pPr marL="742950" lvl="1" indent="-285750" algn="just">
              <a:buFont typeface="+mj-lt"/>
              <a:buAutoNum type="arabicPeriod"/>
            </a:pPr>
            <a:r>
              <a:rPr lang="fr-FR" dirty="0"/>
              <a:t>Comprendre les similitudes et différences dans la classification des chromosomes homologues entre individus d'une même espèce ou d'espèces différentes.</a:t>
            </a:r>
          </a:p>
          <a:p>
            <a:pPr algn="just"/>
            <a:r>
              <a:rPr lang="fr-FR" b="1" dirty="0">
                <a:hlinkClick r:id="rId6" action="ppaction://hlinksldjump"/>
              </a:rPr>
              <a:t>6. Comprendre la notion de cellules diploïdes et haploïdes</a:t>
            </a:r>
            <a:r>
              <a:rPr lang="fr-FR" dirty="0">
                <a:hlinkClick r:id="rId6" action="ppaction://hlinksldjump"/>
              </a:rPr>
              <a:t> :</a:t>
            </a:r>
            <a:endParaRPr lang="fr-FR" dirty="0"/>
          </a:p>
          <a:p>
            <a:pPr marL="742950" lvl="1" indent="-285750" algn="just">
              <a:buFont typeface="+mj-lt"/>
              <a:buAutoNum type="arabicPeriod"/>
            </a:pPr>
            <a:r>
              <a:rPr lang="fr-FR" dirty="0"/>
              <a:t>Différencier entre cellules diploïdes (2n) et haploïdes (n), et savoir interpréter un caryotype pour déterminer la ploïdie d'une cellule.</a:t>
            </a:r>
          </a:p>
          <a:p>
            <a:pPr algn="just"/>
            <a:r>
              <a:rPr lang="fr-FR" b="1" dirty="0">
                <a:hlinkClick r:id="rId7" action="ppaction://hlinksldjump"/>
              </a:rPr>
              <a:t>7. Connaître les cellules appropriées pour réaliser un caryotype</a:t>
            </a:r>
            <a:r>
              <a:rPr lang="fr-FR" dirty="0">
                <a:hlinkClick r:id="rId7" action="ppaction://hlinksldjump"/>
              </a:rPr>
              <a:t> :</a:t>
            </a:r>
            <a:endParaRPr lang="fr-FR" dirty="0"/>
          </a:p>
          <a:p>
            <a:pPr marL="742950" lvl="1" indent="-285750" algn="just">
              <a:buFont typeface="+mj-lt"/>
              <a:buAutoNum type="arabicPeriod"/>
            </a:pPr>
            <a:r>
              <a:rPr lang="fr-FR" dirty="0"/>
              <a:t>Expliquer pourquoi certaines cellules, comme les hématies, ne conviennent pas à la réalisation d'un caryotype (car elles sont anucléées et ne contiennent pas de chromosomes).</a:t>
            </a:r>
          </a:p>
        </p:txBody>
      </p:sp>
      <p:pic>
        <p:nvPicPr>
          <p:cNvPr id="9" name="Audio 8">
            <a:hlinkClick r:id="" action="ppaction://media"/>
            <a:extLst>
              <a:ext uri="{FF2B5EF4-FFF2-40B4-BE49-F238E27FC236}">
                <a16:creationId xmlns:a16="http://schemas.microsoft.com/office/drawing/2014/main" id="{5CD12540-EB9E-4485-AED7-17A2FC7174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473606"/>
      </p:ext>
    </p:extLst>
  </p:cSld>
  <p:clrMapOvr>
    <a:masterClrMapping/>
  </p:clrMapOvr>
  <mc:AlternateContent xmlns:mc="http://schemas.openxmlformats.org/markup-compatibility/2006">
    <mc:Choice xmlns:p14="http://schemas.microsoft.com/office/powerpoint/2010/main" Requires="p14">
      <p:transition spd="slow" p14:dur="2000" advTm="31857"/>
    </mc:Choice>
    <mc:Fallback>
      <p:transition spd="slow" advTm="31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640" x="234950" y="1062038"/>
          <p14:tracePt t="727" x="247650" y="1035050"/>
          <p14:tracePt t="735" x="247650" y="1020763"/>
          <p14:tracePt t="760" x="261938" y="1008063"/>
          <p14:tracePt t="767" x="261938" y="993775"/>
          <p14:tracePt t="787" x="276225" y="979488"/>
          <p14:tracePt t="811" x="276225" y="965200"/>
          <p14:tracePt t="830" x="288925" y="952500"/>
          <p14:tracePt t="887" x="288925" y="938213"/>
          <p14:tracePt t="909" x="288925" y="923925"/>
          <p14:tracePt t="919" x="288925" y="911225"/>
          <p14:tracePt t="944" x="303213" y="869950"/>
          <p14:tracePt t="951" x="317500" y="855663"/>
          <p14:tracePt t="3152" x="303213" y="882650"/>
          <p14:tracePt t="6032" x="303213" y="869950"/>
          <p14:tracePt t="6040" x="303213" y="841375"/>
          <p14:tracePt t="6056" x="317500" y="814388"/>
          <p14:tracePt t="6063" x="317500" y="800100"/>
          <p14:tracePt t="6082" x="331788" y="785813"/>
          <p14:tracePt t="6087" x="344488" y="758825"/>
          <p14:tracePt t="6106" x="358775" y="758825"/>
          <p14:tracePt t="6111" x="373063" y="731838"/>
          <p14:tracePt t="6127" x="385763" y="717550"/>
          <p14:tracePt t="6167" x="400050" y="703263"/>
          <p14:tracePt t="6184" x="441325" y="690563"/>
          <p14:tracePt t="6213" x="468313" y="676275"/>
          <p14:tracePt t="6217" x="496888" y="676275"/>
          <p14:tracePt t="6223" x="523875" y="676275"/>
          <p14:tracePt t="6231" x="565150" y="676275"/>
          <p14:tracePt t="6239" x="606425" y="676275"/>
          <p14:tracePt t="6246" x="647700" y="676275"/>
          <p14:tracePt t="6266" x="773113" y="676275"/>
          <p14:tracePt t="6296" x="841375" y="676275"/>
          <p14:tracePt t="6298" x="938213" y="676275"/>
          <p14:tracePt t="6303" x="993775" y="676275"/>
          <p14:tracePt t="6311" x="1020763" y="676275"/>
          <p14:tracePt t="6326" x="1062038" y="676275"/>
          <p14:tracePt t="6343" x="1144588" y="676275"/>
          <p14:tracePt t="6358" x="1185863" y="676275"/>
          <p14:tracePt t="6359" x="1214438" y="676275"/>
          <p14:tracePt t="6367" x="1241425" y="676275"/>
          <p14:tracePt t="6377" x="1282700" y="676275"/>
          <p14:tracePt t="6383" x="1309688" y="676275"/>
          <p14:tracePt t="6403" x="1365250" y="676275"/>
          <p14:tracePt t="6420" x="1435100" y="676275"/>
          <p14:tracePt t="6423" x="1462088" y="676275"/>
          <p14:tracePt t="6431" x="1517650" y="676275"/>
          <p14:tracePt t="6439" x="1600200" y="676275"/>
          <p14:tracePt t="6447" x="1655763" y="676275"/>
          <p14:tracePt t="6465" x="1792288" y="676275"/>
          <p14:tracePt t="6482" x="1971675" y="676275"/>
          <p14:tracePt t="6498" x="2082800" y="676275"/>
          <p14:tracePt t="6503" x="2151063" y="676275"/>
          <p14:tracePt t="6511" x="2206625" y="676275"/>
          <p14:tracePt t="6529" x="2303463" y="676275"/>
          <p14:tracePt t="6545" x="2344738" y="676275"/>
          <p14:tracePt t="6551" x="2359025" y="676275"/>
          <p14:tracePt t="6592" x="2371725" y="676275"/>
          <p14:tracePt t="6607" x="2386013" y="676275"/>
          <p14:tracePt t="6622" x="2400300" y="676275"/>
          <p14:tracePt t="6631" x="2427288" y="676275"/>
          <p14:tracePt t="6651" x="2441575" y="676275"/>
          <p14:tracePt t="6655" x="2454275" y="676275"/>
          <p14:tracePt t="6663" x="2468563" y="676275"/>
          <p14:tracePt t="6681" x="2524125" y="676275"/>
          <p14:tracePt t="6700" x="2579688" y="676275"/>
          <p14:tracePt t="6703" x="2592388" y="676275"/>
          <p14:tracePt t="6711" x="2620963" y="676275"/>
          <p14:tracePt t="6729" x="2689225" y="676275"/>
          <p14:tracePt t="6735" x="2730500" y="676275"/>
          <p14:tracePt t="6743" x="2786063" y="676275"/>
          <p14:tracePt t="6750" x="2813050" y="676275"/>
          <p14:tracePt t="6758" x="2854325" y="676275"/>
          <p14:tracePt t="6775" x="2909888" y="676275"/>
          <p14:tracePt t="6783" x="2936875" y="676275"/>
          <p14:tracePt t="6790" x="2965450" y="676275"/>
          <p14:tracePt t="6805" x="3006725" y="676275"/>
          <p14:tracePt t="6823" x="3033713" y="661988"/>
          <p14:tracePt t="6852" x="3062288" y="661988"/>
          <p14:tracePt t="6879" x="3074988" y="649288"/>
          <p14:tracePt t="6905" x="3089275" y="649288"/>
          <p14:tracePt t="6927" x="3089275" y="635000"/>
          <p14:tracePt t="6948" x="3103563" y="635000"/>
          <p14:tracePt t="6964" x="3103563" y="620713"/>
          <p14:tracePt t="6980" x="3130550" y="606425"/>
          <p14:tracePt t="6983" x="3144838" y="593725"/>
          <p14:tracePt t="7010" x="3159125" y="593725"/>
          <p14:tracePt t="7028" x="3171825" y="579438"/>
          <p14:tracePt t="7042" x="3186113" y="565150"/>
          <p14:tracePt t="7528" x="3171825" y="565150"/>
          <p14:tracePt t="7536" x="3159125" y="565150"/>
          <p14:tracePt t="7544" x="3144838" y="565150"/>
          <p14:tracePt t="7551" x="3130550" y="565150"/>
          <p14:tracePt t="7570" x="3116263" y="565150"/>
          <p14:tracePt t="7575" x="3103563" y="565150"/>
          <p14:tracePt t="7595" x="3103563" y="552450"/>
          <p14:tracePt t="7610" x="3089275" y="552450"/>
          <p14:tracePt t="7628" x="3074988" y="552450"/>
          <p14:tracePt t="7674" x="3062288" y="552450"/>
          <p14:tracePt t="7687" x="3048000" y="552450"/>
          <p14:tracePt t="7738" x="3021013" y="552450"/>
          <p14:tracePt t="8367" x="3033713" y="552450"/>
          <p14:tracePt t="8415" x="3062288" y="552450"/>
          <p14:tracePt t="8449" x="3074988" y="552450"/>
          <p14:tracePt t="8455" x="3074988" y="538163"/>
          <p14:tracePt t="8463" x="3103563" y="538163"/>
          <p14:tracePt t="8482" x="3130550" y="523875"/>
          <p14:tracePt t="8487" x="3159125" y="523875"/>
          <p14:tracePt t="8508" x="3186113" y="523875"/>
          <p14:tracePt t="8525" x="3241675" y="523875"/>
          <p14:tracePt t="8541" x="3282950" y="523875"/>
          <p14:tracePt t="8543" x="3309938" y="523875"/>
          <p14:tracePt t="8551" x="3324225" y="523875"/>
          <p14:tracePt t="8561" x="3365500" y="523875"/>
          <p14:tracePt t="8567" x="3379788" y="523875"/>
          <p14:tracePt t="8575" x="3392488" y="523875"/>
          <p14:tracePt t="8583" x="3406775" y="523875"/>
          <p14:tracePt t="8600" x="3448050" y="523875"/>
          <p14:tracePt t="8646" x="3475038" y="523875"/>
          <p14:tracePt t="8678" x="3489325" y="523875"/>
          <p14:tracePt t="8693" x="3557588" y="523875"/>
          <p14:tracePt t="8696" x="3600450" y="523875"/>
          <p14:tracePt t="8703" x="3683000" y="552450"/>
          <p14:tracePt t="8723" x="3778250" y="565150"/>
          <p14:tracePt t="8726" x="3875088" y="593725"/>
          <p14:tracePt t="8728" x="3986213" y="606425"/>
          <p14:tracePt t="8735" x="4083050" y="635000"/>
          <p14:tracePt t="8756" x="4262438" y="649288"/>
          <p14:tracePt t="8759" x="4357688" y="661988"/>
          <p14:tracePt t="8767" x="4454525" y="661988"/>
          <p14:tracePt t="8785" x="4551363" y="661988"/>
          <p14:tracePt t="8801" x="4606925" y="661988"/>
          <p14:tracePt t="9232" x="4619625" y="661988"/>
          <p14:tracePt t="9240" x="4633913" y="661988"/>
          <p14:tracePt t="9271" x="4660900" y="620713"/>
          <p14:tracePt t="9279" x="4675188" y="606425"/>
          <p14:tracePt t="9297" x="4689475" y="593725"/>
          <p14:tracePt t="9311" x="4703763" y="579438"/>
          <p14:tracePt t="9329" x="4716463" y="565150"/>
          <p14:tracePt t="9351" x="4730750" y="565150"/>
          <p14:tracePt t="9369" x="4772025" y="552450"/>
          <p14:tracePt t="9386" x="4799013" y="538163"/>
          <p14:tracePt t="9391" x="4813300" y="538163"/>
          <p14:tracePt t="9399" x="4827588" y="523875"/>
          <p14:tracePt t="9417" x="4881563" y="511175"/>
          <p14:tracePt t="9433" x="4910138" y="496888"/>
          <p14:tracePt t="9447" x="4924425" y="482600"/>
          <p14:tracePt t="9481" x="4951413" y="469900"/>
          <p14:tracePt t="9511" x="4978400" y="455613"/>
          <p14:tracePt t="9527" x="5006975" y="441325"/>
          <p14:tracePt t="9555" x="5033963" y="427038"/>
          <p14:tracePt t="9572" x="5060950" y="427038"/>
          <p14:tracePt t="9591" x="5075238" y="414338"/>
          <p14:tracePt t="9625" x="5089525" y="414338"/>
          <p14:tracePt t="9993" x="5089525" y="385763"/>
          <p14:tracePt t="10009" x="5075238" y="385763"/>
          <p14:tracePt t="10041" x="4992688" y="385763"/>
          <p14:tracePt t="10047" x="4978400" y="385763"/>
          <p14:tracePt t="10055" x="4978400" y="373063"/>
          <p14:tracePt t="10070" x="4951413" y="373063"/>
          <p14:tracePt t="10089" x="4937125" y="358775"/>
          <p14:tracePt t="10117" x="4910138" y="358775"/>
          <p14:tracePt t="10135" x="4895850" y="358775"/>
          <p14:tracePt t="10165" x="4881563" y="358775"/>
          <p14:tracePt t="10180" x="4868863" y="358775"/>
          <p14:tracePt t="10215" x="4854575" y="358775"/>
          <p14:tracePt t="10233" x="4840288" y="358775"/>
          <p14:tracePt t="10255" x="4827588" y="358775"/>
          <p14:tracePt t="10307" x="4813300" y="358775"/>
          <p14:tracePt t="10311" x="4786313" y="358775"/>
          <p14:tracePt t="10327" x="4786313" y="344488"/>
          <p14:tracePt t="10344" x="4757738" y="344488"/>
          <p14:tracePt t="10351" x="4745038" y="344488"/>
          <p14:tracePt t="10359" x="4730750" y="344488"/>
          <p14:tracePt t="10373" x="4716463" y="331788"/>
          <p14:tracePt t="10376" x="4703763" y="331788"/>
          <p14:tracePt t="10383" x="4689475" y="331788"/>
          <p14:tracePt t="10403" x="4660900" y="331788"/>
          <p14:tracePt t="10407" x="4648200" y="331788"/>
          <p14:tracePt t="10415" x="4606925" y="317500"/>
          <p14:tracePt t="10436" x="4524375" y="303213"/>
          <p14:tracePt t="10466" x="4386263" y="276225"/>
          <p14:tracePt t="10472" x="4344988" y="276225"/>
          <p14:tracePt t="10479" x="4289425" y="261938"/>
          <p14:tracePt t="10487" x="4233863" y="247650"/>
          <p14:tracePt t="10500" x="4165600" y="247650"/>
          <p14:tracePt t="10503" x="4095750" y="247650"/>
          <p14:tracePt t="10511" x="4041775" y="247650"/>
          <p14:tracePt t="10532" x="3930650" y="247650"/>
          <p14:tracePt t="10535" x="3833813" y="247650"/>
          <p14:tracePt t="10543" x="3724275" y="247650"/>
          <p14:tracePt t="10564" x="3448050" y="247650"/>
          <p14:tracePt t="10567" x="3268663" y="247650"/>
          <p14:tracePt t="10574" x="3103563" y="247650"/>
          <p14:tracePt t="10583" x="2924175" y="247650"/>
          <p14:tracePt t="10590" x="2730500" y="247650"/>
          <p14:tracePt t="10606" x="2565400" y="247650"/>
          <p14:tracePt t="10609" x="2427288" y="247650"/>
          <p14:tracePt t="10615" x="2289175" y="247650"/>
          <p14:tracePt t="10635" x="2165350" y="247650"/>
          <p14:tracePt t="10639" x="2054225" y="247650"/>
          <p14:tracePt t="10641" x="1944688" y="261938"/>
          <p14:tracePt t="10647" x="1847850" y="303213"/>
          <p14:tracePt t="10668" x="1668463" y="373063"/>
          <p14:tracePt t="10684" x="1503363" y="414338"/>
          <p14:tracePt t="10687" x="1447800" y="441325"/>
          <p14:tracePt t="10695" x="1392238" y="469900"/>
          <p14:tracePt t="10712" x="1282700" y="538163"/>
          <p14:tracePt t="10730" x="1171575" y="606425"/>
          <p14:tracePt t="10735" x="1130300" y="649288"/>
          <p14:tracePt t="10742" x="1076325" y="676275"/>
          <p14:tracePt t="10751" x="1047750" y="690563"/>
          <p14:tracePt t="10759" x="1020763" y="703263"/>
          <p14:tracePt t="10773" x="979488" y="717550"/>
          <p14:tracePt t="10777" x="938213" y="731838"/>
          <p14:tracePt t="10783" x="896938" y="744538"/>
          <p14:tracePt t="10803" x="882650" y="744538"/>
          <p14:tracePt t="10805" x="868363" y="744538"/>
          <p14:tracePt t="10821" x="827088" y="758825"/>
          <p14:tracePt t="10823" x="814388" y="773113"/>
          <p14:tracePt t="10832" x="800100" y="773113"/>
          <p14:tracePt t="10852" x="773113" y="800100"/>
          <p14:tracePt t="10868" x="676275" y="869950"/>
          <p14:tracePt t="10885" x="606425" y="911225"/>
          <p14:tracePt t="10889" x="496888" y="952500"/>
          <p14:tracePt t="10896" x="468313" y="979488"/>
          <p14:tracePt t="10903" x="427038" y="1008063"/>
          <p14:tracePt t="10920" x="331788" y="1062038"/>
          <p14:tracePt t="10927" x="288925" y="1090613"/>
          <p14:tracePt t="10935" x="234950" y="1117600"/>
          <p14:tracePt t="10943" x="206375" y="1144588"/>
          <p14:tracePt t="10963" x="138113" y="1228725"/>
          <p14:tracePt t="10979" x="111125" y="1255713"/>
          <p14:tracePt t="10982" x="96838" y="1270000"/>
          <p14:tracePt t="10995" x="68263" y="1296988"/>
          <p14:tracePt t="11000" x="68263" y="1323975"/>
          <p14:tracePt t="11007" x="55563" y="1352550"/>
          <p14:tracePt t="11015" x="26988" y="1352550"/>
          <p14:tracePt t="11023" x="26988" y="1379538"/>
          <p14:tracePt t="11060" x="26988" y="1393825"/>
          <p14:tracePt t="11109" x="14288" y="1393825"/>
          <p14:tracePt t="11125" x="26988" y="1393825"/>
          <p14:tracePt t="11127" x="41275" y="1408113"/>
          <p14:tracePt t="11135" x="41275" y="1420813"/>
          <p14:tracePt t="11143" x="68263" y="1449388"/>
          <p14:tracePt t="11151" x="68263" y="1462088"/>
          <p14:tracePt t="11159" x="96838" y="1476375"/>
          <p14:tracePt t="11166" x="96838" y="1490663"/>
          <p14:tracePt t="11187" x="138113" y="1558925"/>
          <p14:tracePt t="11204" x="206375" y="1614488"/>
          <p14:tracePt t="11219" x="261938" y="1670050"/>
          <p14:tracePt t="11223" x="288925" y="1670050"/>
          <p14:tracePt t="11231" x="317500" y="1682750"/>
          <p14:tracePt t="11239" x="344488" y="1682750"/>
          <p14:tracePt t="11247" x="358775" y="1682750"/>
          <p14:tracePt t="11263" x="385763" y="1682750"/>
          <p14:tracePt t="11281" x="400050" y="1682750"/>
          <p14:tracePt t="11298" x="427038" y="1682750"/>
          <p14:tracePt t="11303" x="441325" y="1682750"/>
          <p14:tracePt t="11311" x="468313" y="1682750"/>
          <p14:tracePt t="11362" x="482600" y="1682750"/>
          <p14:tracePt t="11378" x="509588" y="1682750"/>
          <p14:tracePt t="11399" x="538163" y="1682750"/>
          <p14:tracePt t="11425" x="565150" y="1682750"/>
          <p14:tracePt t="11431" x="579438" y="1682750"/>
          <p14:tracePt t="11439" x="593725" y="1682750"/>
          <p14:tracePt t="11455" x="620713" y="1682750"/>
          <p14:tracePt t="11471" x="635000" y="1682750"/>
          <p14:tracePt t="11487" x="676275" y="1682750"/>
          <p14:tracePt t="11495" x="703263" y="1682750"/>
          <p14:tracePt t="11503" x="744538" y="1655763"/>
          <p14:tracePt t="11517" x="773113" y="1641475"/>
          <p14:tracePt t="11534" x="868363" y="1587500"/>
          <p14:tracePt t="11536" x="896938" y="1558925"/>
          <p14:tracePt t="11544" x="923925" y="1546225"/>
          <p14:tracePt t="11563" x="938213" y="1531938"/>
          <p14:tracePt t="11832" x="938213" y="1546225"/>
          <p14:tracePt t="11875" x="923925" y="1573213"/>
          <p14:tracePt t="11887" x="909638" y="1600200"/>
          <p14:tracePt t="11943" x="909638" y="1614488"/>
          <p14:tracePt t="11991" x="896938" y="1641475"/>
          <p14:tracePt t="12055" x="896938" y="1655763"/>
          <p14:tracePt t="12359" x="896938" y="1670050"/>
          <p14:tracePt t="13992" x="896938" y="1697038"/>
          <p14:tracePt t="14007" x="923925" y="1711325"/>
          <p14:tracePt t="14029" x="1185863" y="1766888"/>
          <p14:tracePt t="14031" x="1406525" y="1793875"/>
          <p14:tracePt t="14039" x="1655763" y="1808163"/>
          <p14:tracePt t="14057" x="2220913" y="1835150"/>
          <p14:tracePt t="14074" x="2759075" y="1835150"/>
          <p14:tracePt t="14079" x="2951163" y="1849438"/>
          <p14:tracePt t="14087" x="3103563" y="1862138"/>
          <p14:tracePt t="14095" x="3213100" y="1862138"/>
          <p14:tracePt t="14103" x="3254375" y="1862138"/>
          <p14:tracePt t="14119" x="3268663" y="1862138"/>
          <p14:tracePt t="14196" x="3295650" y="1862138"/>
          <p14:tracePt t="14279" x="3324225" y="1835150"/>
          <p14:tracePt t="14327" x="3351213" y="1820863"/>
          <p14:tracePt t="14335" x="3351213" y="1808163"/>
          <p14:tracePt t="14356" x="3406775" y="1808163"/>
          <p14:tracePt t="14360" x="3462338" y="1779588"/>
          <p14:tracePt t="14367" x="3503613" y="1766888"/>
          <p14:tracePt t="14386" x="3613150" y="1752600"/>
          <p14:tracePt t="14392" x="3695700" y="1752600"/>
          <p14:tracePt t="14399" x="3765550" y="1752600"/>
          <p14:tracePt t="14416" x="3889375" y="1752600"/>
          <p14:tracePt t="14433" x="3971925" y="1752600"/>
          <p14:tracePt t="14446" x="3986213" y="1752600"/>
          <p14:tracePt t="14449" x="3998913" y="1752600"/>
          <p14:tracePt t="14455" x="4013200" y="1752600"/>
          <p14:tracePt t="14471" x="4027488" y="1752600"/>
          <p14:tracePt t="14479" x="4041775" y="1752600"/>
          <p14:tracePt t="14495" x="4054475" y="1752600"/>
          <p14:tracePt t="14510" x="4151313" y="1766888"/>
          <p14:tracePt t="14528" x="4219575" y="1779588"/>
          <p14:tracePt t="14535" x="4262438" y="1779588"/>
          <p14:tracePt t="14543" x="4275138" y="1793875"/>
          <p14:tracePt t="14562" x="4275138" y="1808163"/>
          <p14:tracePt t="14575" x="4303713" y="1808163"/>
          <p14:tracePt t="14775" x="4316413" y="1808163"/>
          <p14:tracePt t="14799" x="4330700" y="1808163"/>
          <p14:tracePt t="15112" x="4344988" y="1808163"/>
          <p14:tracePt t="15127" x="4371975" y="1808163"/>
          <p14:tracePt t="15145" x="4427538" y="1808163"/>
          <p14:tracePt t="15151" x="4483100" y="1808163"/>
          <p14:tracePt t="15159" x="4524375" y="1808163"/>
          <p14:tracePt t="15179" x="4619625" y="1793875"/>
          <p14:tracePt t="15183" x="4675188" y="1766888"/>
          <p14:tracePt t="15203" x="4716463" y="1766888"/>
          <p14:tracePt t="15206" x="4757738" y="1766888"/>
          <p14:tracePt t="15222" x="4799013" y="1752600"/>
          <p14:tracePt t="15236" x="4840288" y="1752600"/>
          <p14:tracePt t="15247" x="4868863" y="1752600"/>
          <p14:tracePt t="15263" x="4881563" y="1752600"/>
          <p14:tracePt t="15283" x="4895850" y="1752600"/>
          <p14:tracePt t="15301" x="4910138" y="1752600"/>
          <p14:tracePt t="15311" x="4924425" y="1752600"/>
          <p14:tracePt t="15327" x="4937125" y="1752600"/>
          <p14:tracePt t="15360" x="4965700" y="1752600"/>
          <p14:tracePt t="15367" x="4978400" y="1752600"/>
          <p14:tracePt t="15375" x="5006975" y="1752600"/>
          <p14:tracePt t="15393" x="5089525" y="1752600"/>
          <p14:tracePt t="15399" x="5116513" y="1752600"/>
          <p14:tracePt t="15407" x="5157788" y="1752600"/>
          <p14:tracePt t="15424" x="5227638" y="1752600"/>
          <p14:tracePt t="15431" x="5268913" y="1752600"/>
          <p14:tracePt t="15439" x="5310188" y="1752600"/>
          <p14:tracePt t="15453" x="5322888" y="1752600"/>
          <p14:tracePt t="15457" x="5337175" y="1752600"/>
          <p14:tracePt t="15463" x="5351463" y="1752600"/>
          <p14:tracePt t="15483" x="5392738" y="1738313"/>
          <p14:tracePt t="15501" x="5419725" y="1738313"/>
          <p14:tracePt t="15511" x="5434013" y="1738313"/>
          <p14:tracePt t="15521" x="5461000" y="1725613"/>
          <p14:tracePt t="15537" x="5475288" y="1725613"/>
          <p14:tracePt t="15565" x="5502275" y="1725613"/>
          <p14:tracePt t="15579" x="5516563" y="1725613"/>
          <p14:tracePt t="15595" x="5543550" y="1725613"/>
          <p14:tracePt t="15599" x="5557838" y="1725613"/>
          <p14:tracePt t="15615" x="5572125" y="1725613"/>
          <p14:tracePt t="15623" x="5586413" y="1725613"/>
          <p14:tracePt t="15631" x="5599113" y="1725613"/>
          <p14:tracePt t="15659" x="5654675" y="1711325"/>
          <p14:tracePt t="15671" x="5681663" y="1711325"/>
          <p14:tracePt t="15690" x="5710238" y="1682750"/>
          <p14:tracePt t="15706" x="5751513" y="1655763"/>
          <p14:tracePt t="15720" x="5778500" y="1655763"/>
          <p14:tracePt t="15727" x="5807075" y="1655763"/>
          <p14:tracePt t="15735" x="5819775" y="1641475"/>
          <p14:tracePt t="16248" x="5834063" y="1641475"/>
          <p14:tracePt t="16256" x="5848350" y="1641475"/>
          <p14:tracePt t="16264" x="5861050" y="1641475"/>
          <p14:tracePt t="16272" x="5875338" y="1641475"/>
          <p14:tracePt t="16299" x="5889625" y="1641475"/>
          <p14:tracePt t="16321" x="5916613" y="1641475"/>
          <p14:tracePt t="16343" x="5930900" y="1641475"/>
          <p14:tracePt t="16351" x="5943600" y="1641475"/>
          <p14:tracePt t="16359" x="5957888" y="1641475"/>
          <p14:tracePt t="16366" x="5972175" y="1641475"/>
          <p14:tracePt t="16375" x="5999163" y="1628775"/>
          <p14:tracePt t="16395" x="6054725" y="1628775"/>
          <p14:tracePt t="16400" x="6081713" y="1628775"/>
          <p14:tracePt t="16407" x="6110288" y="1628775"/>
          <p14:tracePt t="16429" x="6164263" y="1628775"/>
          <p14:tracePt t="16430" x="6192838" y="1628775"/>
          <p14:tracePt t="16527" x="6178550" y="1628775"/>
          <p14:tracePt t="16535" x="6164263" y="1614488"/>
          <p14:tracePt t="16555" x="6137275" y="1614488"/>
          <p14:tracePt t="16560" x="6110288" y="1614488"/>
          <p14:tracePt t="16567" x="6054725" y="1600200"/>
          <p14:tracePt t="16590" x="6013450" y="1600200"/>
          <p14:tracePt t="16591" x="5999163" y="1600200"/>
          <p14:tracePt t="16599" x="5972175" y="1600200"/>
          <p14:tracePt t="16615" x="5957888" y="1600200"/>
          <p14:tracePt t="16632" x="5943600" y="1600200"/>
          <p14:tracePt t="16660" x="5916613" y="1600200"/>
          <p14:tracePt t="16665" x="5902325" y="1600200"/>
          <p14:tracePt t="16683" x="5819775" y="1614488"/>
          <p14:tracePt t="16687" x="5778500" y="1614488"/>
          <p14:tracePt t="16695" x="5764213" y="1614488"/>
          <p14:tracePt t="16715" x="5710238" y="1641475"/>
          <p14:tracePt t="16719" x="5681663" y="1641475"/>
          <p14:tracePt t="16739" x="5654675" y="1655763"/>
          <p14:tracePt t="16742" x="5627688" y="1655763"/>
          <p14:tracePt t="16745" x="5586413" y="1655763"/>
          <p14:tracePt t="16751" x="5543550" y="1655763"/>
          <p14:tracePt t="16770" x="5448300" y="1682750"/>
          <p14:tracePt t="16789" x="5199063" y="1725613"/>
          <p14:tracePt t="16802" x="4937125" y="1766888"/>
          <p14:tracePt t="16807" x="4772025" y="1779588"/>
          <p14:tracePt t="16815" x="4565650" y="1779588"/>
          <p14:tracePt t="16824" x="4386263" y="1779588"/>
          <p14:tracePt t="16831" x="4248150" y="1779588"/>
          <p14:tracePt t="16839" x="4054475" y="1779588"/>
          <p14:tracePt t="16847" x="3875088" y="1779588"/>
          <p14:tracePt t="16864" x="3571875" y="1779588"/>
          <p14:tracePt t="16871" x="3433763" y="1779588"/>
          <p14:tracePt t="16879" x="3324225" y="1779588"/>
          <p14:tracePt t="16899" x="3089275" y="1779588"/>
          <p14:tracePt t="16903" x="2992438" y="1779588"/>
          <p14:tracePt t="16911" x="2895600" y="1779588"/>
          <p14:tracePt t="16926" x="2786063" y="1779588"/>
          <p14:tracePt t="16931" x="2674938" y="1779588"/>
          <p14:tracePt t="16935" x="2606675" y="1779588"/>
          <p14:tracePt t="16972" x="2524125" y="1779588"/>
          <p14:tracePt t="16976" x="2206625" y="1793875"/>
          <p14:tracePt t="16983" x="2138363" y="1793875"/>
          <p14:tracePt t="17005" x="1985963" y="1793875"/>
          <p14:tracePt t="17007" x="1930400" y="1808163"/>
          <p14:tracePt t="17015" x="1876425" y="1835150"/>
          <p14:tracePt t="17038" x="1806575" y="1849438"/>
          <p14:tracePt t="17041" x="1765300" y="1862138"/>
          <p14:tracePt t="17047" x="1751013" y="1876425"/>
          <p14:tracePt t="17064" x="1682750" y="1890713"/>
          <p14:tracePt t="17080" x="1655763" y="1905000"/>
          <p14:tracePt t="17096" x="1612900" y="1931988"/>
          <p14:tracePt t="17103" x="1600200" y="1946275"/>
          <p14:tracePt t="17112" x="1571625" y="1958975"/>
          <p14:tracePt t="17119" x="1558925" y="1973263"/>
          <p14:tracePt t="17127" x="1544638" y="1973263"/>
          <p14:tracePt t="17143" x="1462088" y="2028825"/>
          <p14:tracePt t="17162" x="1350963" y="2097088"/>
          <p14:tracePt t="17167" x="1282700" y="2125663"/>
          <p14:tracePt t="17175" x="1255713" y="2166938"/>
          <p14:tracePt t="17193" x="1144588" y="2220913"/>
          <p14:tracePt t="17224" x="1020763" y="2317750"/>
          <p14:tracePt t="17242" x="965200" y="2359025"/>
          <p14:tracePt t="17247" x="950913" y="2373313"/>
          <p14:tracePt t="17254" x="938213" y="2373313"/>
          <p14:tracePt t="17272" x="909638" y="2400300"/>
          <p14:tracePt t="17279" x="896938" y="2414588"/>
          <p14:tracePt t="17288" x="896938" y="2428875"/>
          <p14:tracePt t="17295" x="882650" y="2443163"/>
          <p14:tracePt t="17303" x="882650" y="2455863"/>
          <p14:tracePt t="17311" x="868363" y="2455863"/>
          <p14:tracePt t="17331" x="868363" y="2484438"/>
          <p14:tracePt t="17335" x="868363" y="2497138"/>
          <p14:tracePt t="17367" x="868363" y="2511425"/>
          <p14:tracePt t="17375" x="868363" y="2525713"/>
          <p14:tracePt t="17396" x="868363" y="2538413"/>
          <p14:tracePt t="17412" x="868363" y="2552700"/>
          <p14:tracePt t="17423" x="896938" y="2566988"/>
          <p14:tracePt t="17460" x="909638" y="2579688"/>
          <p14:tracePt t="17476" x="938213" y="2622550"/>
          <p14:tracePt t="17479" x="950913" y="2622550"/>
          <p14:tracePt t="17487" x="950913" y="2635250"/>
          <p14:tracePt t="17506" x="979488" y="2663825"/>
          <p14:tracePt t="17522" x="1020763" y="2705100"/>
          <p14:tracePt t="17528" x="1047750" y="2705100"/>
          <p14:tracePt t="17535" x="1076325" y="2717800"/>
          <p14:tracePt t="17553" x="1144588" y="2746375"/>
          <p14:tracePt t="17570" x="1200150" y="2746375"/>
          <p14:tracePt t="17584" x="1255713" y="2746375"/>
          <p14:tracePt t="17591" x="1268413" y="2746375"/>
          <p14:tracePt t="17599" x="1282700" y="2746375"/>
          <p14:tracePt t="17607" x="1309688" y="2746375"/>
          <p14:tracePt t="17614" x="1323975" y="2746375"/>
          <p14:tracePt t="17650" x="1350963" y="2746375"/>
          <p14:tracePt t="17751" x="1365250" y="2732088"/>
          <p14:tracePt t="18072" x="1379538" y="2717800"/>
          <p14:tracePt t="18239" x="1392238" y="2705100"/>
          <p14:tracePt t="18255" x="1406525" y="2690813"/>
          <p14:tracePt t="18280" x="1420813" y="2676525"/>
          <p14:tracePt t="18288" x="1435100" y="2676525"/>
          <p14:tracePt t="18296" x="1435100" y="2663825"/>
          <p14:tracePt t="18315" x="1462088" y="2663825"/>
          <p14:tracePt t="18332" x="1476375" y="2663825"/>
          <p14:tracePt t="18351" x="1571625" y="2649538"/>
          <p14:tracePt t="18359" x="1612900" y="2649538"/>
          <p14:tracePt t="18396" x="1862138" y="2649538"/>
          <p14:tracePt t="18416" x="2138363" y="2649538"/>
          <p14:tracePt t="18423" x="2233613" y="2649538"/>
          <p14:tracePt t="18442" x="2400300" y="2622550"/>
          <p14:tracePt t="18460" x="2468563" y="2593975"/>
          <p14:tracePt t="18476" x="2509838" y="2579688"/>
          <p14:tracePt t="18506" x="2538413" y="2579688"/>
          <p14:tracePt t="18523" x="2551113" y="2579688"/>
          <p14:tracePt t="18540" x="2551113" y="2566988"/>
          <p14:tracePt t="18555" x="2579688" y="2566988"/>
          <p14:tracePt t="18587" x="2592388" y="2566988"/>
          <p14:tracePt t="18636" x="2620963" y="2566988"/>
          <p14:tracePt t="18647" x="2633663" y="2566988"/>
          <p14:tracePt t="18668" x="2647950" y="2566988"/>
          <p14:tracePt t="18927" x="2662238" y="2566988"/>
          <p14:tracePt t="18936" x="2674938" y="2566988"/>
          <p14:tracePt t="18954" x="2703513" y="2566988"/>
          <p14:tracePt t="18959" x="2716213" y="2566988"/>
          <p14:tracePt t="18967" x="2730500" y="2552700"/>
          <p14:tracePt t="18984" x="2771775" y="2552700"/>
          <p14:tracePt t="18991" x="2800350" y="2538413"/>
          <p14:tracePt t="19013" x="2827338" y="2538413"/>
          <p14:tracePt t="19023" x="2841625" y="2525713"/>
          <p14:tracePt t="19061" x="2854325" y="2525713"/>
          <p14:tracePt t="19089" x="2868613" y="2525713"/>
          <p14:tracePt t="19105" x="2895600" y="2511425"/>
          <p14:tracePt t="19111" x="2909888" y="2511425"/>
          <p14:tracePt t="19143" x="2924175" y="2511425"/>
          <p14:tracePt t="19150" x="2936875" y="2497138"/>
          <p14:tracePt t="19165" x="2951163" y="2497138"/>
          <p14:tracePt t="19183" x="2979738" y="2497138"/>
          <p14:tracePt t="19207" x="3006725" y="2497138"/>
          <p14:tracePt t="19601" x="3021013" y="2484438"/>
          <p14:tracePt t="19608" x="3033713" y="2470150"/>
          <p14:tracePt t="19617" x="3062288" y="2470150"/>
          <p14:tracePt t="19652" x="3144838" y="2484438"/>
          <p14:tracePt t="19655" x="3171825" y="2484438"/>
          <p14:tracePt t="19676" x="3254375" y="2497138"/>
          <p14:tracePt t="19679" x="3282950" y="2497138"/>
          <p14:tracePt t="19687" x="3324225" y="2497138"/>
          <p14:tracePt t="19705" x="3462338" y="2497138"/>
          <p14:tracePt t="19724" x="3571875" y="2497138"/>
          <p14:tracePt t="19739" x="3683000" y="2497138"/>
          <p14:tracePt t="19744" x="3724275" y="2497138"/>
          <p14:tracePt t="19751" x="3778250" y="2497138"/>
          <p14:tracePt t="19759" x="3833813" y="2497138"/>
          <p14:tracePt t="19766" x="3862388" y="2497138"/>
          <p14:tracePt t="19785" x="3930650" y="2497138"/>
          <p14:tracePt t="19803" x="3986213" y="2497138"/>
          <p14:tracePt t="19821" x="4027488" y="2497138"/>
          <p14:tracePt t="19823" x="4068763" y="2497138"/>
          <p14:tracePt t="19831" x="4095750" y="2497138"/>
          <p14:tracePt t="19850" x="4110038" y="2497138"/>
          <p14:tracePt t="19868" x="4124325" y="2497138"/>
          <p14:tracePt t="19879" x="4137025" y="2497138"/>
          <p14:tracePt t="19903" x="4178300" y="2497138"/>
          <p14:tracePt t="19930" x="4219575" y="2470150"/>
          <p14:tracePt t="19935" x="4248150" y="2470150"/>
          <p14:tracePt t="19942" x="4275138" y="2470150"/>
          <p14:tracePt t="19960" x="4316413" y="2470150"/>
          <p14:tracePt t="19978" x="4344988" y="2470150"/>
          <p14:tracePt t="19993" x="4357688" y="2470150"/>
          <p14:tracePt t="19999" x="4371975" y="2470150"/>
          <p14:tracePt t="20007" x="4386263" y="2470150"/>
          <p14:tracePt t="20025" x="4427538" y="2443163"/>
          <p14:tracePt t="20031" x="4440238" y="2443163"/>
          <p14:tracePt t="20038" x="4454525" y="2443163"/>
          <p14:tracePt t="20055" x="4468813" y="2443163"/>
          <p14:tracePt t="20072" x="4524375" y="2443163"/>
          <p14:tracePt t="20088" x="4551363" y="2443163"/>
          <p14:tracePt t="20119" x="4565650" y="2443163"/>
          <p14:tracePt t="20136" x="4578350" y="2443163"/>
          <p14:tracePt t="20164" x="4592638" y="2443163"/>
          <p14:tracePt t="20167" x="4606925" y="2443163"/>
          <p14:tracePt t="20784" x="4619625" y="2443163"/>
          <p14:tracePt t="20792" x="4633913" y="2443163"/>
          <p14:tracePt t="20800" x="4660900" y="2443163"/>
          <p14:tracePt t="20807" x="4703763" y="2455863"/>
          <p14:tracePt t="20827" x="4827588" y="2484438"/>
          <p14:tracePt t="20832" x="4910138" y="2497138"/>
          <p14:tracePt t="20840" x="4978400" y="2511425"/>
          <p14:tracePt t="20860" x="5060950" y="2511425"/>
          <p14:tracePt t="20863" x="5102225" y="2511425"/>
          <p14:tracePt t="20871" x="5145088" y="2511425"/>
          <p14:tracePt t="22751" x="5130800" y="2525713"/>
          <p14:tracePt t="22759" x="5116513" y="2538413"/>
          <p14:tracePt t="22767" x="5089525" y="2538413"/>
          <p14:tracePt t="22789" x="4978400" y="2622550"/>
          <p14:tracePt t="22792" x="4924425" y="2622550"/>
          <p14:tracePt t="22799" x="4827588" y="2649538"/>
          <p14:tracePt t="22807" x="4730750" y="2676525"/>
          <p14:tracePt t="22815" x="4633913" y="2690813"/>
          <p14:tracePt t="22829" x="4551363" y="2705100"/>
          <p14:tracePt t="22846" x="4357688" y="2759075"/>
          <p14:tracePt t="22847" x="4303713" y="2773363"/>
          <p14:tracePt t="22855" x="4233863" y="2787650"/>
          <p14:tracePt t="22863" x="4178300" y="2801938"/>
          <p14:tracePt t="22871" x="4124325" y="2801938"/>
          <p14:tracePt t="22879" x="4068763" y="2814638"/>
          <p14:tracePt t="22898" x="3944938" y="2843213"/>
          <p14:tracePt t="22903" x="3889375" y="2843213"/>
          <p14:tracePt t="22911" x="3806825" y="2855913"/>
          <p14:tracePt t="22926" x="3751263" y="2870200"/>
          <p14:tracePt t="22942" x="3571875" y="2911475"/>
          <p14:tracePt t="22944" x="3503613" y="2911475"/>
          <p14:tracePt t="22952" x="3421063" y="2911475"/>
          <p14:tracePt t="22959" x="3365500" y="2925763"/>
          <p14:tracePt t="22972" x="3282950" y="2938463"/>
          <p14:tracePt t="22989" x="3171825" y="2952750"/>
          <p14:tracePt t="23005" x="3130550" y="2967038"/>
          <p14:tracePt t="23007" x="3021013" y="2967038"/>
          <p14:tracePt t="23015" x="2979738" y="2981325"/>
          <p14:tracePt t="23024" x="2924175" y="2994025"/>
          <p14:tracePt t="23031" x="2882900" y="3022600"/>
          <p14:tracePt t="23052" x="2800350" y="3022600"/>
          <p14:tracePt t="23069" x="2689225" y="3049588"/>
          <p14:tracePt t="23087" x="2565400" y="3076575"/>
          <p14:tracePt t="23095" x="2524125" y="3076575"/>
          <p14:tracePt t="23104" x="2468563" y="3076575"/>
          <p14:tracePt t="23120" x="2359025" y="3117850"/>
          <p14:tracePt t="23127" x="2330450" y="3132138"/>
          <p14:tracePt t="23149" x="2262188" y="3146425"/>
          <p14:tracePt t="23165" x="2165350" y="3160713"/>
          <p14:tracePt t="23180" x="2082800" y="3187700"/>
          <p14:tracePt t="23183" x="2054225" y="3187700"/>
          <p14:tracePt t="23191" x="2027238" y="3214688"/>
          <p14:tracePt t="23200" x="2000250" y="3214688"/>
          <p14:tracePt t="23207" x="1958975" y="3228975"/>
          <p14:tracePt t="23242" x="1889125" y="3270250"/>
          <p14:tracePt t="23246" x="1833563" y="3311525"/>
          <p14:tracePt t="23250" x="1820863" y="3340100"/>
          <p14:tracePt t="23256" x="1806575" y="3340100"/>
          <p14:tracePt t="23293" x="1779588" y="3394075"/>
          <p14:tracePt t="23296" x="1779588" y="3408363"/>
          <p14:tracePt t="23321" x="1779588" y="3435350"/>
          <p14:tracePt t="23479" x="1779588" y="3449638"/>
          <p14:tracePt t="23502" x="1792288" y="3449638"/>
          <p14:tracePt t="23504" x="1806575" y="3449638"/>
          <p14:tracePt t="23511" x="1820863" y="3449638"/>
          <p14:tracePt t="23536" x="1862138" y="3449638"/>
          <p14:tracePt t="23543" x="1889125" y="3449638"/>
          <p14:tracePt t="23561" x="1944688" y="3449638"/>
          <p14:tracePt t="23580" x="1985963" y="3449638"/>
          <p14:tracePt t="25088" x="2000250" y="3435350"/>
          <p14:tracePt t="25131" x="2041525" y="3435350"/>
          <p14:tracePt t="25136" x="2068513" y="3422650"/>
          <p14:tracePt t="25151" x="2097088" y="3422650"/>
          <p14:tracePt t="25158" x="2124075" y="3408363"/>
          <p14:tracePt t="25180" x="2138363" y="3408363"/>
          <p14:tracePt t="25182" x="2165350" y="3394075"/>
          <p14:tracePt t="25190" x="2179638" y="3394075"/>
          <p14:tracePt t="25213" x="2192338" y="3394075"/>
          <p14:tracePt t="25215" x="2206625" y="3394075"/>
          <p14:tracePt t="25223" x="2220913" y="3394075"/>
          <p14:tracePt t="25241" x="2289175" y="3394075"/>
          <p14:tracePt t="25257" x="2413000" y="3394075"/>
          <p14:tracePt t="25272" x="2495550" y="3394075"/>
          <p14:tracePt t="25279" x="2551113" y="3394075"/>
          <p14:tracePt t="25286" x="2592388" y="3394075"/>
          <p14:tracePt t="25295" x="2647950" y="3394075"/>
          <p14:tracePt t="25302" x="2674938" y="3394075"/>
          <p14:tracePt t="25316" x="2703513" y="3394075"/>
          <p14:tracePt t="25332" x="2730500" y="3394075"/>
          <p14:tracePt t="25335" x="2771775" y="3394075"/>
          <p14:tracePt t="25592" x="2786063" y="3394075"/>
          <p14:tracePt t="25639" x="2800350" y="3394075"/>
          <p14:tracePt t="27151" x="2827338" y="3394075"/>
          <p14:tracePt t="28752" x="2841625" y="3394075"/>
          <p14:tracePt t="28802" x="2965450" y="3408363"/>
          <p14:tracePt t="28807" x="2979738" y="3422650"/>
          <p14:tracePt t="28815" x="3006725" y="3435350"/>
          <p14:tracePt t="28835" x="3048000" y="3435350"/>
          <p14:tracePt t="28839" x="3074988" y="3449638"/>
          <p14:tracePt t="28847" x="3116263" y="3463925"/>
          <p14:tracePt t="28864" x="3171825" y="3463925"/>
          <p14:tracePt t="28896" x="3200400" y="3476625"/>
          <p14:tracePt t="28899" x="3213100" y="3476625"/>
          <p14:tracePt t="28911" x="3227388" y="3490913"/>
          <p14:tracePt t="28919" x="3241675" y="3490913"/>
          <p14:tracePt t="28943" x="3254375" y="3490913"/>
          <p14:tracePt t="28959" x="3309938" y="3490913"/>
          <p14:tracePt t="28967" x="3324225" y="3490913"/>
          <p14:tracePt t="28974" x="3351213" y="3490913"/>
          <p14:tracePt t="28989" x="3365500" y="3490913"/>
          <p14:tracePt t="28993" x="3392488" y="3490913"/>
          <p14:tracePt t="28999" x="3406775" y="3490913"/>
          <p14:tracePt t="29007" x="3421063" y="3490913"/>
          <p14:tracePt t="29022" x="3433763" y="3490913"/>
          <p14:tracePt t="29037" x="3448050" y="3490913"/>
          <p14:tracePt t="29044" x="3475038" y="3490913"/>
          <p14:tracePt t="29069" x="3489325" y="3490913"/>
          <p14:tracePt t="29083" x="3503613" y="3490913"/>
          <p14:tracePt t="29086" x="3516313" y="3490913"/>
          <p14:tracePt t="29100" x="3544888" y="3490913"/>
          <p14:tracePt t="29102" x="3557588" y="3490913"/>
          <p14:tracePt t="29111" x="3571875" y="3490913"/>
          <p14:tracePt t="29131" x="3600450" y="3490913"/>
          <p14:tracePt t="29147" x="3627438" y="3490913"/>
          <p14:tracePt t="29150" x="3654425" y="3490913"/>
          <p14:tracePt t="29165" x="3724275" y="3490913"/>
          <p14:tracePt t="29167" x="3751263" y="3490913"/>
          <p14:tracePt t="29175" x="3778250" y="3490913"/>
          <p14:tracePt t="29195" x="3821113" y="3476625"/>
          <p14:tracePt t="29212" x="3848100" y="3463925"/>
          <p14:tracePt t="29214" x="3862388" y="3463925"/>
          <p14:tracePt t="29231" x="3903663" y="3449638"/>
          <p14:tracePt t="29239" x="3944938" y="3449638"/>
          <p14:tracePt t="29259" x="3998913" y="3449638"/>
          <p14:tracePt t="29278" x="4041775" y="3449638"/>
          <p14:tracePt t="29291" x="4110038" y="3449638"/>
          <p14:tracePt t="29294" x="4124325" y="3449638"/>
          <p14:tracePt t="29311" x="4137025" y="3449638"/>
          <p14:tracePt t="29355" x="4151313" y="3449638"/>
          <p14:tracePt t="29433" x="4178300" y="3435350"/>
          <p14:tracePt t="29466" x="4192588" y="3422650"/>
          <p14:tracePt t="29559" x="4206875" y="3422650"/>
          <p14:tracePt t="29575" x="4219575" y="3422650"/>
          <p14:tracePt t="29591" x="4248150" y="3422650"/>
          <p14:tracePt t="29610" x="4262438" y="3422650"/>
          <p14:tracePt t="29616" x="4275138" y="3422650"/>
          <p14:tracePt t="29651" x="4289425" y="3422650"/>
          <p14:tracePt t="29717" x="4303713" y="3422650"/>
          <p14:tracePt t="29720" x="4316413" y="3422650"/>
          <p14:tracePt t="29735" x="4344988" y="3422650"/>
          <p14:tracePt t="29751" x="4371975" y="3422650"/>
          <p14:tracePt t="29759" x="4398963" y="3422650"/>
          <p14:tracePt t="29767" x="4413250" y="3435350"/>
          <p14:tracePt t="29775" x="4427538" y="3435350"/>
          <p14:tracePt t="29795" x="4454525" y="3435350"/>
          <p14:tracePt t="29828" x="4483100" y="3435350"/>
          <p14:tracePt t="29844" x="4495800" y="3435350"/>
          <p14:tracePt t="29855" x="4524375" y="3435350"/>
          <p14:tracePt t="29879" x="4537075" y="3435350"/>
          <p14:tracePt t="29887" x="4551363" y="3435350"/>
          <p14:tracePt t="29906" x="4578350" y="3435350"/>
          <p14:tracePt t="29911" x="4606925" y="3435350"/>
          <p14:tracePt t="29918" x="4633913" y="3435350"/>
          <p14:tracePt t="29937" x="4703763" y="3435350"/>
          <p14:tracePt t="29958" x="4786313" y="3435350"/>
          <p14:tracePt t="29959" x="4827588" y="3435350"/>
          <p14:tracePt t="29967" x="4881563" y="3435350"/>
          <p14:tracePt t="29985" x="5006975" y="3435350"/>
          <p14:tracePt t="30000" x="5172075" y="3463925"/>
          <p14:tracePt t="30007" x="5240338" y="3463925"/>
          <p14:tracePt t="30015" x="5322888" y="3463925"/>
          <p14:tracePt t="30031" x="5461000" y="3463925"/>
          <p14:tracePt t="30050" x="5613400" y="3463925"/>
          <p14:tracePt t="30055" x="5722938" y="3463925"/>
          <p14:tracePt t="30062" x="5819775" y="3463925"/>
          <p14:tracePt t="30079" x="5957888" y="3463925"/>
          <p14:tracePt t="30087" x="6013450" y="3463925"/>
          <p14:tracePt t="30094" x="6069013" y="3463925"/>
          <p14:tracePt t="30112" x="6122988" y="3463925"/>
          <p14:tracePt t="30128" x="6178550" y="3463925"/>
          <p14:tracePt t="30144" x="6261100" y="3476625"/>
          <p14:tracePt t="30151" x="6302375" y="3476625"/>
          <p14:tracePt t="30158" x="6357938" y="3490913"/>
          <p14:tracePt t="30167" x="6427788" y="3505200"/>
          <p14:tracePt t="30174" x="6510338" y="3505200"/>
          <p14:tracePt t="30183" x="6605588" y="3517900"/>
          <p14:tracePt t="30204" x="6757988" y="3546475"/>
          <p14:tracePt t="30220" x="6964363" y="3573463"/>
          <p14:tracePt t="30236" x="7116763" y="3602038"/>
          <p14:tracePt t="30240" x="7199313" y="3629025"/>
          <p14:tracePt t="30247" x="7267575" y="3629025"/>
          <p14:tracePt t="30255" x="7351713" y="3629025"/>
          <p14:tracePt t="30263" x="7405688" y="3643313"/>
          <p14:tracePt t="30284" x="7543800" y="3656013"/>
          <p14:tracePt t="30300" x="7640638" y="3656013"/>
          <p14:tracePt t="30315" x="7681913" y="3656013"/>
          <p14:tracePt t="30317" x="7708900" y="3656013"/>
          <p14:tracePt t="30324" x="7723188" y="3656013"/>
          <p14:tracePt t="30335" x="7737475" y="3656013"/>
          <p14:tracePt t="30343" x="7751763" y="3656013"/>
          <p14:tracePt t="30362" x="7778750" y="3656013"/>
          <p14:tracePt t="30368" x="7793038" y="3656013"/>
          <p14:tracePt t="30375" x="7834313" y="3656013"/>
          <p14:tracePt t="30383" x="7888288" y="3656013"/>
          <p14:tracePt t="30391" x="7943850" y="3656013"/>
          <p14:tracePt t="30411" x="8123238" y="3670300"/>
          <p14:tracePt t="30429" x="8220075" y="3670300"/>
          <p14:tracePt t="30443" x="8275638" y="3670300"/>
          <p14:tracePt t="30445" x="8329613" y="3670300"/>
          <p14:tracePt t="30448" x="8370888" y="3670300"/>
          <p14:tracePt t="30455" x="8413750" y="3670300"/>
          <p14:tracePt t="30463" x="8440738" y="3670300"/>
          <p14:tracePt t="30471" x="8467725" y="3670300"/>
          <p14:tracePt t="30491" x="8550275" y="3670300"/>
          <p14:tracePt t="30508" x="8702675" y="3670300"/>
          <p14:tracePt t="30523" x="8770938" y="3670300"/>
          <p14:tracePt t="30526" x="8840788" y="3670300"/>
          <p14:tracePt t="30528" x="8923338" y="3670300"/>
          <p14:tracePt t="30535" x="8991600" y="3670300"/>
          <p14:tracePt t="30544" x="9075738" y="3684588"/>
          <p14:tracePt t="30551" x="9129713" y="3697288"/>
          <p14:tracePt t="30571" x="9212263" y="3697288"/>
          <p14:tracePt t="30589" x="9267825" y="3697288"/>
          <p14:tracePt t="30603" x="9296400" y="3697288"/>
          <p14:tracePt t="30605" x="9309100" y="3697288"/>
          <p14:tracePt t="30608" x="9323388" y="3697288"/>
          <p14:tracePt t="30615" x="9350375" y="3711575"/>
          <p14:tracePt t="30623" x="9378950" y="3725863"/>
          <p14:tracePt t="30631" x="9391650" y="3725863"/>
          <p14:tracePt t="30652" x="9447213" y="3725863"/>
          <p14:tracePt t="30655" x="9475788" y="3725863"/>
          <p14:tracePt t="30662" x="9502775" y="3725863"/>
          <p14:tracePt t="30683" x="9571038" y="3725863"/>
          <p14:tracePt t="30687" x="9599613" y="3725863"/>
          <p14:tracePt t="30694" x="9626600" y="3725863"/>
          <p14:tracePt t="30714" x="9682163" y="3725863"/>
          <p14:tracePt t="30731" x="9737725" y="3725863"/>
          <p14:tracePt t="30746" x="9805988" y="3725863"/>
          <p14:tracePt t="30752" x="9861550" y="3725863"/>
          <p14:tracePt t="30759" x="9929813" y="3725863"/>
          <p14:tracePt t="30779" x="10094913" y="3752850"/>
          <p14:tracePt t="30795" x="10247313" y="3781425"/>
          <p14:tracePt t="30801" x="10288588" y="3808413"/>
          <p14:tracePt t="30807" x="10344150" y="3808413"/>
          <p14:tracePt t="30826" x="10494963" y="3808413"/>
          <p14:tracePt t="30842" x="10633075" y="3808413"/>
          <p14:tracePt t="30846" x="10715625" y="3808413"/>
          <p14:tracePt t="30855" x="10826750" y="3808413"/>
          <p14:tracePt t="30863" x="10964863" y="3808413"/>
          <p14:tracePt t="30871" x="11088688" y="3808413"/>
          <p14:tracePt t="30895" x="11418888" y="3808413"/>
          <p14:tracePt t="30897" x="11612563" y="3808413"/>
          <p14:tracePt t="30903" x="11806238" y="3808413"/>
          <p14:tracePt t="30922" x="12177713" y="380841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58AA40-7DC0-476D-B639-3CD5BF8F9A99}"/>
              </a:ext>
            </a:extLst>
          </p:cNvPr>
          <p:cNvSpPr/>
          <p:nvPr/>
        </p:nvSpPr>
        <p:spPr>
          <a:xfrm>
            <a:off x="204952" y="4524871"/>
            <a:ext cx="3894082" cy="189169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B7EE56E-4736-4848-85A8-E82EFBE19F4A}"/>
              </a:ext>
            </a:extLst>
          </p:cNvPr>
          <p:cNvSpPr/>
          <p:nvPr/>
        </p:nvSpPr>
        <p:spPr>
          <a:xfrm>
            <a:off x="145831" y="325985"/>
            <a:ext cx="4315810" cy="393070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4">
            <a:extLst>
              <a:ext uri="{FF2B5EF4-FFF2-40B4-BE49-F238E27FC236}">
                <a16:creationId xmlns:a16="http://schemas.microsoft.com/office/drawing/2014/main" id="{6A4D0281-9C71-4C60-B108-4E5CC27F71D9}"/>
              </a:ext>
            </a:extLst>
          </p:cNvPr>
          <p:cNvPicPr>
            <a:picLocks noChangeAspect="1"/>
          </p:cNvPicPr>
          <p:nvPr/>
        </p:nvPicPr>
        <p:blipFill>
          <a:blip r:embed="rId4"/>
          <a:stretch>
            <a:fillRect/>
          </a:stretch>
        </p:blipFill>
        <p:spPr>
          <a:xfrm>
            <a:off x="4461641" y="325985"/>
            <a:ext cx="7422439" cy="6122112"/>
          </a:xfrm>
          <a:prstGeom prst="rect">
            <a:avLst/>
          </a:prstGeom>
        </p:spPr>
      </p:pic>
      <p:sp>
        <p:nvSpPr>
          <p:cNvPr id="6" name="TextBox 5">
            <a:extLst>
              <a:ext uri="{FF2B5EF4-FFF2-40B4-BE49-F238E27FC236}">
                <a16:creationId xmlns:a16="http://schemas.microsoft.com/office/drawing/2014/main" id="{5EDE48C7-149E-4E7A-8987-762843138DC6}"/>
              </a:ext>
            </a:extLst>
          </p:cNvPr>
          <p:cNvSpPr txBox="1"/>
          <p:nvPr/>
        </p:nvSpPr>
        <p:spPr>
          <a:xfrm>
            <a:off x="362607" y="441434"/>
            <a:ext cx="3736427" cy="830997"/>
          </a:xfrm>
          <a:prstGeom prst="rect">
            <a:avLst/>
          </a:prstGeom>
          <a:noFill/>
        </p:spPr>
        <p:txBody>
          <a:bodyPr wrap="square" rtlCol="0">
            <a:spAutoFit/>
          </a:bodyPr>
          <a:lstStyle/>
          <a:p>
            <a:r>
              <a:rPr lang="fr-FR" sz="2400" b="1" dirty="0">
                <a:solidFill>
                  <a:srgbClr val="FF0000"/>
                </a:solidFill>
              </a:rPr>
              <a:t>Décrire l’expérience de transplantation nucléaire</a:t>
            </a:r>
          </a:p>
        </p:txBody>
      </p:sp>
      <p:sp>
        <p:nvSpPr>
          <p:cNvPr id="8" name="TextBox 7">
            <a:extLst>
              <a:ext uri="{FF2B5EF4-FFF2-40B4-BE49-F238E27FC236}">
                <a16:creationId xmlns:a16="http://schemas.microsoft.com/office/drawing/2014/main" id="{DA7BEC5F-7118-44DD-93C0-5266B85E2E5E}"/>
              </a:ext>
            </a:extLst>
          </p:cNvPr>
          <p:cNvSpPr txBox="1"/>
          <p:nvPr/>
        </p:nvSpPr>
        <p:spPr>
          <a:xfrm>
            <a:off x="145831" y="1272431"/>
            <a:ext cx="4315810" cy="2862322"/>
          </a:xfrm>
          <a:prstGeom prst="rect">
            <a:avLst/>
          </a:prstGeom>
          <a:noFill/>
        </p:spPr>
        <p:txBody>
          <a:bodyPr wrap="square">
            <a:spAutoFit/>
          </a:bodyPr>
          <a:lstStyle/>
          <a:p>
            <a:pPr algn="just"/>
            <a:r>
              <a:rPr lang="fr-FR" dirty="0"/>
              <a:t> On prélève des ovules non fécondés d'une femelle crapaud. puis, On prélève une cellule intestinale du têtard albinos et on en isole le noyau. Le noyau de la cellule somatique est introduit dans l'ovule dont le noyau a été inactivé. On parle d'ovule énucléé. Puis, l'ovule est stimulé pour se diviser et donne  un embryon stade 4 cellules, puis stade morula et enfin on observe la naissance d’un crapaud blanc.</a:t>
            </a:r>
          </a:p>
        </p:txBody>
      </p:sp>
      <p:sp>
        <p:nvSpPr>
          <p:cNvPr id="11" name="TextBox 10">
            <a:extLst>
              <a:ext uri="{FF2B5EF4-FFF2-40B4-BE49-F238E27FC236}">
                <a16:creationId xmlns:a16="http://schemas.microsoft.com/office/drawing/2014/main" id="{BFD8C883-9D50-45F4-A33F-AEB91112B4CE}"/>
              </a:ext>
            </a:extLst>
          </p:cNvPr>
          <p:cNvSpPr txBox="1"/>
          <p:nvPr/>
        </p:nvSpPr>
        <p:spPr>
          <a:xfrm>
            <a:off x="204952" y="4524871"/>
            <a:ext cx="3941379" cy="1292662"/>
          </a:xfrm>
          <a:prstGeom prst="rect">
            <a:avLst/>
          </a:prstGeom>
          <a:noFill/>
        </p:spPr>
        <p:txBody>
          <a:bodyPr wrap="square" rtlCol="0">
            <a:spAutoFit/>
          </a:bodyPr>
          <a:lstStyle/>
          <a:p>
            <a:r>
              <a:rPr lang="fr-FR" sz="2400" b="1" dirty="0">
                <a:solidFill>
                  <a:srgbClr val="FF0000"/>
                </a:solidFill>
              </a:rPr>
              <a:t>Que peut-on dégager?</a:t>
            </a:r>
          </a:p>
          <a:p>
            <a:r>
              <a:rPr lang="fr-FR" dirty="0"/>
              <a:t>L’information génétique qui détermine les caractères de l’individu est située dans le noyau de la cellule</a:t>
            </a:r>
          </a:p>
        </p:txBody>
      </p:sp>
      <p:pic>
        <p:nvPicPr>
          <p:cNvPr id="15" name="Audio 14">
            <a:hlinkClick r:id="" action="ppaction://media"/>
            <a:extLst>
              <a:ext uri="{FF2B5EF4-FFF2-40B4-BE49-F238E27FC236}">
                <a16:creationId xmlns:a16="http://schemas.microsoft.com/office/drawing/2014/main" id="{5B28B6E6-52DE-49F8-A08E-54EE8DA735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7617033"/>
      </p:ext>
    </p:extLst>
  </p:cSld>
  <p:clrMapOvr>
    <a:masterClrMapping/>
  </p:clrMapOvr>
  <mc:AlternateContent xmlns:mc="http://schemas.openxmlformats.org/markup-compatibility/2006">
    <mc:Choice xmlns:p14="http://schemas.microsoft.com/office/powerpoint/2010/main" Requires="p14">
      <p:transition spd="slow" p14:dur="2000" advTm="170861"/>
    </mc:Choice>
    <mc:Fallback>
      <p:transition spd="slow" advTm="170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6473" x="0" y="0"/>
        </p14:tracePtLst>
        <p14:tracePtLst>
          <p14:tracePt t="14229" x="2608263" y="6834188"/>
          <p14:tracePt t="14588" x="2703513" y="6734175"/>
          <p14:tracePt t="14595" x="2786063" y="6678613"/>
          <p14:tracePt t="14603" x="2895600" y="6596063"/>
          <p14:tracePt t="14626" x="3021013" y="6499225"/>
          <p14:tracePt t="14630" x="3324225" y="6292850"/>
          <p14:tracePt t="14636" x="3489325" y="6154738"/>
          <p14:tracePt t="14643" x="3695700" y="6057900"/>
          <p14:tracePt t="14651" x="3957638" y="5864225"/>
          <p14:tracePt t="14670" x="4565650" y="5464175"/>
          <p14:tracePt t="14701" x="5475288" y="4857750"/>
          <p14:tracePt t="14717" x="5668963" y="4705350"/>
          <p14:tracePt t="14723" x="5710238" y="4664075"/>
          <p14:tracePt t="14731" x="5722938" y="4664075"/>
          <p14:tracePt t="14739" x="5751513" y="4622800"/>
          <p14:tracePt t="14746" x="5751513" y="4608513"/>
          <p14:tracePt t="14764" x="5778500" y="4567238"/>
          <p14:tracePt t="14781" x="5792788" y="4525963"/>
          <p14:tracePt t="14796" x="5848350" y="4470400"/>
          <p14:tracePt t="14804" x="5875338" y="4429125"/>
          <p14:tracePt t="14811" x="5889625" y="4360863"/>
          <p14:tracePt t="14819" x="5902325" y="4332288"/>
          <p14:tracePt t="14826" x="5916613" y="4278313"/>
          <p14:tracePt t="14844" x="5943600" y="4167188"/>
          <p14:tracePt t="14858" x="5957888" y="4029075"/>
          <p14:tracePt t="14867" x="5972175" y="3960813"/>
          <p14:tracePt t="14874" x="5972175" y="3905250"/>
          <p14:tracePt t="14883" x="5972175" y="3863975"/>
          <p14:tracePt t="14890" x="5972175" y="3808413"/>
          <p14:tracePt t="14908" x="5972175" y="3697288"/>
          <p14:tracePt t="14925" x="5972175" y="3505200"/>
          <p14:tracePt t="14941" x="5972175" y="3325813"/>
          <p14:tracePt t="14947" x="5972175" y="3228975"/>
          <p14:tracePt t="14955" x="5972175" y="3117850"/>
          <p14:tracePt t="14963" x="5972175" y="3022600"/>
          <p14:tracePt t="14970" x="5972175" y="2925763"/>
          <p14:tracePt t="14988" x="5972175" y="2787650"/>
          <p14:tracePt t="15005" x="5972175" y="2690813"/>
          <p14:tracePt t="15020" x="5999163" y="2593975"/>
          <p14:tracePt t="15027" x="5999163" y="2552700"/>
          <p14:tracePt t="15035" x="6013450" y="2511425"/>
          <p14:tracePt t="15056" x="6081713" y="2428875"/>
          <p14:tracePt t="15058" x="6110288" y="2400300"/>
          <p14:tracePt t="15067" x="6122988" y="2373313"/>
          <p14:tracePt t="15098" x="6192838" y="2290763"/>
          <p14:tracePt t="15102" x="6316663" y="2166938"/>
          <p14:tracePt t="15107" x="6343650" y="2111375"/>
          <p14:tracePt t="15115" x="6413500" y="2070100"/>
          <p14:tracePt t="15132" x="6523038" y="1973263"/>
          <p14:tracePt t="15139" x="6578600" y="1917700"/>
          <p14:tracePt t="15146" x="6634163" y="1862138"/>
          <p14:tracePt t="15164" x="6731000" y="1766888"/>
          <p14:tracePt t="15170" x="6772275" y="1711325"/>
          <p14:tracePt t="15178" x="6813550" y="1628775"/>
          <p14:tracePt t="15194" x="6840538" y="1573213"/>
          <p14:tracePt t="15211" x="6923088" y="1476375"/>
          <p14:tracePt t="15219" x="6937375" y="1449388"/>
          <p14:tracePt t="15227" x="6951663" y="1420813"/>
          <p14:tracePt t="15241" x="6964363" y="1408113"/>
          <p14:tracePt t="15257" x="6978650" y="1393825"/>
          <p14:tracePt t="15363" x="6978650" y="1379538"/>
          <p14:tracePt t="15370" x="6978650" y="1366838"/>
          <p14:tracePt t="15389" x="6992938" y="1352550"/>
          <p14:tracePt t="15395" x="7005638" y="1352550"/>
          <p14:tracePt t="15403" x="7034213" y="1323975"/>
          <p14:tracePt t="15469" x="7034213" y="1311275"/>
          <p14:tracePt t="15475" x="7046913" y="1296988"/>
          <p14:tracePt t="15501" x="7061200" y="1296988"/>
          <p14:tracePt t="15740" x="7046913" y="1311275"/>
          <p14:tracePt t="15748" x="7034213" y="1311275"/>
          <p14:tracePt t="15756" x="7019925" y="1323975"/>
          <p14:tracePt t="15793" x="7005638" y="1338263"/>
          <p14:tracePt t="15795" x="6992938" y="1352550"/>
          <p14:tracePt t="15803" x="6978650" y="1366838"/>
          <p14:tracePt t="16123" x="6978650" y="1379538"/>
          <p14:tracePt t="16412" x="6978650" y="1408113"/>
          <p14:tracePt t="16524" x="6978650" y="1393825"/>
          <p14:tracePt t="16568" x="6978650" y="1338263"/>
          <p14:tracePt t="16579" x="6978650" y="1323975"/>
          <p14:tracePt t="16600" x="6964363" y="1296988"/>
          <p14:tracePt t="16604" x="6964363" y="1282700"/>
          <p14:tracePt t="16610" x="6951663" y="1270000"/>
          <p14:tracePt t="16628" x="6937375" y="1255713"/>
          <p14:tracePt t="16647" x="6923088" y="1241425"/>
          <p14:tracePt t="16662" x="6910388" y="1241425"/>
          <p14:tracePt t="16668" x="6896100" y="1241425"/>
          <p14:tracePt t="16675" x="6881813" y="1241425"/>
          <p14:tracePt t="16725" x="6854825" y="1241425"/>
          <p14:tracePt t="16803" x="6854825" y="1228725"/>
          <p14:tracePt t="16838" x="6854825" y="1214438"/>
          <p14:tracePt t="16875" x="6854825" y="1200150"/>
          <p14:tracePt t="16903" x="6854825" y="1187450"/>
          <p14:tracePt t="16935" x="6854825" y="1173163"/>
          <p14:tracePt t="17428" x="6854825" y="1200150"/>
          <p14:tracePt t="17476" x="6854825" y="1214438"/>
          <p14:tracePt t="17540" x="6854825" y="1228725"/>
          <p14:tracePt t="17567" x="6854825" y="1255713"/>
          <p14:tracePt t="17572" x="6854825" y="1270000"/>
          <p14:tracePt t="17580" x="6854825" y="1296988"/>
          <p14:tracePt t="17601" x="6826250" y="1311275"/>
          <p14:tracePt t="17604" x="6813550" y="1323975"/>
          <p14:tracePt t="17610" x="6799263" y="1352550"/>
          <p14:tracePt t="17627" x="6772275" y="1379538"/>
          <p14:tracePt t="17644" x="6716713" y="1435100"/>
          <p14:tracePt t="17660" x="6648450" y="1503363"/>
          <p14:tracePt t="17667" x="6619875" y="1546225"/>
          <p14:tracePt t="17675" x="6578600" y="1558925"/>
          <p14:tracePt t="17683" x="6510338" y="1587500"/>
          <p14:tracePt t="17690" x="6481763" y="1614488"/>
          <p14:tracePt t="17707" x="6454775" y="1655763"/>
          <p14:tracePt t="17724" x="6357938" y="1697038"/>
          <p14:tracePt t="17739" x="6289675" y="1738313"/>
          <p14:tracePt t="17747" x="6275388" y="1752600"/>
          <p14:tracePt t="17755" x="6261100" y="1766888"/>
          <p14:tracePt t="17763" x="6234113" y="1779588"/>
          <p14:tracePt t="17770" x="6219825" y="1779588"/>
          <p14:tracePt t="17787" x="6192838" y="1793875"/>
          <p14:tracePt t="17804" x="6137275" y="1808163"/>
          <p14:tracePt t="17820" x="6069013" y="1820863"/>
          <p14:tracePt t="17827" x="6040438" y="1835150"/>
          <p14:tracePt t="17835" x="6013450" y="1835150"/>
          <p14:tracePt t="17842" x="5984875" y="1835150"/>
          <p14:tracePt t="17850" x="5972175" y="1835150"/>
          <p14:tracePt t="17867" x="5943600" y="1835150"/>
          <p14:tracePt t="17923" x="5930900" y="1835150"/>
          <p14:tracePt t="17942" x="5916613" y="1835150"/>
          <p14:tracePt t="17947" x="5902325" y="1835150"/>
          <p14:tracePt t="17974" x="5889625" y="1820863"/>
          <p14:tracePt t="17991" x="5861050" y="1808163"/>
          <p14:tracePt t="18006" x="5819775" y="1793875"/>
          <p14:tracePt t="18011" x="5792788" y="1779588"/>
          <p14:tracePt t="18019" x="5751513" y="1779588"/>
          <p14:tracePt t="18038" x="5668963" y="1766888"/>
          <p14:tracePt t="18058" x="5530850" y="1766888"/>
          <p14:tracePt t="18067" x="5461000" y="1766888"/>
          <p14:tracePt t="18076" x="5378450" y="1766888"/>
          <p14:tracePt t="18083" x="5310188" y="1766888"/>
          <p14:tracePt t="18119" x="5089525" y="1766888"/>
          <p14:tracePt t="18134" x="5006975" y="1752600"/>
          <p14:tracePt t="18140" x="4965700" y="1738313"/>
          <p14:tracePt t="18147" x="4924425" y="1725613"/>
          <p14:tracePt t="18166" x="4827588" y="1670050"/>
          <p14:tracePt t="18182" x="4716463" y="1628775"/>
          <p14:tracePt t="18188" x="4660900" y="1587500"/>
          <p14:tracePt t="18194" x="4578350" y="1558925"/>
          <p14:tracePt t="18212" x="4483100" y="1517650"/>
          <p14:tracePt t="18219" x="4413250" y="1476375"/>
          <p14:tracePt t="18226" x="4386263" y="1449388"/>
          <p14:tracePt t="18243" x="4330700" y="1420813"/>
          <p14:tracePt t="18246" x="4289425" y="1379538"/>
          <p14:tracePt t="18251" x="4262438" y="1352550"/>
          <p14:tracePt t="18258" x="4262438" y="1323975"/>
          <p14:tracePt t="18274" x="4233863" y="1282700"/>
          <p14:tracePt t="18288" x="4233863" y="1241425"/>
          <p14:tracePt t="18292" x="4233863" y="1158875"/>
          <p14:tracePt t="18299" x="4233863" y="1117600"/>
          <p14:tracePt t="18307" x="4233863" y="1062038"/>
          <p14:tracePt t="18315" x="4233863" y="1020763"/>
          <p14:tracePt t="18322" x="4248150" y="952500"/>
          <p14:tracePt t="18335" x="4262438" y="911225"/>
          <p14:tracePt t="18352" x="4275138" y="855663"/>
          <p14:tracePt t="18355" x="4357688" y="773113"/>
          <p14:tracePt t="18368" x="4398963" y="690563"/>
          <p14:tracePt t="18371" x="4454525" y="635000"/>
          <p14:tracePt t="18379" x="4524375" y="565150"/>
          <p14:tracePt t="18389" x="4592638" y="496888"/>
          <p14:tracePt t="18395" x="4675188" y="441325"/>
          <p14:tracePt t="18415" x="4840288" y="331788"/>
          <p14:tracePt t="18432" x="5006975" y="220663"/>
          <p14:tracePt t="18435" x="5075238" y="165100"/>
          <p14:tracePt t="18443" x="5116513" y="138113"/>
          <p14:tracePt t="18463" x="5213350" y="68263"/>
          <p14:tracePt t="18467" x="5227638" y="55563"/>
          <p14:tracePt t="18475" x="5240338" y="55563"/>
          <p14:tracePt t="18495" x="5281613" y="55563"/>
          <p14:tracePt t="18511" x="5407025" y="55563"/>
          <p14:tracePt t="18516" x="5461000" y="68263"/>
          <p14:tracePt t="18523" x="5516563" y="82550"/>
          <p14:tracePt t="18539" x="5681663" y="123825"/>
          <p14:tracePt t="18558" x="5834063" y="152400"/>
          <p14:tracePt t="18574" x="6027738" y="179388"/>
          <p14:tracePt t="18579" x="6096000" y="193675"/>
          <p14:tracePt t="18587" x="6178550" y="220663"/>
          <p14:tracePt t="18595" x="6275388" y="234950"/>
          <p14:tracePt t="18602" x="6357938" y="261938"/>
          <p14:tracePt t="18621" x="6496050" y="290513"/>
          <p14:tracePt t="18638" x="6578600" y="303213"/>
          <p14:tracePt t="18654" x="6648450" y="317500"/>
          <p14:tracePt t="18659" x="6661150" y="331788"/>
          <p14:tracePt t="18667" x="6702425" y="344488"/>
          <p14:tracePt t="18675" x="6702425" y="373063"/>
          <p14:tracePt t="18683" x="6716713" y="385763"/>
          <p14:tracePt t="18700" x="6757988" y="441325"/>
          <p14:tracePt t="18718" x="6799263" y="496888"/>
          <p14:tracePt t="18732" x="6840538" y="565150"/>
          <p14:tracePt t="18739" x="6854825" y="593725"/>
          <p14:tracePt t="18747" x="6869113" y="635000"/>
          <p14:tracePt t="18755" x="6881813" y="690563"/>
          <p14:tracePt t="18762" x="6910388" y="744538"/>
          <p14:tracePt t="18780" x="6910388" y="828675"/>
          <p14:tracePt t="18787" x="6937375" y="869950"/>
          <p14:tracePt t="18794" x="6937375" y="923925"/>
          <p14:tracePt t="18812" x="6937375" y="1020763"/>
          <p14:tracePt t="18828" x="6937375" y="1117600"/>
          <p14:tracePt t="18835" x="6937375" y="1158875"/>
          <p14:tracePt t="18842" x="6923088" y="1228725"/>
          <p14:tracePt t="18851" x="6910388" y="1282700"/>
          <p14:tracePt t="18858" x="6881813" y="1352550"/>
          <p14:tracePt t="18875" x="6784975" y="1449388"/>
          <p14:tracePt t="18892" x="6731000" y="1503363"/>
          <p14:tracePt t="18899" x="6689725" y="1531938"/>
          <p14:tracePt t="18907" x="6619875" y="1546225"/>
          <p14:tracePt t="18922" x="6578600" y="1558925"/>
          <p14:tracePt t="18938" x="6496050" y="1573213"/>
          <p14:tracePt t="18953" x="6454775" y="1587500"/>
          <p14:tracePt t="18954" x="6330950" y="1614488"/>
          <p14:tracePt t="18963" x="6289675" y="1628775"/>
          <p14:tracePt t="18970" x="6219825" y="1628775"/>
          <p14:tracePt t="18989" x="6110288" y="1655763"/>
          <p14:tracePt t="18995" x="6081713" y="1655763"/>
          <p14:tracePt t="19002" x="6054725" y="1655763"/>
          <p14:tracePt t="19018" x="6013450" y="1655763"/>
          <p14:tracePt t="19035" x="5902325" y="1655763"/>
          <p14:tracePt t="19043" x="5875338" y="1655763"/>
          <p14:tracePt t="19068" x="5834063" y="1655763"/>
          <p14:tracePt t="19114" x="5807075" y="1655763"/>
          <p14:tracePt t="19523" x="5807075" y="1670050"/>
          <p14:tracePt t="19532" x="5807075" y="1682750"/>
          <p14:tracePt t="19540" x="5792788" y="1697038"/>
          <p14:tracePt t="19574" x="5792788" y="1711325"/>
          <p14:tracePt t="19578" x="5778500" y="1738313"/>
          <p14:tracePt t="19579" x="5778500" y="1766888"/>
          <p14:tracePt t="19587" x="5764213" y="1766888"/>
          <p14:tracePt t="19606" x="5764213" y="1793875"/>
          <p14:tracePt t="19622" x="5751513" y="1820863"/>
          <p14:tracePt t="19643" x="5751513" y="1835150"/>
          <p14:tracePt t="19860" x="5751513" y="1849438"/>
          <p14:tracePt t="19947" x="5764213" y="1849438"/>
          <p14:tracePt t="19996" x="5778500" y="1849438"/>
          <p14:tracePt t="20043" x="5792788" y="1849438"/>
          <p14:tracePt t="20059" x="5807075" y="1849438"/>
          <p14:tracePt t="20109" x="5834063" y="1849438"/>
          <p14:tracePt t="20492" x="5848350" y="1849438"/>
          <p14:tracePt t="20528" x="5875338" y="1849438"/>
          <p14:tracePt t="20539" x="5875338" y="1862138"/>
          <p14:tracePt t="20571" x="5889625" y="1862138"/>
          <p14:tracePt t="20601" x="5902325" y="1876425"/>
          <p14:tracePt t="21620" x="5902325" y="1890713"/>
          <p14:tracePt t="21629" x="5902325" y="1905000"/>
          <p14:tracePt t="21674" x="5902325" y="1931988"/>
          <p14:tracePt t="21956" x="5889625" y="1931988"/>
          <p14:tracePt t="21964" x="5875338" y="1931988"/>
          <p14:tracePt t="21972" x="5861050" y="1931988"/>
          <p14:tracePt t="22004" x="5819775" y="1931988"/>
          <p14:tracePt t="22008" x="5695950" y="1931988"/>
          <p14:tracePt t="22012" x="5668963" y="1946275"/>
          <p14:tracePt t="22018" x="5627688" y="1958975"/>
          <p14:tracePt t="22038" x="5572125" y="2000250"/>
          <p14:tracePt t="22043" x="5502275" y="2041525"/>
          <p14:tracePt t="22051" x="5489575" y="2070100"/>
          <p14:tracePt t="22075" x="5392738" y="2138363"/>
          <p14:tracePt t="22083" x="5365750" y="2152650"/>
          <p14:tracePt t="22101" x="5322888" y="2179638"/>
          <p14:tracePt t="22107" x="5295900" y="2193925"/>
          <p14:tracePt t="22115" x="5254625" y="2220913"/>
          <p14:tracePt t="22132" x="5060950" y="2290763"/>
          <p14:tracePt t="22140" x="4965700" y="2317750"/>
          <p14:tracePt t="22147" x="4881563" y="2332038"/>
          <p14:tracePt t="22155" x="4786313" y="2373313"/>
          <p14:tracePt t="22163" x="4703763" y="2387600"/>
          <p14:tracePt t="22177" x="4633913" y="2387600"/>
          <p14:tracePt t="22194" x="4510088" y="2387600"/>
          <p14:tracePt t="22196" x="4483100" y="2387600"/>
          <p14:tracePt t="22211" x="4454525" y="2400300"/>
          <p14:tracePt t="22219" x="4454525" y="2414588"/>
          <p14:tracePt t="22243" x="4440238" y="2414588"/>
          <p14:tracePt t="22271" x="4427538" y="2428875"/>
          <p14:tracePt t="22288" x="4413250" y="2443163"/>
          <p14:tracePt t="22290" x="4398963" y="2455863"/>
          <p14:tracePt t="22309" x="4371975" y="2470150"/>
          <p14:tracePt t="22316" x="4357688" y="2470150"/>
          <p14:tracePt t="22337" x="4344988" y="2497138"/>
          <p14:tracePt t="22352" x="4330700" y="2511425"/>
          <p14:tracePt t="22371" x="4316413" y="2552700"/>
          <p14:tracePt t="22379" x="4303713" y="2552700"/>
          <p14:tracePt t="22387" x="4303713" y="2579688"/>
          <p14:tracePt t="22404" x="4275138" y="2593975"/>
          <p14:tracePt t="22449" x="4275138" y="2622550"/>
          <p14:tracePt t="22465" x="4275138" y="2635250"/>
          <p14:tracePt t="22523" x="4275138" y="2649538"/>
          <p14:tracePt t="22541" x="4275138" y="2663825"/>
          <p14:tracePt t="22558" x="4303713" y="2663825"/>
          <p14:tracePt t="22589" x="4330700" y="2663825"/>
          <p14:tracePt t="22592" x="4386263" y="2663825"/>
          <p14:tracePt t="22595" x="4413250" y="2663825"/>
          <p14:tracePt t="22603" x="4440238" y="2663825"/>
          <p14:tracePt t="22611" x="4454525" y="2663825"/>
          <p14:tracePt t="22626" x="4495800" y="2663825"/>
          <p14:tracePt t="22634" x="4510088" y="2649538"/>
          <p14:tracePt t="22658" x="4537075" y="2635250"/>
          <p14:tracePt t="22685" x="4578350" y="2635250"/>
          <p14:tracePt t="22701" x="4578350" y="2622550"/>
          <p14:tracePt t="22717" x="4592638" y="2622550"/>
          <p14:tracePt t="22731" x="4633913" y="2622550"/>
          <p14:tracePt t="22762" x="4648200" y="2622550"/>
          <p14:tracePt t="22778" x="4675188" y="2622550"/>
          <p14:tracePt t="22803" x="4689475" y="2608263"/>
          <p14:tracePt t="23468" x="4703763" y="2608263"/>
          <p14:tracePt t="23529" x="4703763" y="2635250"/>
          <p14:tracePt t="23539" x="4703763" y="2649538"/>
          <p14:tracePt t="23561" x="4703763" y="2663825"/>
          <p14:tracePt t="23591" x="4716463" y="2676525"/>
          <p14:tracePt t="23607" x="4730750" y="2705100"/>
          <p14:tracePt t="23635" x="4730750" y="2717800"/>
          <p14:tracePt t="23687" x="4730750" y="2746375"/>
          <p14:tracePt t="23719" x="4730750" y="2773363"/>
          <p14:tracePt t="23740" x="4730750" y="2787650"/>
          <p14:tracePt t="23766" x="4730750" y="2814638"/>
          <p14:tracePt t="24476" x="4730750" y="2801938"/>
          <p14:tracePt t="24484" x="4745038" y="2787650"/>
          <p14:tracePt t="24492" x="4757738" y="2759075"/>
          <p14:tracePt t="24526" x="4757738" y="2746375"/>
          <p14:tracePt t="24531" x="4772025" y="2676525"/>
          <p14:tracePt t="24539" x="4786313" y="2663825"/>
          <p14:tracePt t="24557" x="4813300" y="2622550"/>
          <p14:tracePt t="24575" x="4813300" y="2593975"/>
          <p14:tracePt t="24653" x="4827588" y="2593975"/>
          <p14:tracePt t="24658" x="4840288" y="2608263"/>
          <p14:tracePt t="24666" x="4854575" y="2622550"/>
          <p14:tracePt t="24688" x="4868863" y="2635250"/>
          <p14:tracePt t="24691" x="4881563" y="2663825"/>
          <p14:tracePt t="24706" x="4895850" y="2690813"/>
          <p14:tracePt t="24731" x="4910138" y="2705100"/>
          <p14:tracePt t="24858" x="4910138" y="2690813"/>
          <p14:tracePt t="24867" x="4910138" y="2676525"/>
          <p14:tracePt t="24874" x="4910138" y="2635250"/>
          <p14:tracePt t="24894" x="4910138" y="2552700"/>
          <p14:tracePt t="24899" x="4910138" y="2511425"/>
          <p14:tracePt t="24907" x="4910138" y="2497138"/>
          <p14:tracePt t="24957" x="4895850" y="2484438"/>
          <p14:tracePt t="24962" x="4895850" y="2497138"/>
          <p14:tracePt t="24986" x="4895850" y="2511425"/>
          <p14:tracePt t="25001" x="4895850" y="2538413"/>
          <p14:tracePt t="25003" x="4881563" y="2635250"/>
          <p14:tracePt t="25010" x="4868863" y="2663825"/>
          <p14:tracePt t="25018" x="4868863" y="2690813"/>
          <p14:tracePt t="25032" x="4868863" y="2717800"/>
          <p14:tracePt t="25052" x="4868863" y="2732088"/>
          <p14:tracePt t="25114" x="4868863" y="2663825"/>
          <p14:tracePt t="25123" x="4868863" y="2622550"/>
          <p14:tracePt t="25130" x="4868863" y="2579688"/>
          <p14:tracePt t="25149" x="4868863" y="2484438"/>
          <p14:tracePt t="25155" x="4868863" y="2470150"/>
          <p14:tracePt t="25215" x="4868863" y="2497138"/>
          <p14:tracePt t="25219" x="4868863" y="2552700"/>
          <p14:tracePt t="25227" x="4868863" y="2593975"/>
          <p14:tracePt t="25241" x="4868863" y="2649538"/>
          <p14:tracePt t="25245" x="4868863" y="2690813"/>
          <p14:tracePt t="25250" x="4868863" y="2732088"/>
          <p14:tracePt t="25271" x="4881563" y="2759075"/>
          <p14:tracePt t="25337" x="4895850" y="2746375"/>
          <p14:tracePt t="25353" x="4910138" y="2717800"/>
          <p14:tracePt t="25362" x="4910138" y="2705100"/>
          <p14:tracePt t="25373" x="4910138" y="2690813"/>
          <p14:tracePt t="25378" x="4910138" y="2676525"/>
          <p14:tracePt t="25415" x="4910138" y="2663825"/>
          <p14:tracePt t="25433" x="4910138" y="2649538"/>
          <p14:tracePt t="25652" x="4910138" y="2622550"/>
          <p14:tracePt t="25828" x="4910138" y="2608263"/>
          <p14:tracePt t="25835" x="4895850" y="2593975"/>
          <p14:tracePt t="25843" x="4895850" y="2579688"/>
          <p14:tracePt t="25867" x="4881563" y="2552700"/>
          <p14:tracePt t="25876" x="4868863" y="2538413"/>
          <p14:tracePt t="25893" x="4854575" y="2525713"/>
          <p14:tracePt t="25899" x="4840288" y="2511425"/>
          <p14:tracePt t="25908" x="4840288" y="2497138"/>
          <p14:tracePt t="25938" x="4840288" y="2484438"/>
          <p14:tracePt t="25952" x="4840288" y="2470150"/>
          <p14:tracePt t="25955" x="4840288" y="2455863"/>
          <p14:tracePt t="25971" x="4840288" y="2443163"/>
          <p14:tracePt t="25988" x="4840288" y="2414588"/>
          <p14:tracePt t="26003" x="4840288" y="2400300"/>
          <p14:tracePt t="26033" x="4840288" y="2373313"/>
          <p14:tracePt t="26053" x="4840288" y="2359025"/>
          <p14:tracePt t="26055" x="4840288" y="2346325"/>
          <p14:tracePt t="26072" x="4840288" y="2317750"/>
          <p14:tracePt t="26075" x="4840288" y="2305050"/>
          <p14:tracePt t="26098" x="4840288" y="2276475"/>
          <p14:tracePt t="26115" x="4840288" y="2263775"/>
          <p14:tracePt t="26122" x="4840288" y="2249488"/>
          <p14:tracePt t="26144" x="4840288" y="2235200"/>
          <p14:tracePt t="26148" x="4840288" y="2208213"/>
          <p14:tracePt t="26175" x="4840288" y="2193925"/>
          <p14:tracePt t="26207" x="4868863" y="2166938"/>
          <p14:tracePt t="26228" x="4881563" y="2138363"/>
          <p14:tracePt t="26235" x="4895850" y="2125663"/>
          <p14:tracePt t="26243" x="4895850" y="2111375"/>
          <p14:tracePt t="26267" x="4910138" y="2097088"/>
          <p14:tracePt t="26291" x="4924425" y="2055813"/>
          <p14:tracePt t="26324" x="4924425" y="2041525"/>
          <p14:tracePt t="26330" x="4937125" y="2028825"/>
          <p14:tracePt t="26349" x="4951413" y="2014538"/>
          <p14:tracePt t="26382" x="4965700" y="2000250"/>
          <p14:tracePt t="26387" x="4965700" y="1987550"/>
          <p14:tracePt t="26419" x="4978400" y="1973263"/>
          <p14:tracePt t="26426" x="4992688" y="1958975"/>
          <p14:tracePt t="26444" x="4992688" y="1946275"/>
          <p14:tracePt t="26460" x="4992688" y="1931988"/>
          <p14:tracePt t="26476" x="4992688" y="1917700"/>
          <p14:tracePt t="26491" x="4992688" y="1905000"/>
          <p14:tracePt t="26498" x="4992688" y="1890713"/>
          <p14:tracePt t="26539" x="4992688" y="1862138"/>
          <p14:tracePt t="26924" x="4992688" y="1849438"/>
          <p14:tracePt t="26940" x="4992688" y="1835150"/>
          <p14:tracePt t="26966" x="4965700" y="1835150"/>
          <p14:tracePt t="26971" x="4965700" y="1820863"/>
          <p14:tracePt t="26999" x="4937125" y="1820863"/>
          <p14:tracePt t="27054" x="4937125" y="1808163"/>
          <p14:tracePt t="27284" x="4924425" y="1808163"/>
          <p14:tracePt t="27292" x="4924425" y="1793875"/>
          <p14:tracePt t="27324" x="4910138" y="1711325"/>
          <p14:tracePt t="27333" x="4881563" y="1670050"/>
          <p14:tracePt t="27350" x="4881563" y="1573213"/>
          <p14:tracePt t="27355" x="4868863" y="1476375"/>
          <p14:tracePt t="27363" x="4854575" y="1393825"/>
          <p14:tracePt t="27371" x="4840288" y="1323975"/>
          <p14:tracePt t="27389" x="4799013" y="1214438"/>
          <p14:tracePt t="27407" x="4786313" y="1144588"/>
          <p14:tracePt t="27423" x="4786313" y="1076325"/>
          <p14:tracePt t="27427" x="4786313" y="1062038"/>
          <p14:tracePt t="27435" x="4786313" y="1049338"/>
          <p14:tracePt t="27589" x="4786313" y="1035050"/>
          <p14:tracePt t="27596" x="4786313" y="1020763"/>
          <p14:tracePt t="27648" x="4772025" y="993775"/>
          <p14:tracePt t="27731" x="4786313" y="993775"/>
          <p14:tracePt t="27739" x="4827588" y="993775"/>
          <p14:tracePt t="27758" x="4937125" y="993775"/>
          <p14:tracePt t="27762" x="4992688" y="993775"/>
          <p14:tracePt t="27770" x="5048250" y="993775"/>
          <p14:tracePt t="27784" x="5130800" y="993775"/>
          <p14:tracePt t="27801" x="5254625" y="993775"/>
          <p14:tracePt t="27803" x="5295900" y="993775"/>
          <p14:tracePt t="27818" x="5351463" y="993775"/>
          <p14:tracePt t="27891" x="5365750" y="979488"/>
          <p14:tracePt t="27912" x="5392738" y="979488"/>
          <p14:tracePt t="27932" x="5407025" y="979488"/>
          <p14:tracePt t="27959" x="5434013" y="979488"/>
          <p14:tracePt t="27979" x="5448300" y="979488"/>
          <p14:tracePt t="28007" x="5475288" y="979488"/>
          <p14:tracePt t="28023" x="5489575" y="993775"/>
          <p14:tracePt t="28060" x="5502275" y="993775"/>
          <p14:tracePt t="28086" x="5516563" y="993775"/>
          <p14:tracePt t="28116" x="5516563" y="1008063"/>
          <p14:tracePt t="28139" x="5489575" y="1020763"/>
          <p14:tracePt t="28147" x="5461000" y="1035050"/>
          <p14:tracePt t="28168" x="5407025" y="1049338"/>
          <p14:tracePt t="28172" x="5365750" y="1049338"/>
          <p14:tracePt t="28179" x="5310188" y="1062038"/>
          <p14:tracePt t="28187" x="5281613" y="1076325"/>
          <p14:tracePt t="28195" x="5240338" y="1076325"/>
          <p14:tracePt t="28212" x="5157788" y="1076325"/>
          <p14:tracePt t="28242" x="5116513" y="1076325"/>
          <p14:tracePt t="28244" x="5102225" y="1076325"/>
          <p14:tracePt t="28251" x="5089525" y="1076325"/>
          <p14:tracePt t="28259" x="5075238" y="1076325"/>
          <p14:tracePt t="28274" x="5048250" y="1076325"/>
          <p14:tracePt t="28293" x="5033963" y="1076325"/>
          <p14:tracePt t="28299" x="5019675" y="1076325"/>
          <p14:tracePt t="28307" x="5006975" y="1076325"/>
          <p14:tracePt t="28427" x="5019675" y="1076325"/>
          <p14:tracePt t="28434" x="5033963" y="1076325"/>
          <p14:tracePt t="28452" x="5102225" y="1117600"/>
          <p14:tracePt t="28458" x="5130800" y="1117600"/>
          <p14:tracePt t="28466" x="5186363" y="1144588"/>
          <p14:tracePt t="28484" x="5310188" y="1158875"/>
          <p14:tracePt t="28491" x="5351463" y="1173163"/>
          <p14:tracePt t="28515" x="5378450" y="1173163"/>
          <p14:tracePt t="28516" x="5434013" y="1173163"/>
          <p14:tracePt t="28523" x="5461000" y="1173163"/>
          <p14:tracePt t="28531" x="5475288" y="1173163"/>
          <p14:tracePt t="28538" x="5502275" y="1173163"/>
          <p14:tracePt t="28626" x="5502275" y="1187450"/>
          <p14:tracePt t="28634" x="5475288" y="1200150"/>
          <p14:tracePt t="28650" x="5448300" y="1214438"/>
          <p14:tracePt t="28672" x="5365750" y="1228725"/>
          <p14:tracePt t="28675" x="5337175" y="1228725"/>
          <p14:tracePt t="28682" x="5310188" y="1241425"/>
          <p14:tracePt t="28703" x="5240338" y="1270000"/>
          <p14:tracePt t="28707" x="5213350" y="1270000"/>
          <p14:tracePt t="28714" x="5186363" y="1282700"/>
          <p14:tracePt t="28734" x="5145088" y="1296988"/>
          <p14:tracePt t="28739" x="5130800" y="1296988"/>
          <p14:tracePt t="28747" x="5116513" y="1311275"/>
          <p14:tracePt t="28760" x="5102225" y="1311275"/>
          <p14:tracePt t="28776" x="5060950" y="1323975"/>
          <p14:tracePt t="28898" x="5116513" y="1323975"/>
          <p14:tracePt t="28906" x="5145088" y="1338263"/>
          <p14:tracePt t="28924" x="5213350" y="1352550"/>
          <p14:tracePt t="28930" x="5254625" y="1352550"/>
          <p14:tracePt t="28939" x="5281613" y="1352550"/>
          <p14:tracePt t="28956" x="5310188" y="1352550"/>
          <p14:tracePt t="29051" x="5295900" y="1352550"/>
          <p14:tracePt t="29059" x="5268913" y="1352550"/>
          <p14:tracePt t="29067" x="5227638" y="1352550"/>
          <p14:tracePt t="29074" x="5172075" y="1352550"/>
          <p14:tracePt t="29098" x="5116513" y="1352550"/>
          <p14:tracePt t="29100" x="5089525" y="1352550"/>
          <p14:tracePt t="29106" x="5075238" y="1352550"/>
          <p14:tracePt t="29114" x="5060950" y="1352550"/>
          <p14:tracePt t="29203" x="5060950" y="1366838"/>
          <p14:tracePt t="29232" x="5145088" y="1379538"/>
          <p14:tracePt t="29248" x="5199063" y="1379538"/>
          <p14:tracePt t="29250" x="5268913" y="1379538"/>
          <p14:tracePt t="29251" x="5322888" y="1379538"/>
          <p14:tracePt t="29258" x="5351463" y="1379538"/>
          <p14:tracePt t="29266" x="5365750" y="1379538"/>
          <p14:tracePt t="29356" x="5337175" y="1379538"/>
          <p14:tracePt t="29362" x="5322888" y="1379538"/>
          <p14:tracePt t="29370" x="5295900" y="1379538"/>
          <p14:tracePt t="29388" x="5254625" y="1379538"/>
          <p14:tracePt t="29404" x="5240338" y="1379538"/>
          <p14:tracePt t="29458" x="5227638" y="1408113"/>
          <p14:tracePt t="29484" x="5254625" y="1408113"/>
          <p14:tracePt t="29501" x="5310188" y="1408113"/>
          <p14:tracePt t="29506" x="5322888" y="1408113"/>
          <p14:tracePt t="29514" x="5337175" y="1408113"/>
          <p14:tracePt t="29523" x="5351463" y="1408113"/>
          <p14:tracePt t="29607" x="5337175" y="1408113"/>
          <p14:tracePt t="29611" x="5322888" y="1408113"/>
          <p14:tracePt t="29618" x="5310188" y="1408113"/>
          <p14:tracePt t="29637" x="5254625" y="1408113"/>
          <p14:tracePt t="29656" x="5227638" y="1408113"/>
          <p14:tracePt t="29963" x="5199063" y="1408113"/>
          <p14:tracePt t="29972" x="5199063" y="1435100"/>
          <p14:tracePt t="30022" x="5199063" y="1449388"/>
          <p14:tracePt t="30086" x="5199063" y="1462088"/>
          <p14:tracePt t="30099" x="5199063" y="1476375"/>
          <p14:tracePt t="30187" x="5199063" y="1503363"/>
          <p14:tracePt t="30219" x="5213350" y="1517650"/>
          <p14:tracePt t="30250" x="5227638" y="1517650"/>
          <p14:tracePt t="30323" x="5227638" y="1531938"/>
          <p14:tracePt t="30343" x="5240338" y="1531938"/>
          <p14:tracePt t="30355" x="5240338" y="1558925"/>
          <p14:tracePt t="30405" x="5254625" y="1573213"/>
          <p14:tracePt t="30515" x="5268913" y="1587500"/>
          <p14:tracePt t="30551" x="5268913" y="1600200"/>
          <p14:tracePt t="30563" x="5281613" y="1614488"/>
          <p14:tracePt t="30581" x="5295900" y="1641475"/>
          <p14:tracePt t="30587" x="5310188" y="1641475"/>
          <p14:tracePt t="30594" x="5310188" y="1655763"/>
          <p14:tracePt t="30616" x="5322888" y="1682750"/>
          <p14:tracePt t="30620" x="5337175" y="1682750"/>
          <p14:tracePt t="30627" x="5337175" y="1711325"/>
          <p14:tracePt t="30644" x="5351463" y="1725613"/>
          <p14:tracePt t="30660" x="5365750" y="1725613"/>
          <p14:tracePt t="30667" x="5378450" y="1738313"/>
          <p14:tracePt t="30675" x="5392738" y="1752600"/>
          <p14:tracePt t="30682" x="5392738" y="1766888"/>
          <p14:tracePt t="30704" x="5419725" y="1793875"/>
          <p14:tracePt t="30719" x="5419725" y="1808163"/>
          <p14:tracePt t="30723" x="5434013" y="1820863"/>
          <p14:tracePt t="30731" x="5434013" y="1835150"/>
          <p14:tracePt t="30751" x="5448300" y="1849438"/>
          <p14:tracePt t="30755" x="5475288" y="1862138"/>
          <p14:tracePt t="30762" x="5475288" y="1876425"/>
          <p14:tracePt t="30783" x="5502275" y="1917700"/>
          <p14:tracePt t="30787" x="5502275" y="1946275"/>
          <p14:tracePt t="30795" x="5516563" y="1973263"/>
          <p14:tracePt t="30812" x="5530850" y="2000250"/>
          <p14:tracePt t="30818" x="5530850" y="2014538"/>
          <p14:tracePt t="30826" x="5543550" y="2041525"/>
          <p14:tracePt t="30843" x="5557838" y="2055813"/>
          <p14:tracePt t="30846" x="5557838" y="2070100"/>
          <p14:tracePt t="30850" x="5557838" y="2084388"/>
          <p14:tracePt t="30858" x="5586413" y="2097088"/>
          <p14:tracePt t="30890" x="5586413" y="2125663"/>
          <p14:tracePt t="30905" x="5599113" y="2138363"/>
          <p14:tracePt t="30955" x="5613400" y="2152650"/>
          <p14:tracePt t="30979" x="5627688" y="2152650"/>
          <p14:tracePt t="31004" x="5640388" y="2179638"/>
          <p14:tracePt t="31018" x="5654675" y="2208213"/>
          <p14:tracePt t="31035" x="5681663" y="2220913"/>
          <p14:tracePt t="31053" x="5695950" y="2220913"/>
          <p14:tracePt t="31113" x="5710238" y="2220913"/>
          <p14:tracePt t="31115" x="5722938" y="2220913"/>
          <p14:tracePt t="31148" x="5764213" y="2220913"/>
          <p14:tracePt t="31176" x="5764213" y="2193925"/>
          <p14:tracePt t="31192" x="5778500" y="2179638"/>
          <p14:tracePt t="31207" x="5778500" y="2166938"/>
          <p14:tracePt t="31212" x="5778500" y="2152650"/>
          <p14:tracePt t="31227" x="5778500" y="2138363"/>
          <p14:tracePt t="31269" x="5807075" y="2138363"/>
          <p14:tracePt t="31316" x="5807075" y="2125663"/>
          <p14:tracePt t="31347" x="5819775" y="2111375"/>
          <p14:tracePt t="31377" x="5834063" y="2111375"/>
          <p14:tracePt t="31408" x="5848350" y="2097088"/>
          <p14:tracePt t="31427" x="5861050" y="2097088"/>
          <p14:tracePt t="31460" x="5875338" y="2097088"/>
          <p14:tracePt t="31504" x="5902325" y="2084388"/>
          <p14:tracePt t="31508" x="5916613" y="2070100"/>
          <p14:tracePt t="31523" x="5930900" y="2070100"/>
          <p14:tracePt t="31603" x="5943600" y="2070100"/>
          <p14:tracePt t="31723" x="5972175" y="2055813"/>
          <p14:tracePt t="32052" x="5984875" y="2055813"/>
          <p14:tracePt t="32163" x="6013450" y="2055813"/>
          <p14:tracePt t="32227" x="6027738" y="2055813"/>
          <p14:tracePt t="32235" x="6040438" y="2055813"/>
          <p14:tracePt t="32259" x="6054725" y="2055813"/>
          <p14:tracePt t="32281" x="6069013" y="2055813"/>
          <p14:tracePt t="32307" x="6081713" y="2055813"/>
          <p14:tracePt t="32329" x="6096000" y="2055813"/>
          <p14:tracePt t="32347" x="6110288" y="2055813"/>
          <p14:tracePt t="32362" x="6122988" y="2055813"/>
          <p14:tracePt t="32410" x="6137275" y="2055813"/>
          <p14:tracePt t="32717" x="6151563" y="2055813"/>
          <p14:tracePt t="32733" x="6164263" y="2055813"/>
          <p14:tracePt t="32758" x="6207125" y="2055813"/>
          <p14:tracePt t="32787" x="6234113" y="2055813"/>
          <p14:tracePt t="32809" x="6248400" y="2055813"/>
          <p14:tracePt t="32825" x="6275388" y="2055813"/>
          <p14:tracePt t="32838" x="6302375" y="2070100"/>
          <p14:tracePt t="32841" x="6343650" y="2070100"/>
          <p14:tracePt t="32844" x="6372225" y="2084388"/>
          <p14:tracePt t="32850" x="6413500" y="2097088"/>
          <p14:tracePt t="32860" x="6454775" y="2097088"/>
          <p14:tracePt t="32866" x="6481763" y="2097088"/>
          <p14:tracePt t="32888" x="6496050" y="2097088"/>
          <p14:tracePt t="32995" x="6510338" y="2125663"/>
          <p14:tracePt t="33027" x="6523038" y="2125663"/>
          <p14:tracePt t="33059" x="6551613" y="2125663"/>
          <p14:tracePt t="33100" x="6564313" y="2125663"/>
          <p14:tracePt t="33227" x="6578600" y="2125663"/>
          <p14:tracePt t="33267" x="6564313" y="2125663"/>
          <p14:tracePt t="33289" x="6551613" y="2125663"/>
          <p14:tracePt t="33291" x="6510338" y="2125663"/>
          <p14:tracePt t="33299" x="6496050" y="2125663"/>
          <p14:tracePt t="33306" x="6469063" y="2111375"/>
          <p14:tracePt t="33314" x="6454775" y="2111375"/>
          <p14:tracePt t="33336" x="6413500" y="2097088"/>
          <p14:tracePt t="33338" x="6399213" y="2097088"/>
          <p14:tracePt t="33346" x="6384925" y="2084388"/>
          <p14:tracePt t="33367" x="6357938" y="2084388"/>
          <p14:tracePt t="33370" x="6343650" y="2084388"/>
          <p14:tracePt t="33378" x="6330950" y="2070100"/>
          <p14:tracePt t="33398" x="6316663" y="2070100"/>
          <p14:tracePt t="33411" x="6289675" y="2070100"/>
          <p14:tracePt t="33418" x="6289675" y="2055813"/>
          <p14:tracePt t="33457" x="6261100" y="2055813"/>
          <p14:tracePt t="33476" x="6248400" y="2055813"/>
          <p14:tracePt t="33504" x="6234113" y="2041525"/>
          <p14:tracePt t="33521" x="6234113" y="2028825"/>
          <p14:tracePt t="33603" x="6207125" y="2028825"/>
          <p14:tracePt t="33635" x="6192838" y="2028825"/>
          <p14:tracePt t="34075" x="6207125" y="2028825"/>
          <p14:tracePt t="34083" x="6219825" y="2028825"/>
          <p14:tracePt t="34090" x="6234113" y="2028825"/>
          <p14:tracePt t="34110" x="6261100" y="2028825"/>
          <p14:tracePt t="34891" x="6275388" y="2028825"/>
          <p14:tracePt t="34900" x="6289675" y="2028825"/>
          <p14:tracePt t="34908" x="6302375" y="2028825"/>
          <p14:tracePt t="34916" x="6316663" y="2041525"/>
          <p14:tracePt t="34945" x="6343650" y="2041525"/>
          <p14:tracePt t="34949" x="6372225" y="2041525"/>
          <p14:tracePt t="34972" x="6384925" y="2041525"/>
          <p14:tracePt t="34978" x="6384925" y="2055813"/>
          <p14:tracePt t="35031" x="6413500" y="2055813"/>
          <p14:tracePt t="35035" x="6413500" y="2070100"/>
          <p14:tracePt t="35058" x="6413500" y="2084388"/>
          <p14:tracePt t="35082" x="6440488" y="2084388"/>
          <p14:tracePt t="35126" x="6440488" y="2111375"/>
          <p14:tracePt t="35144" x="6440488" y="2125663"/>
          <p14:tracePt t="35154" x="6440488" y="2138363"/>
          <p14:tracePt t="35192" x="6440488" y="2152650"/>
          <p14:tracePt t="35207" x="6440488" y="2179638"/>
          <p14:tracePt t="35256" x="6440488" y="2193925"/>
          <p14:tracePt t="35276" x="6440488" y="2208213"/>
          <p14:tracePt t="35302" x="6440488" y="2235200"/>
          <p14:tracePt t="35318" x="6440488" y="2249488"/>
          <p14:tracePt t="35324" x="6454775" y="2263775"/>
          <p14:tracePt t="35330" x="6469063" y="2263775"/>
          <p14:tracePt t="35351" x="6481763" y="2276475"/>
          <p14:tracePt t="35368" x="6496050" y="2290763"/>
          <p14:tracePt t="35384" x="6510338" y="2305050"/>
          <p14:tracePt t="35387" x="6510338" y="2317750"/>
          <p14:tracePt t="35394" x="6523038" y="2317750"/>
          <p14:tracePt t="35405" x="6537325" y="2332038"/>
          <p14:tracePt t="35431" x="6551613" y="2346325"/>
          <p14:tracePt t="35448" x="6564313" y="2346325"/>
          <p14:tracePt t="35464" x="6578600" y="2359025"/>
          <p14:tracePt t="35468" x="6578600" y="2373313"/>
          <p14:tracePt t="35474" x="6592888" y="2387600"/>
          <p14:tracePt t="35496" x="6592888" y="2400300"/>
          <p14:tracePt t="35512" x="6605588" y="2414588"/>
          <p14:tracePt t="35528" x="6619875" y="2414588"/>
          <p14:tracePt t="35531" x="6619875" y="2428875"/>
          <p14:tracePt t="35539" x="6634163" y="2443163"/>
          <p14:tracePt t="35558" x="6634163" y="2455863"/>
          <p14:tracePt t="35605" x="6634163" y="2484438"/>
          <p14:tracePt t="35618" x="6634163" y="2497138"/>
          <p14:tracePt t="35657" x="6634163" y="2525713"/>
          <p14:tracePt t="35672" x="6648450" y="2525713"/>
          <p14:tracePt t="35675" x="6648450" y="2538413"/>
          <p14:tracePt t="35683" x="6648450" y="2552700"/>
          <p14:tracePt t="35708" x="6648450" y="2566988"/>
          <p14:tracePt t="35723" x="6648450" y="2579688"/>
          <p14:tracePt t="35750" x="6648450" y="2593975"/>
          <p14:tracePt t="35770" x="6648450" y="2608263"/>
          <p14:tracePt t="35795" x="6648450" y="2622550"/>
          <p14:tracePt t="35832" x="6634163" y="2635250"/>
          <p14:tracePt t="35842" x="6634163" y="2649538"/>
          <p14:tracePt t="35878" x="6619875" y="2663825"/>
          <p14:tracePt t="35894" x="6619875" y="2676525"/>
          <p14:tracePt t="35915" x="6605588" y="2690813"/>
          <p14:tracePt t="35939" x="6605588" y="2705100"/>
          <p14:tracePt t="35955" x="6578600" y="2717800"/>
          <p14:tracePt t="35963" x="6578600" y="2732088"/>
          <p14:tracePt t="35988" x="6564313" y="2759075"/>
          <p14:tracePt t="36040" x="6551613" y="2773363"/>
          <p14:tracePt t="36044" x="6537325" y="2773363"/>
          <p14:tracePt t="36075" x="6523038" y="2814638"/>
          <p14:tracePt t="36104" x="6510338" y="2814638"/>
          <p14:tracePt t="36132" x="6496050" y="2828925"/>
          <p14:tracePt t="36146" x="6481763" y="2828925"/>
          <p14:tracePt t="36178" x="6469063" y="2828925"/>
          <p14:tracePt t="36193" x="6454775" y="2828925"/>
          <p14:tracePt t="36210" x="6440488" y="2828925"/>
          <p14:tracePt t="36226" x="6427788" y="2828925"/>
          <p14:tracePt t="36243" x="6413500" y="2828925"/>
          <p14:tracePt t="36272" x="6399213" y="2828925"/>
          <p14:tracePt t="36276" x="6384925" y="2828925"/>
          <p14:tracePt t="36302" x="6357938" y="2828925"/>
          <p14:tracePt t="36320" x="6343650" y="2828925"/>
          <p14:tracePt t="36323" x="6330950" y="2828925"/>
          <p14:tracePt t="36330" x="6316663" y="2828925"/>
          <p14:tracePt t="36350" x="6289675" y="2828925"/>
          <p14:tracePt t="36367" x="6261100" y="2828925"/>
          <p14:tracePt t="36411" x="6234113" y="2828925"/>
          <p14:tracePt t="36444" x="6234113" y="2814638"/>
          <p14:tracePt t="37251" x="6248400" y="2814638"/>
          <p14:tracePt t="37259" x="6261100" y="2814638"/>
          <p14:tracePt t="37290" x="6289675" y="2814638"/>
          <p14:tracePt t="37299" x="6302375" y="2814638"/>
          <p14:tracePt t="37316" x="6316663" y="2828925"/>
          <p14:tracePt t="37333" x="6330950" y="2828925"/>
          <p14:tracePt t="37356" x="6343650" y="2828925"/>
          <p14:tracePt t="37379" x="6357938" y="2828925"/>
          <p14:tracePt t="37412" x="6372225" y="2828925"/>
          <p14:tracePt t="37419" x="6384925" y="2828925"/>
          <p14:tracePt t="37427" x="6399213" y="2828925"/>
          <p14:tracePt t="37460" x="6413500" y="2828925"/>
          <p14:tracePt t="37491" x="6427788" y="2828925"/>
          <p14:tracePt t="37493" x="6454775" y="2828925"/>
          <p14:tracePt t="37512" x="6469063" y="2828925"/>
          <p14:tracePt t="37515" x="6481763" y="2828925"/>
          <p14:tracePt t="37523" x="6496050" y="2801938"/>
          <p14:tracePt t="37556" x="6510338" y="2787650"/>
          <p14:tracePt t="37572" x="6537325" y="2773363"/>
          <p14:tracePt t="37579" x="6537325" y="2759075"/>
          <p14:tracePt t="37587" x="6537325" y="2746375"/>
          <p14:tracePt t="37595" x="6564313" y="2732088"/>
          <p14:tracePt t="37647" x="6564313" y="2705100"/>
          <p14:tracePt t="37678" x="6578600" y="2676525"/>
          <p14:tracePt t="37684" x="6592888" y="2663825"/>
          <p14:tracePt t="37716" x="6592888" y="2649538"/>
          <p14:tracePt t="37744" x="6592888" y="2635250"/>
          <p14:tracePt t="37760" x="6592888" y="2608263"/>
          <p14:tracePt t="37770" x="6592888" y="2593975"/>
          <p14:tracePt t="37791" x="6592888" y="2566988"/>
          <p14:tracePt t="37806" x="6564313" y="2538413"/>
          <p14:tracePt t="37837" x="6551613" y="2511425"/>
          <p14:tracePt t="37840" x="6537325" y="2484438"/>
          <p14:tracePt t="37844" x="6523038" y="2484438"/>
          <p14:tracePt t="37851" x="6523038" y="2470150"/>
          <p14:tracePt t="37860" x="6510338" y="2455863"/>
          <p14:tracePt t="37886" x="6481763" y="2443163"/>
          <p14:tracePt t="37904" x="6469063" y="2428875"/>
          <p14:tracePt t="37920" x="6440488" y="2428875"/>
          <p14:tracePt t="37923" x="6427788" y="2414588"/>
          <p14:tracePt t="37930" x="6413500" y="2400300"/>
          <p14:tracePt t="37946" x="6399213" y="2400300"/>
          <p14:tracePt t="37955" x="6384925" y="2400300"/>
          <p14:tracePt t="37979" x="6372225" y="2373313"/>
          <p14:tracePt t="38013" x="6357938" y="2373313"/>
          <p14:tracePt t="38196" x="6384925" y="2373313"/>
          <p14:tracePt t="38203" x="6384925" y="2387600"/>
          <p14:tracePt t="38221" x="6413500" y="2387600"/>
          <p14:tracePt t="38235" x="6413500" y="2400300"/>
          <p14:tracePt t="38265" x="6440488" y="2414588"/>
          <p14:tracePt t="38279" x="6440488" y="2428875"/>
          <p14:tracePt t="38283" x="6454775" y="2428875"/>
          <p14:tracePt t="38290" x="6454775" y="2443163"/>
          <p14:tracePt t="38310" x="6469063" y="2470150"/>
          <p14:tracePt t="38328" x="6481763" y="2470150"/>
          <p14:tracePt t="38344" x="6481763" y="2497138"/>
          <p14:tracePt t="38347" x="6481763" y="2525713"/>
          <p14:tracePt t="38364" x="6496050" y="2538413"/>
          <p14:tracePt t="38378" x="6496050" y="2552700"/>
          <p14:tracePt t="38380" x="6510338" y="2552700"/>
          <p14:tracePt t="38402" x="6510338" y="2579688"/>
          <p14:tracePt t="38440" x="6510338" y="2593975"/>
          <p14:tracePt t="38471" x="6510338" y="2622550"/>
          <p14:tracePt t="38493" x="6510338" y="2635250"/>
          <p14:tracePt t="38520" x="6496050" y="2649538"/>
          <p14:tracePt t="38536" x="6481763" y="2663825"/>
          <p14:tracePt t="38547" x="6469063" y="2663825"/>
          <p14:tracePt t="38556" x="6454775" y="2663825"/>
          <p14:tracePt t="38581" x="6454775" y="2676525"/>
          <p14:tracePt t="38600" x="6440488" y="2676525"/>
          <p14:tracePt t="38617" x="6427788" y="2690813"/>
          <p14:tracePt t="38940" x="6440488" y="2690813"/>
          <p14:tracePt t="38948" x="6440488" y="2676525"/>
          <p14:tracePt t="38956" x="6454775" y="2663825"/>
          <p14:tracePt t="38963" x="6454775" y="2635250"/>
          <p14:tracePt t="38995" x="6496050" y="2538413"/>
          <p14:tracePt t="39017" x="6496050" y="2470150"/>
          <p14:tracePt t="39019" x="6496050" y="2428875"/>
          <p14:tracePt t="39027" x="6496050" y="2414588"/>
          <p14:tracePt t="39050" x="6496050" y="2332038"/>
          <p14:tracePt t="39095" x="6496050" y="2276475"/>
          <p14:tracePt t="39099" x="6496050" y="2249488"/>
          <p14:tracePt t="39106" x="6496050" y="2235200"/>
          <p14:tracePt t="39127" x="6496050" y="2208213"/>
          <p14:tracePt t="39130" x="6496050" y="2193925"/>
          <p14:tracePt t="39154" x="6496050" y="2179638"/>
          <p14:tracePt t="39170" x="6496050" y="2166938"/>
          <p14:tracePt t="39635" x="6510338" y="2179638"/>
          <p14:tracePt t="39884" x="6537325" y="2179638"/>
          <p14:tracePt t="39935" x="6537325" y="2193925"/>
          <p14:tracePt t="40356" x="6551613" y="2193925"/>
          <p14:tracePt t="40372" x="6564313" y="2193925"/>
          <p14:tracePt t="40380" x="6578600" y="2193925"/>
          <p14:tracePt t="40406" x="6592888" y="2193925"/>
          <p14:tracePt t="40411" x="6702425" y="2111375"/>
          <p14:tracePt t="40433" x="6910388" y="2028825"/>
          <p14:tracePt t="40435" x="7019925" y="1987550"/>
          <p14:tracePt t="40442" x="7158038" y="1931988"/>
          <p14:tracePt t="40463" x="7434263" y="1862138"/>
          <p14:tracePt t="40479" x="7654925" y="1793875"/>
          <p14:tracePt t="40493" x="7793038" y="1738313"/>
          <p14:tracePt t="40499" x="7847013" y="1711325"/>
          <p14:tracePt t="40506" x="7875588" y="1711325"/>
          <p14:tracePt t="40515" x="7902575" y="1682750"/>
          <p14:tracePt t="40522" x="7916863" y="1682750"/>
          <p14:tracePt t="40542" x="7958138" y="1655763"/>
          <p14:tracePt t="40557" x="8026400" y="1628775"/>
          <p14:tracePt t="40575" x="8067675" y="1600200"/>
          <p14:tracePt t="40579" x="8123238" y="1587500"/>
          <p14:tracePt t="40587" x="8164513" y="1573213"/>
          <p14:tracePt t="40595" x="8205788" y="1558925"/>
          <p14:tracePt t="40602" x="8261350" y="1546225"/>
          <p14:tracePt t="40622" x="8316913" y="1517650"/>
          <p14:tracePt t="40639" x="8358188" y="1490663"/>
          <p14:tracePt t="40654" x="8385175" y="1476375"/>
          <p14:tracePt t="40659" x="8413750" y="1462088"/>
          <p14:tracePt t="40667" x="8413750" y="1449388"/>
          <p14:tracePt t="40675" x="8440738" y="1449388"/>
          <p14:tracePt t="40682" x="8440738" y="1435100"/>
          <p14:tracePt t="40702" x="8482013" y="1408113"/>
          <p14:tracePt t="40718" x="8496300" y="1393825"/>
          <p14:tracePt t="40734" x="8509000" y="1393825"/>
          <p14:tracePt t="40738" x="8523288" y="1393825"/>
          <p14:tracePt t="40746" x="8537575" y="1379538"/>
          <p14:tracePt t="40755" x="8550275" y="1366838"/>
          <p14:tracePt t="40762" x="8564563" y="1366838"/>
          <p14:tracePt t="40780" x="8578850" y="1366838"/>
          <p14:tracePt t="40787" x="8591550" y="1366838"/>
          <p14:tracePt t="40794" x="8634413" y="1366838"/>
          <p14:tracePt t="40811" x="8758238" y="1338263"/>
          <p14:tracePt t="40830" x="8909050" y="1296988"/>
          <p14:tracePt t="40844" x="9170988" y="1296988"/>
          <p14:tracePt t="40851" x="9282113" y="1296988"/>
          <p14:tracePt t="40858" x="9391650" y="1296988"/>
          <p14:tracePt t="40879" x="9571038" y="1296988"/>
          <p14:tracePt t="40883" x="9640888" y="1296988"/>
          <p14:tracePt t="40890" x="9682163" y="1296988"/>
          <p14:tracePt t="40907" x="9750425" y="1282700"/>
          <p14:tracePt t="40924" x="9791700" y="1255713"/>
          <p14:tracePt t="40938" x="9805988" y="1255713"/>
          <p14:tracePt t="40973" x="9820275" y="1255713"/>
          <p14:tracePt t="41004" x="9847263" y="1255713"/>
          <p14:tracePt t="41010" x="9861550" y="1255713"/>
          <p14:tracePt t="41018" x="9874250" y="1255713"/>
          <p14:tracePt t="41036" x="9888538" y="1255713"/>
          <p14:tracePt t="41071" x="9902825" y="1255713"/>
          <p14:tracePt t="41082" x="9917113" y="1255713"/>
          <p14:tracePt t="41114" x="9944100" y="1255713"/>
          <p14:tracePt t="41122" x="9958388" y="1255713"/>
          <p14:tracePt t="41159" x="9971088" y="1255713"/>
          <p14:tracePt t="41177" x="9985375" y="1255713"/>
          <p14:tracePt t="41191" x="9999663" y="1255713"/>
          <p14:tracePt t="41258" x="9999663" y="1270000"/>
          <p14:tracePt t="41397" x="9999663" y="1282700"/>
          <p14:tracePt t="41467" x="9999663" y="1296988"/>
          <p14:tracePt t="41493" x="9999663" y="1311275"/>
          <p14:tracePt t="41507" x="9999663" y="1323975"/>
          <p14:tracePt t="41527" x="10012363" y="1323975"/>
          <p14:tracePt t="41539" x="10012363" y="1338263"/>
          <p14:tracePt t="41603" x="10012363" y="1352550"/>
          <p14:tracePt t="41699" x="10026650" y="1366838"/>
          <p14:tracePt t="41732" x="10040938" y="1366838"/>
          <p14:tracePt t="41780" x="10053638" y="1366838"/>
          <p14:tracePt t="41787" x="10067925" y="1366838"/>
          <p14:tracePt t="41811" x="10094913" y="1379538"/>
          <p14:tracePt t="41819" x="10094913" y="1393825"/>
          <p14:tracePt t="41838" x="10123488" y="1420813"/>
          <p14:tracePt t="41868" x="10150475" y="1435100"/>
          <p14:tracePt t="41872" x="10164763" y="1449388"/>
          <p14:tracePt t="41883" x="10164763" y="1476375"/>
          <p14:tracePt t="41901" x="10191750" y="1476375"/>
          <p14:tracePt t="41919" x="10191750" y="1490663"/>
          <p14:tracePt t="41951" x="10206038" y="1503363"/>
          <p14:tracePt t="41955" x="10220325" y="1517650"/>
          <p14:tracePt t="41971" x="10247313" y="1517650"/>
          <p14:tracePt t="41978" x="10261600" y="1517650"/>
          <p14:tracePt t="41988" x="10274300" y="1517650"/>
          <p14:tracePt t="41994" x="10302875" y="1531938"/>
          <p14:tracePt t="42014" x="10329863" y="1546225"/>
          <p14:tracePt t="42029" x="10385425" y="1546225"/>
          <p14:tracePt t="42049" x="10453688" y="1573213"/>
          <p14:tracePt t="42051" x="10494963" y="1573213"/>
          <p14:tracePt t="42058" x="10523538" y="1587500"/>
          <p14:tracePt t="42067" x="10564813" y="1600200"/>
          <p14:tracePt t="42074" x="10591800" y="1614488"/>
          <p14:tracePt t="42095" x="10620375" y="1614488"/>
          <p14:tracePt t="42099" x="10661650" y="1628775"/>
          <p14:tracePt t="42107" x="10702925" y="1628775"/>
          <p14:tracePt t="42145" x="10799763" y="1641475"/>
          <p14:tracePt t="42148" x="10826750" y="1641475"/>
          <p14:tracePt t="42163" x="10923588" y="1655763"/>
          <p14:tracePt t="42171" x="10977563" y="1670050"/>
          <p14:tracePt t="42180" x="11047413" y="1682750"/>
          <p14:tracePt t="42186" x="11102975" y="1697038"/>
          <p14:tracePt t="42205" x="11171238" y="1711325"/>
          <p14:tracePt t="42223" x="11241088" y="1711325"/>
          <p14:tracePt t="42239" x="11253788" y="1711325"/>
          <p14:tracePt t="42250" x="11282363" y="1711325"/>
          <p14:tracePt t="42259" x="11295063" y="1711325"/>
          <p14:tracePt t="42266" x="11336338" y="1725613"/>
          <p14:tracePt t="42285" x="11391900" y="1738313"/>
          <p14:tracePt t="42303" x="11461750" y="1752600"/>
          <p14:tracePt t="42308" x="11488738" y="1766888"/>
          <p14:tracePt t="42314" x="11530013" y="1766888"/>
          <p14:tracePt t="42333" x="11585575" y="1766888"/>
          <p14:tracePt t="42338" x="11598275" y="1766888"/>
          <p14:tracePt t="42346" x="11612563" y="1766888"/>
          <p14:tracePt t="42381" x="11626850" y="1766888"/>
          <p14:tracePt t="42403" x="11639550" y="1752600"/>
          <p14:tracePt t="42428" x="11653838" y="1738313"/>
          <p14:tracePt t="42445" x="11668125" y="1711325"/>
          <p14:tracePt t="42460" x="11682413" y="1670050"/>
          <p14:tracePt t="42467" x="11695113" y="1655763"/>
          <p14:tracePt t="42483" x="11723688" y="1628775"/>
          <p14:tracePt t="42490" x="11723688" y="1614488"/>
          <p14:tracePt t="42507" x="11750675" y="1558925"/>
          <p14:tracePt t="42525" x="11777663" y="1531938"/>
          <p14:tracePt t="42540" x="11806238" y="1517650"/>
          <p14:tracePt t="42547" x="11806238" y="1503363"/>
          <p14:tracePt t="42555" x="11833225" y="1503363"/>
          <p14:tracePt t="42570" x="11833225" y="1490663"/>
          <p14:tracePt t="42588" x="11860213" y="1462088"/>
          <p14:tracePt t="42605" x="11860213" y="1449388"/>
          <p14:tracePt t="42620" x="11888788" y="1435100"/>
          <p14:tracePt t="42627" x="11888788" y="1408113"/>
          <p14:tracePt t="42634" x="11888788" y="1393825"/>
          <p14:tracePt t="42642" x="11930063" y="1352550"/>
          <p14:tracePt t="42650" x="11944350" y="1296988"/>
          <p14:tracePt t="42668" x="11944350" y="1241425"/>
          <p14:tracePt t="42674" x="11957050" y="1214438"/>
          <p14:tracePt t="42682" x="11971338" y="1173163"/>
          <p14:tracePt t="42700" x="11957050" y="1103313"/>
          <p14:tracePt t="42707" x="11944350" y="1049338"/>
          <p14:tracePt t="42714" x="11944350" y="993775"/>
          <p14:tracePt t="42730" x="11930063" y="938213"/>
          <p14:tracePt t="42747" x="11903075" y="855663"/>
          <p14:tracePt t="42763" x="11874500" y="828675"/>
          <p14:tracePt t="42771" x="11874500" y="814388"/>
          <p14:tracePt t="42779" x="11847513" y="800100"/>
          <p14:tracePt t="42787" x="11847513" y="785813"/>
          <p14:tracePt t="42794" x="11833225" y="773113"/>
          <p14:tracePt t="42809" x="11818938" y="758825"/>
          <p14:tracePt t="42825" x="11791950" y="744538"/>
          <p14:tracePt t="42827" x="11777663" y="744538"/>
          <p14:tracePt t="42843" x="11764963" y="731838"/>
          <p14:tracePt t="42845" x="11750675" y="731838"/>
          <p14:tracePt t="42851" x="11736388" y="703263"/>
          <p14:tracePt t="42858" x="11709400" y="703263"/>
          <p14:tracePt t="42866" x="11682413" y="690563"/>
          <p14:tracePt t="42874" x="11668125" y="676275"/>
          <p14:tracePt t="42888" x="11639550" y="661988"/>
          <p14:tracePt t="42906" x="11585575" y="620713"/>
          <p14:tracePt t="42920" x="11557000" y="606425"/>
          <p14:tracePt t="42923" x="11488738" y="579438"/>
          <p14:tracePt t="42931" x="11433175" y="579438"/>
          <p14:tracePt t="42938" x="11377613" y="565150"/>
          <p14:tracePt t="42958" x="11241088" y="552450"/>
          <p14:tracePt t="42963" x="11185525" y="538163"/>
          <p14:tracePt t="42970" x="11102975" y="523875"/>
          <p14:tracePt t="42985" x="11020425" y="511175"/>
          <p14:tracePt t="43004" x="10868025" y="482600"/>
          <p14:tracePt t="43017" x="10826750" y="482600"/>
          <p14:tracePt t="43019" x="10799763" y="482600"/>
          <p14:tracePt t="43027" x="10771188" y="482600"/>
          <p14:tracePt t="43035" x="10756900" y="482600"/>
          <p14:tracePt t="43043" x="10744200" y="482600"/>
          <p14:tracePt t="43051" x="10715625" y="482600"/>
          <p14:tracePt t="43069" x="10702925" y="482600"/>
          <p14:tracePt t="43114" x="10579100" y="496888"/>
          <p14:tracePt t="43123" x="10550525" y="511175"/>
          <p14:tracePt t="43144" x="10494963" y="523875"/>
          <p14:tracePt t="43147" x="10453688" y="538163"/>
          <p14:tracePt t="43154" x="10440988" y="538163"/>
          <p14:tracePt t="43175" x="10399713" y="565150"/>
          <p14:tracePt t="43178" x="10358438" y="579438"/>
          <p14:tracePt t="43187" x="10344150" y="606425"/>
          <p14:tracePt t="43195" x="10315575" y="606425"/>
          <p14:tracePt t="43203" x="10288588" y="635000"/>
          <p14:tracePt t="43220" x="10261600" y="661988"/>
          <p14:tracePt t="43238" x="10233025" y="690563"/>
          <p14:tracePt t="43244" x="10233025" y="731838"/>
          <p14:tracePt t="43251" x="10206038" y="758825"/>
          <p14:tracePt t="43268" x="10191750" y="800100"/>
          <p14:tracePt t="43286" x="10179050" y="855663"/>
          <p14:tracePt t="43291" x="10164763" y="882650"/>
          <p14:tracePt t="43298" x="10164763" y="911225"/>
          <p14:tracePt t="43307" x="10150475" y="938213"/>
          <p14:tracePt t="43315" x="10150475" y="979488"/>
          <p14:tracePt t="43333" x="10123488" y="1035050"/>
          <p14:tracePt t="43349" x="10123488" y="1076325"/>
          <p14:tracePt t="43355" x="10123488" y="1103313"/>
          <p14:tracePt t="43363" x="10123488" y="1117600"/>
          <p14:tracePt t="43378" x="10123488" y="1144588"/>
          <p14:tracePt t="43397" x="10123488" y="1173163"/>
          <p14:tracePt t="43411" x="10123488" y="1187450"/>
          <p14:tracePt t="43425" x="10123488" y="1200150"/>
          <p14:tracePt t="43443" x="10123488" y="1228725"/>
          <p14:tracePt t="43444" x="10123488" y="1241425"/>
          <p14:tracePt t="43450" x="10123488" y="1255713"/>
          <p14:tracePt t="43458" x="10123488" y="1282700"/>
          <p14:tracePt t="43472" x="10123488" y="1323975"/>
          <p14:tracePt t="43476" x="10123488" y="1352550"/>
          <p14:tracePt t="43483" x="10123488" y="1379538"/>
          <p14:tracePt t="43503" x="10164763" y="1435100"/>
          <p14:tracePt t="43522" x="10206038" y="1476375"/>
          <p14:tracePt t="43537" x="10261600" y="1558925"/>
          <p14:tracePt t="43539" x="10274300" y="1558925"/>
          <p14:tracePt t="43547" x="10315575" y="1587500"/>
          <p14:tracePt t="43557" x="10344150" y="1600200"/>
          <p14:tracePt t="43573" x="10385425" y="1641475"/>
          <p14:tracePt t="43579" x="10426700" y="1670050"/>
          <p14:tracePt t="43600" x="10482263" y="1711325"/>
          <p14:tracePt t="43630" x="10536238" y="1725613"/>
          <p14:tracePt t="43632" x="10579100" y="1738313"/>
          <p14:tracePt t="43635" x="10591800" y="1738313"/>
          <p14:tracePt t="43643" x="10633075" y="1752600"/>
          <p14:tracePt t="43653" x="10647363" y="1752600"/>
          <p14:tracePt t="43658" x="10674350" y="1752600"/>
          <p14:tracePt t="43680" x="10715625" y="1766888"/>
          <p14:tracePt t="43710" x="10744200" y="1779588"/>
          <p14:tracePt t="43715" x="10756900" y="1779588"/>
          <p14:tracePt t="43723" x="10771188" y="1779588"/>
          <p14:tracePt t="43758" x="10799763" y="1779588"/>
          <p14:tracePt t="43775" x="10812463" y="1779588"/>
          <p14:tracePt t="43779" x="10853738" y="1779588"/>
          <p14:tracePt t="43787" x="10882313" y="1779588"/>
          <p14:tracePt t="43794" x="10895013" y="1779588"/>
          <p14:tracePt t="43802" x="10909300" y="1779588"/>
          <p14:tracePt t="43822" x="10977563" y="1779588"/>
          <p14:tracePt t="43826" x="10991850" y="1779588"/>
          <p14:tracePt t="43853" x="11033125" y="1766888"/>
          <p14:tracePt t="43869" x="11074400" y="1766888"/>
          <p14:tracePt t="43884" x="11156950" y="1766888"/>
          <p14:tracePt t="43891" x="11212513" y="1766888"/>
          <p14:tracePt t="43898" x="11253788" y="1766888"/>
          <p14:tracePt t="43906" x="11282363" y="1766888"/>
          <p14:tracePt t="43914" x="11323638" y="1766888"/>
          <p14:tracePt t="43932" x="11350625" y="1752600"/>
          <p14:tracePt t="43947" x="11364913" y="1738313"/>
          <p14:tracePt t="43965" x="11391900" y="1711325"/>
          <p14:tracePt t="43971" x="11406188" y="1697038"/>
          <p14:tracePt t="43978" x="11418888" y="1682750"/>
          <p14:tracePt t="43996" x="11461750" y="1670050"/>
          <p14:tracePt t="44011" x="11530013" y="1628775"/>
          <p14:tracePt t="44028" x="11571288" y="1600200"/>
          <p14:tracePt t="44035" x="11626850" y="1587500"/>
          <p14:tracePt t="44043" x="11639550" y="1573213"/>
          <p14:tracePt t="44051" x="11668125" y="1546225"/>
          <p14:tracePt t="44059" x="11695113" y="1531938"/>
          <p14:tracePt t="44066" x="11695113" y="1503363"/>
          <p14:tracePt t="44074" x="11723688" y="1503363"/>
          <p14:tracePt t="44091" x="11723688" y="1449388"/>
          <p14:tracePt t="44106" x="11736388" y="1435100"/>
          <p14:tracePt t="44108" x="11750675" y="1393825"/>
          <p14:tracePt t="44115" x="11764963" y="1366838"/>
          <p14:tracePt t="44123" x="11806238" y="1323975"/>
          <p14:tracePt t="44130" x="11847513" y="1255713"/>
          <p14:tracePt t="44141" x="11847513" y="1228725"/>
          <p14:tracePt t="44146" x="11860213" y="1187450"/>
          <p14:tracePt t="44166" x="11888788" y="1090613"/>
          <p14:tracePt t="44185" x="11888788" y="979488"/>
          <p14:tracePt t="44200" x="11888788" y="896938"/>
          <p14:tracePt t="44204" x="11874500" y="869950"/>
          <p14:tracePt t="44211" x="11874500" y="828675"/>
          <p14:tracePt t="44221" x="11860213" y="800100"/>
          <p14:tracePt t="44227" x="11847513" y="773113"/>
          <p14:tracePt t="44246" x="11806238" y="731838"/>
          <p14:tracePt t="44251" x="11791950" y="703263"/>
          <p14:tracePt t="44259" x="11777663" y="690563"/>
          <p14:tracePt t="44278" x="11709400" y="635000"/>
          <p14:tracePt t="44283" x="11695113" y="620713"/>
          <p14:tracePt t="44290" x="11682413" y="606425"/>
          <p14:tracePt t="44309" x="11626850" y="579438"/>
          <p14:tracePt t="44327" x="11571288" y="552450"/>
          <p14:tracePt t="44331" x="11544300" y="538163"/>
          <p14:tracePt t="44338" x="11530013" y="523875"/>
          <p14:tracePt t="44356" x="11461750" y="496888"/>
          <p14:tracePt t="44362" x="11433175" y="496888"/>
          <p14:tracePt t="44370" x="11406188" y="482600"/>
          <p14:tracePt t="44387" x="11350625" y="482600"/>
          <p14:tracePt t="44405" x="11295063" y="482600"/>
          <p14:tracePt t="44420" x="11226800" y="482600"/>
          <p14:tracePt t="44427" x="11198225" y="482600"/>
          <p14:tracePt t="44442" x="11171238" y="482600"/>
          <p14:tracePt t="44450" x="11144250" y="482600"/>
          <p14:tracePt t="44468" x="11115675" y="496888"/>
          <p14:tracePt t="44485" x="11074400" y="511175"/>
          <p14:tracePt t="44500" x="11020425" y="523875"/>
          <p14:tracePt t="44506" x="10977563" y="538163"/>
          <p14:tracePt t="44514" x="10964863" y="538163"/>
          <p14:tracePt t="44537" x="10923588" y="565150"/>
          <p14:tracePt t="44539" x="10909300" y="579438"/>
          <p14:tracePt t="44547" x="10895013" y="593725"/>
          <p14:tracePt t="44565" x="10882313" y="593725"/>
          <p14:tracePt t="44581" x="10868025" y="606425"/>
          <p14:tracePt t="44596" x="10853738" y="620713"/>
          <p14:tracePt t="44610" x="10841038" y="635000"/>
          <p14:tracePt t="44619" x="10826750" y="649288"/>
          <p14:tracePt t="44644" x="10812463" y="649288"/>
          <p14:tracePt t="44661" x="10799763" y="676275"/>
          <p14:tracePt t="44676" x="10771188" y="690563"/>
          <p14:tracePt t="44683" x="10771188" y="703263"/>
          <p14:tracePt t="44690" x="10744200" y="703263"/>
          <p14:tracePt t="44699" x="10702925" y="731838"/>
          <p14:tracePt t="44706" x="10688638" y="744538"/>
          <p14:tracePt t="44724" x="10661650" y="758825"/>
          <p14:tracePt t="44740" x="10633075" y="785813"/>
          <p14:tracePt t="44757" x="10579100" y="785813"/>
          <p14:tracePt t="44763" x="10579100" y="828675"/>
          <p14:tracePt t="44770" x="10564813" y="828675"/>
          <p14:tracePt t="44779" x="10550525" y="841375"/>
          <p14:tracePt t="44786" x="10550525" y="869950"/>
          <p14:tracePt t="44804" x="10536238" y="869950"/>
          <p14:tracePt t="44820" x="10523538" y="896938"/>
          <p14:tracePt t="44836" x="10509250" y="923925"/>
          <p14:tracePt t="44843" x="10509250" y="938213"/>
          <p14:tracePt t="44850" x="10509250" y="965200"/>
          <p14:tracePt t="44866" x="10509250" y="979488"/>
          <p14:tracePt t="44874" x="10509250" y="993775"/>
          <p14:tracePt t="44882" x="10509250" y="1020763"/>
          <p14:tracePt t="44896" x="10509250" y="1049338"/>
          <p14:tracePt t="44914" x="10509250" y="1062038"/>
          <p14:tracePt t="44930" x="10509250" y="1131888"/>
          <p14:tracePt t="44931" x="10509250" y="1144588"/>
          <p14:tracePt t="44939" x="10509250" y="1158875"/>
          <p14:tracePt t="44946" x="10509250" y="1173163"/>
          <p14:tracePt t="44960" x="10509250" y="1187450"/>
          <p14:tracePt t="44976" x="10509250" y="1214438"/>
          <p14:tracePt t="44978" x="10509250" y="1255713"/>
          <p14:tracePt t="44992" x="10509250" y="1311275"/>
          <p14:tracePt t="44996" x="10509250" y="1338263"/>
          <p14:tracePt t="45002" x="10509250" y="1366838"/>
          <p14:tracePt t="45010" x="10523538" y="1393825"/>
          <p14:tracePt t="45024" x="10536238" y="1435100"/>
          <p14:tracePt t="45028" x="10550525" y="1449388"/>
          <p14:tracePt t="45034" x="10564813" y="1462088"/>
          <p14:tracePt t="45059" x="10579100" y="1490663"/>
          <p14:tracePt t="45061" x="10620375" y="1531938"/>
          <p14:tracePt t="45067" x="10633075" y="1558925"/>
          <p14:tracePt t="45088" x="10702925" y="1614488"/>
          <p14:tracePt t="45106" x="10756900" y="1655763"/>
          <p14:tracePt t="45107" x="10799763" y="1682750"/>
          <p14:tracePt t="45115" x="10841038" y="1711325"/>
          <p14:tracePt t="45134" x="10909300" y="1752600"/>
          <p14:tracePt t="45153" x="10977563" y="1766888"/>
          <p14:tracePt t="45168" x="11047413" y="1793875"/>
          <p14:tracePt t="45171" x="11088688" y="1793875"/>
          <p14:tracePt t="45179" x="11115675" y="1793875"/>
          <p14:tracePt t="45189" x="11144250" y="1808163"/>
          <p14:tracePt t="45194" x="11171238" y="1808163"/>
          <p14:tracePt t="45214" x="11253788" y="1808163"/>
          <p14:tracePt t="45231" x="11323638" y="1808163"/>
          <p14:tracePt t="45249" x="11377613" y="1808163"/>
          <p14:tracePt t="45251" x="11391900" y="1808163"/>
          <p14:tracePt t="45268" x="11406188" y="1808163"/>
          <p14:tracePt t="45274" x="11418888" y="1808163"/>
          <p14:tracePt t="45294" x="11503025" y="1808163"/>
          <p14:tracePt t="45311" x="11598275" y="1779588"/>
          <p14:tracePt t="45325" x="11709400" y="1752600"/>
          <p14:tracePt t="45333" x="11750675" y="1738313"/>
          <p14:tracePt t="45338" x="11791950" y="1711325"/>
          <p14:tracePt t="45357" x="11818938" y="1711325"/>
          <p14:tracePt t="45363" x="11833225" y="1682750"/>
          <p14:tracePt t="45370" x="11847513" y="1682750"/>
          <p14:tracePt t="45379" x="11860213" y="1655763"/>
          <p14:tracePt t="45395" x="11860213" y="1641475"/>
          <p14:tracePt t="45420" x="11860213" y="1614488"/>
          <p14:tracePt t="45435" x="11874500" y="1614488"/>
          <p14:tracePt t="46035" x="11860213" y="1614488"/>
          <p14:tracePt t="46079" x="11847513" y="1614488"/>
          <p14:tracePt t="46204" x="11833225" y="1614488"/>
          <p14:tracePt t="46247" x="11777663" y="1628775"/>
          <p14:tracePt t="46251" x="11750675" y="1628775"/>
          <p14:tracePt t="46280" x="11723688" y="1641475"/>
          <p14:tracePt t="46285" x="11709400" y="1641475"/>
          <p14:tracePt t="46291" x="11682413" y="1641475"/>
          <p14:tracePt t="46309" x="11653838" y="1641475"/>
          <p14:tracePt t="46327" x="11639550" y="1655763"/>
          <p14:tracePt t="46340" x="11612563" y="1655763"/>
          <p14:tracePt t="46346" x="11598275" y="1655763"/>
          <p14:tracePt t="46363" x="11585575" y="1655763"/>
          <p14:tracePt t="46388" x="11557000" y="1655763"/>
          <p14:tracePt t="46394" x="11544300" y="1655763"/>
          <p14:tracePt t="46402" x="11530013" y="1655763"/>
          <p14:tracePt t="46417" x="11515725" y="1655763"/>
          <p14:tracePt t="46435" x="11461750" y="1655763"/>
          <p14:tracePt t="46450" x="11447463" y="1655763"/>
          <p14:tracePt t="46458" x="11433175" y="1655763"/>
          <p14:tracePt t="46547" x="11433175" y="1641475"/>
          <p14:tracePt t="46577" x="11433175" y="1628775"/>
          <p14:tracePt t="46580" x="11418888" y="1614488"/>
          <p14:tracePt t="46586" x="11406188" y="1600200"/>
          <p14:tracePt t="46610" x="11406188" y="1587500"/>
          <p14:tracePt t="46626" x="11406188" y="1573213"/>
          <p14:tracePt t="46651" x="11406188" y="1558925"/>
          <p14:tracePt t="46697" x="11406188" y="1546225"/>
          <p14:tracePt t="46755" x="11391900" y="1531938"/>
          <p14:tracePt t="46782" x="11377613" y="1517650"/>
          <p14:tracePt t="46932" x="11350625" y="1517650"/>
          <p14:tracePt t="46941" x="11336338" y="1531938"/>
          <p14:tracePt t="46970" x="11336338" y="1546225"/>
          <p14:tracePt t="46979" x="11323638" y="1558925"/>
          <p14:tracePt t="46987" x="11323638" y="1573213"/>
          <p14:tracePt t="47004" x="11309350" y="1573213"/>
          <p14:tracePt t="47019" x="11309350" y="1600200"/>
          <p14:tracePt t="47036" x="11309350" y="1614488"/>
          <p14:tracePt t="47043" x="11295063" y="1628775"/>
          <p14:tracePt t="47071" x="11295063" y="1655763"/>
          <p14:tracePt t="47074" x="11295063" y="1670050"/>
          <p14:tracePt t="47159" x="11295063" y="1697038"/>
          <p14:tracePt t="47194" x="11295063" y="1711325"/>
          <p14:tracePt t="47219" x="11295063" y="1738313"/>
          <p14:tracePt t="47236" x="11295063" y="1752600"/>
          <p14:tracePt t="47257" x="11295063" y="1766888"/>
          <p14:tracePt t="47259" x="11295063" y="1779588"/>
          <p14:tracePt t="47266" x="11295063" y="1793875"/>
          <p14:tracePt t="47290" x="11295063" y="1820863"/>
          <p14:tracePt t="47316" x="11282363" y="1835150"/>
          <p14:tracePt t="47332" x="11282363" y="1849438"/>
          <p14:tracePt t="47362" x="11268075" y="1862138"/>
          <p14:tracePt t="47483" x="11268075" y="1890713"/>
          <p14:tracePt t="47492" x="11226800" y="1917700"/>
          <p14:tracePt t="47516" x="11144250" y="2000250"/>
          <p14:tracePt t="47524" x="11115675" y="2041525"/>
          <p14:tracePt t="47531" x="11088688" y="2055813"/>
          <p14:tracePt t="47551" x="11074400" y="2084388"/>
          <p14:tracePt t="47568" x="11061700" y="2097088"/>
          <p14:tracePt t="47587" x="11047413" y="2111375"/>
          <p14:tracePt t="47594" x="11033125" y="2125663"/>
          <p14:tracePt t="47610" x="11020425" y="2152650"/>
          <p14:tracePt t="47630" x="10991850" y="2166938"/>
          <p14:tracePt t="47631" x="10964863" y="2193925"/>
          <p14:tracePt t="47647" x="10964863" y="2220913"/>
          <p14:tracePt t="47663" x="10936288" y="2235200"/>
          <p14:tracePt t="47666" x="10923588" y="2263775"/>
          <p14:tracePt t="47667" x="10909300" y="2276475"/>
          <p14:tracePt t="47683" x="10895013" y="2290763"/>
          <p14:tracePt t="48052" x="10909300" y="2276475"/>
          <p14:tracePt t="48060" x="10923588" y="2249488"/>
          <p14:tracePt t="48089" x="10936288" y="2235200"/>
          <p14:tracePt t="48092" x="10936288" y="2220913"/>
          <p14:tracePt t="48117" x="10991850" y="2166938"/>
          <p14:tracePt t="48123" x="11006138" y="2152650"/>
          <p14:tracePt t="48131" x="11006138" y="2138363"/>
          <p14:tracePt t="48138" x="11020425" y="2125663"/>
          <p14:tracePt t="48157" x="11033125" y="2097088"/>
          <p14:tracePt t="48174" x="11033125" y="2070100"/>
          <p14:tracePt t="48179" x="11033125" y="2055813"/>
          <p14:tracePt t="48187" x="11047413" y="2055813"/>
          <p14:tracePt t="48205" x="11047413" y="2000250"/>
          <p14:tracePt t="48222" x="11047413" y="1973263"/>
          <p14:tracePt t="48235" x="11047413" y="1946275"/>
          <p14:tracePt t="48244" x="11047413" y="1931988"/>
          <p14:tracePt t="48250" x="11047413" y="1917700"/>
          <p14:tracePt t="48269" x="11047413" y="1890713"/>
          <p14:tracePt t="48286" x="11047413" y="1876425"/>
          <p14:tracePt t="48332" x="11047413" y="1862138"/>
          <p14:tracePt t="48812" x="11047413" y="1849438"/>
          <p14:tracePt t="48836" x="11047413" y="1820863"/>
          <p14:tracePt t="49099" x="11047413" y="1793875"/>
          <p14:tracePt t="49127" x="11033125" y="1766888"/>
          <p14:tracePt t="49160" x="11020425" y="1738313"/>
          <p14:tracePt t="49163" x="11020425" y="1725613"/>
          <p14:tracePt t="49172" x="11020425" y="1711325"/>
          <p14:tracePt t="49192" x="11006138" y="1655763"/>
          <p14:tracePt t="49195" x="11006138" y="1641475"/>
          <p14:tracePt t="49202" x="11006138" y="1628775"/>
          <p14:tracePt t="49225" x="10991850" y="1587500"/>
          <p14:tracePt t="49227" x="10991850" y="1573213"/>
          <p14:tracePt t="49234" x="10991850" y="1558925"/>
          <p14:tracePt t="49780" x="10991850" y="1531938"/>
          <p14:tracePt t="49956" x="11020425" y="1531938"/>
          <p14:tracePt t="50001" x="11020425" y="1558925"/>
          <p14:tracePt t="50035" x="11020425" y="1573213"/>
          <p14:tracePt t="50043" x="11020425" y="1587500"/>
          <p14:tracePt t="50072" x="11020425" y="1600200"/>
          <p14:tracePt t="50082" x="11020425" y="1628775"/>
          <p14:tracePt t="50128" x="11020425" y="1641475"/>
          <p14:tracePt t="50131" x="11020425" y="1670050"/>
          <p14:tracePt t="50138" x="11033125" y="1682750"/>
          <p14:tracePt t="50178" x="11047413" y="1697038"/>
          <p14:tracePt t="50234" x="11047413" y="1725613"/>
          <p14:tracePt t="50260" x="11061700" y="1725613"/>
          <p14:tracePt t="50294" x="11074400" y="1738313"/>
          <p14:tracePt t="50298" x="11074400" y="1752600"/>
          <p14:tracePt t="50306" x="11074400" y="1766888"/>
          <p14:tracePt t="50327" x="11074400" y="1779588"/>
          <p14:tracePt t="50330" x="11074400" y="1793875"/>
          <p14:tracePt t="50338" x="11074400" y="1808163"/>
          <p14:tracePt t="50355" x="11074400" y="1820863"/>
          <p14:tracePt t="50362" x="11074400" y="1849438"/>
          <p14:tracePt t="50370" x="11074400" y="1862138"/>
          <p14:tracePt t="50386" x="11074400" y="1876425"/>
          <p14:tracePt t="50389" x="11074400" y="1890713"/>
          <p14:tracePt t="50394" x="11074400" y="1905000"/>
          <p14:tracePt t="50415" x="11074400" y="1917700"/>
          <p14:tracePt t="50433" x="11074400" y="1958975"/>
          <p14:tracePt t="50442" x="11074400" y="1973263"/>
          <p14:tracePt t="50466" x="11074400" y="2000250"/>
          <p14:tracePt t="50527" x="11074400" y="2014538"/>
          <p14:tracePt t="50547" x="11074400" y="2028825"/>
          <p14:tracePt t="50573" x="11074400" y="2041525"/>
          <p14:tracePt t="50589" x="11074400" y="2070100"/>
          <p14:tracePt t="50602" x="11074400" y="2097088"/>
          <p14:tracePt t="50618" x="11074400" y="2111375"/>
          <p14:tracePt t="50638" x="11074400" y="2138363"/>
          <p14:tracePt t="50655" x="11074400" y="2152650"/>
          <p14:tracePt t="50669" x="11074400" y="2179638"/>
          <p14:tracePt t="50682" x="11074400" y="2193925"/>
          <p14:tracePt t="50718" x="11074400" y="2220913"/>
          <p14:tracePt t="50746" x="11074400" y="2235200"/>
          <p14:tracePt t="50764" x="11074400" y="2263775"/>
          <p14:tracePt t="50783" x="11074400" y="2276475"/>
          <p14:tracePt t="50787" x="11061700" y="2290763"/>
          <p14:tracePt t="50803" x="11061700" y="2305050"/>
          <p14:tracePt t="50828" x="11047413" y="2332038"/>
          <p14:tracePt t="50861" x="11047413" y="2346325"/>
          <p14:tracePt t="50880" x="11047413" y="2373313"/>
          <p14:tracePt t="50883" x="11033125" y="2387600"/>
          <p14:tracePt t="50890" x="11020425" y="2400300"/>
          <p14:tracePt t="50941" x="11020425" y="2443163"/>
          <p14:tracePt t="50990" x="11006138" y="2455863"/>
          <p14:tracePt t="51023" x="10977563" y="2470150"/>
          <p14:tracePt t="51060" x="10977563" y="2497138"/>
          <p14:tracePt t="51075" x="10964863" y="2497138"/>
          <p14:tracePt t="51082" x="10964863" y="2525713"/>
          <p14:tracePt t="51103" x="10936288" y="2538413"/>
          <p14:tracePt t="51107" x="10936288" y="2552700"/>
          <p14:tracePt t="51114" x="10936288" y="2566988"/>
          <p14:tracePt t="51133" x="10923588" y="2593975"/>
          <p14:tracePt t="51138" x="10895013" y="2608263"/>
          <p14:tracePt t="51146" x="10882313" y="2635250"/>
          <p14:tracePt t="51164" x="10882313" y="2663825"/>
          <p14:tracePt t="51179" x="10882313" y="2676525"/>
          <p14:tracePt t="51209" x="10868025" y="2690813"/>
          <p14:tracePt t="51227" x="10853738" y="2690813"/>
          <p14:tracePt t="51288" x="10841038" y="2705100"/>
          <p14:tracePt t="51298" x="10826750" y="2705100"/>
          <p14:tracePt t="51306" x="10799763" y="2717800"/>
          <p14:tracePt t="51322" x="10771188" y="2717800"/>
          <p14:tracePt t="51340" x="10756900" y="2717800"/>
          <p14:tracePt t="51354" x="10756900" y="2732088"/>
          <p14:tracePt t="51368" x="10729913" y="2732088"/>
          <p14:tracePt t="51370" x="10715625" y="2732088"/>
          <p14:tracePt t="51373" x="10674350" y="2759075"/>
          <p14:tracePt t="51379" x="10647363" y="2773363"/>
          <p14:tracePt t="51386" x="10620375" y="2773363"/>
          <p14:tracePt t="51401" x="10606088" y="2773363"/>
          <p14:tracePt t="51416" x="10591800" y="2787650"/>
          <p14:tracePt t="51419" x="10536238" y="2787650"/>
          <p14:tracePt t="51432" x="10509250" y="2787650"/>
          <p14:tracePt t="51435" x="10482263" y="2787650"/>
          <p14:tracePt t="51443" x="10467975" y="2787650"/>
          <p14:tracePt t="51450" x="10440988" y="2787650"/>
          <p14:tracePt t="51496" x="10412413" y="2787650"/>
          <p14:tracePt t="51515" x="10399713" y="2773363"/>
          <p14:tracePt t="51523" x="10385425" y="2759075"/>
          <p14:tracePt t="51563" x="10358438" y="2759075"/>
          <p14:tracePt t="51586" x="10358438" y="2746375"/>
          <p14:tracePt t="51602" x="10344150" y="2732088"/>
          <p14:tracePt t="51627" x="10329863" y="2732088"/>
          <p14:tracePt t="51634" x="10315575" y="2717800"/>
          <p14:tracePt t="51655" x="10315575" y="2705100"/>
          <p14:tracePt t="51673" x="10288588" y="2690813"/>
          <p14:tracePt t="51688" x="10261600" y="2690813"/>
          <p14:tracePt t="51828" x="10261600" y="2676525"/>
          <p14:tracePt t="51837" x="10274300" y="2676525"/>
          <p14:tracePt t="51843" x="10288588" y="2676525"/>
          <p14:tracePt t="51884" x="10426700" y="2676525"/>
          <p14:tracePt t="51885" x="10467975" y="2676525"/>
          <p14:tracePt t="51891" x="10509250" y="2676525"/>
          <p14:tracePt t="51910" x="10591800" y="2676525"/>
          <p14:tracePt t="51941" x="10647363" y="2676525"/>
          <p14:tracePt t="51944" x="10674350" y="2676525"/>
          <p14:tracePt t="51948" x="10688638" y="2676525"/>
          <p14:tracePt t="51975" x="10702925" y="2676525"/>
          <p14:tracePt t="51991" x="10729913" y="2676525"/>
          <p14:tracePt t="52008" x="10744200" y="2676525"/>
          <p14:tracePt t="52012" x="10771188" y="2676525"/>
          <p14:tracePt t="52018" x="10785475" y="2676525"/>
          <p14:tracePt t="52041" x="10826750" y="2676525"/>
          <p14:tracePt t="52060" x="10923588" y="2676525"/>
          <p14:tracePt t="52078" x="10950575" y="2676525"/>
          <p14:tracePt t="52083" x="10977563" y="2676525"/>
          <p14:tracePt t="52104" x="11006138" y="2676525"/>
          <p14:tracePt t="52118" x="11061700" y="2676525"/>
          <p14:tracePt t="52125" x="11088688" y="2676525"/>
          <p14:tracePt t="52131" x="11102975" y="2676525"/>
          <p14:tracePt t="52152" x="11129963" y="2676525"/>
          <p14:tracePt t="52163" x="11156950" y="2676525"/>
          <p14:tracePt t="52183" x="11171238" y="2676525"/>
          <p14:tracePt t="52187" x="11185525" y="2676525"/>
          <p14:tracePt t="52195" x="11198225" y="2676525"/>
          <p14:tracePt t="52215" x="11212513" y="2676525"/>
          <p14:tracePt t="52260" x="11226800" y="2676525"/>
          <p14:tracePt t="52263" x="11268075" y="2663825"/>
          <p14:tracePt t="52275" x="11282363" y="2663825"/>
          <p14:tracePt t="52294" x="11282363" y="2649538"/>
          <p14:tracePt t="52299" x="11309350" y="2649538"/>
          <p14:tracePt t="52327" x="11323638" y="2622550"/>
          <p14:tracePt t="52343" x="11323638" y="2579688"/>
          <p14:tracePt t="52359" x="11323638" y="2538413"/>
          <p14:tracePt t="52363" x="11323638" y="2511425"/>
          <p14:tracePt t="52371" x="11323638" y="2484438"/>
          <p14:tracePt t="52379" x="11323638" y="2443163"/>
          <p14:tracePt t="52386" x="11323638" y="2414588"/>
          <p14:tracePt t="52395" x="11295063" y="2400300"/>
          <p14:tracePt t="52403" x="11282363" y="2387600"/>
          <p14:tracePt t="52419" x="11268075" y="2359025"/>
          <p14:tracePt t="52434" x="11253788" y="2346325"/>
          <p14:tracePt t="52452" x="11241088" y="2332038"/>
          <p14:tracePt t="52467" x="11226800" y="2332038"/>
          <p14:tracePt t="52483" x="11212513" y="2317750"/>
          <p14:tracePt t="52512" x="11198225" y="2305050"/>
          <p14:tracePt t="52527" x="11171238" y="2290763"/>
          <p14:tracePt t="52544" x="11129963" y="2276475"/>
          <p14:tracePt t="52550" x="11129963" y="2263775"/>
          <p14:tracePt t="52556" x="11115675" y="2249488"/>
          <p14:tracePt t="52576" x="11088688" y="2235200"/>
          <p14:tracePt t="52593" x="11047413" y="2235200"/>
          <p14:tracePt t="52608" x="11033125" y="2220913"/>
          <p14:tracePt t="52612" x="11020425" y="2220913"/>
          <p14:tracePt t="52619" x="11006138" y="2220913"/>
          <p14:tracePt t="52628" x="10991850" y="2220913"/>
          <p14:tracePt t="52635" x="10977563" y="2220913"/>
          <p14:tracePt t="52654" x="10950575" y="2208213"/>
          <p14:tracePt t="52666" x="10923588" y="2208213"/>
          <p14:tracePt t="52691" x="10909300" y="2208213"/>
          <p14:tracePt t="52717" x="10882313" y="2208213"/>
          <p14:tracePt t="52735" x="10853738" y="2208213"/>
          <p14:tracePt t="52749" x="10826750" y="2208213"/>
          <p14:tracePt t="52780" x="10799763" y="2208213"/>
          <p14:tracePt t="52798" x="10785475" y="2208213"/>
          <p14:tracePt t="52804" x="10771188" y="2208213"/>
          <p14:tracePt t="52811" x="10756900" y="2208213"/>
          <p14:tracePt t="52818" x="10744200" y="2208213"/>
          <p14:tracePt t="52826" x="10729913" y="2208213"/>
          <p14:tracePt t="52859" x="10702925" y="2208213"/>
          <p14:tracePt t="52906" x="10674350" y="2208213"/>
          <p14:tracePt t="53155" x="10674350" y="2220913"/>
          <p14:tracePt t="53203" x="10674350" y="2235200"/>
          <p14:tracePt t="53227" x="10702925" y="2249488"/>
          <p14:tracePt t="53235" x="10715625" y="2249488"/>
          <p14:tracePt t="53243" x="10729913" y="2263775"/>
          <p14:tracePt t="53262" x="10785475" y="2276475"/>
          <p14:tracePt t="53266" x="10812463" y="2290763"/>
          <p14:tracePt t="53288" x="10841038" y="2305050"/>
          <p14:tracePt t="53564" x="10841038" y="2332038"/>
          <p14:tracePt t="53658" x="10841038" y="2346325"/>
          <p14:tracePt t="53684" x="10826750" y="2359025"/>
          <p14:tracePt t="53716" x="10826750" y="2387600"/>
          <p14:tracePt t="53803" x="10812463" y="2387600"/>
          <p14:tracePt t="53811" x="10812463" y="2400300"/>
          <p14:tracePt t="54036" x="10799763" y="2400300"/>
          <p14:tracePt t="54083" x="10799763" y="2428875"/>
          <p14:tracePt t="54115" x="10799763" y="2443163"/>
          <p14:tracePt t="54138" x="10799763" y="2455863"/>
          <p14:tracePt t="54175" x="10799763" y="2470150"/>
          <p14:tracePt t="54192" x="10799763" y="2497138"/>
          <p14:tracePt t="54202" x="10799763" y="2511425"/>
          <p14:tracePt t="54212" x="10799763" y="2525713"/>
          <p14:tracePt t="54238" x="10799763" y="2552700"/>
          <p14:tracePt t="54255" x="10799763" y="2566988"/>
          <p14:tracePt t="54286" x="10799763" y="2579688"/>
          <p14:tracePt t="54302" x="10799763" y="2593975"/>
          <p14:tracePt t="54410" x="10799763" y="2608263"/>
          <p14:tracePt t="54418" x="10799763" y="2622550"/>
          <p14:tracePt t="54522" x="10799763" y="2649538"/>
          <p14:tracePt t="54579" x="10785475" y="2663825"/>
          <p14:tracePt t="54618" x="10785475" y="2676525"/>
          <p14:tracePt t="54652" x="10756900" y="2690813"/>
          <p14:tracePt t="54684" x="10756900" y="2705100"/>
          <p14:tracePt t="54715" x="10744200" y="2746375"/>
          <p14:tracePt t="54875" x="10744200" y="2732088"/>
          <p14:tracePt t="54883" x="10744200" y="2717800"/>
          <p14:tracePt t="54919" x="10744200" y="2649538"/>
          <p14:tracePt t="54935" x="10744200" y="2593975"/>
          <p14:tracePt t="54939" x="10744200" y="2566988"/>
          <p14:tracePt t="54946" x="10744200" y="2538413"/>
          <p14:tracePt t="54968" x="10771188" y="2538413"/>
          <p14:tracePt t="54972" x="10771188" y="2511425"/>
          <p14:tracePt t="55047" x="10785475" y="2511425"/>
          <p14:tracePt t="55077" x="10785475" y="2538413"/>
          <p14:tracePt t="55090" x="10785475" y="2552700"/>
          <p14:tracePt t="55123" x="10799763" y="2579688"/>
          <p14:tracePt t="55147" x="10799763" y="2593975"/>
          <p14:tracePt t="55242" x="10812463" y="2593975"/>
          <p14:tracePt t="55282" x="10826750" y="2579688"/>
          <p14:tracePt t="55292" x="10826750" y="2566988"/>
          <p14:tracePt t="55317" x="10826750" y="2552700"/>
          <p14:tracePt t="55435" x="10826750" y="2579688"/>
          <p14:tracePt t="55468" x="10826750" y="2593975"/>
          <p14:tracePt t="55676" x="10812463" y="2593975"/>
          <p14:tracePt t="55717" x="10812463" y="2608263"/>
          <p14:tracePt t="55731" x="10785475" y="2622550"/>
          <p14:tracePt t="55791" x="10756900" y="2635250"/>
          <p14:tracePt t="55827" x="10744200" y="2635250"/>
          <p14:tracePt t="55856" x="10729913" y="2663825"/>
          <p14:tracePt t="55876" x="10715625" y="2663825"/>
          <p14:tracePt t="55920" x="10702925" y="2663825"/>
          <p14:tracePt t="56044" x="10702925" y="2676525"/>
          <p14:tracePt t="56054" x="10688638" y="2676525"/>
          <p14:tracePt t="56084" x="10661650" y="2705100"/>
          <p14:tracePt t="56316" x="10674350" y="2705100"/>
          <p14:tracePt t="56363" x="10688638" y="2705100"/>
          <p14:tracePt t="56756" x="10715625" y="2705100"/>
          <p14:tracePt t="56805" x="10729913" y="2705100"/>
          <p14:tracePt t="56907" x="10744200" y="2705100"/>
          <p14:tracePt t="56923" x="10756900" y="2705100"/>
          <p14:tracePt t="56956" x="10756900" y="2717800"/>
          <p14:tracePt t="56971" x="10756900" y="2746375"/>
          <p14:tracePt t="56987" x="10756900" y="2759075"/>
          <p14:tracePt t="56995" x="10744200" y="2773363"/>
          <p14:tracePt t="57003" x="10729913" y="2801938"/>
          <p14:tracePt t="57020" x="10715625" y="2814638"/>
          <p14:tracePt t="57037" x="10702925" y="2828925"/>
          <p14:tracePt t="57055" x="10688638" y="2855913"/>
          <p14:tracePt t="57059" x="10674350" y="2870200"/>
          <p14:tracePt t="57075" x="10674350" y="2897188"/>
          <p14:tracePt t="57082" x="10674350" y="2925763"/>
          <p14:tracePt t="57099" x="10661650" y="2938463"/>
          <p14:tracePt t="57116" x="10647363" y="2967038"/>
          <p14:tracePt t="57131" x="10633075" y="2994025"/>
          <p14:tracePt t="57139" x="10620375" y="2994025"/>
          <p14:tracePt t="57146" x="10620375" y="3008313"/>
          <p14:tracePt t="57155" x="10606088" y="3035300"/>
          <p14:tracePt t="57162" x="10591800" y="3049588"/>
          <p14:tracePt t="57170" x="10591800" y="3063875"/>
          <p14:tracePt t="57190" x="10591800" y="3090863"/>
          <p14:tracePt t="57209" x="10564813" y="3117850"/>
          <p14:tracePt t="57225" x="10523538" y="3160713"/>
          <p14:tracePt t="57227" x="10494963" y="3187700"/>
          <p14:tracePt t="57235" x="10494963" y="3201988"/>
          <p14:tracePt t="57243" x="10482263" y="3214688"/>
          <p14:tracePt t="57250" x="10467975" y="3228975"/>
          <p14:tracePt t="57270" x="10453688" y="3255963"/>
          <p14:tracePt t="57287" x="10440988" y="3270250"/>
          <p14:tracePt t="57289" x="10426700" y="3284538"/>
          <p14:tracePt t="57291" x="10412413" y="3297238"/>
          <p14:tracePt t="57298" x="10399713" y="3297238"/>
          <p14:tracePt t="57335" x="10385425" y="3311525"/>
          <p14:tracePt t="57367" x="10371138" y="3311525"/>
          <p14:tracePt t="57371" x="10358438" y="3325813"/>
          <p14:tracePt t="57379" x="10344150" y="3325813"/>
          <p14:tracePt t="57404" x="10302875" y="3340100"/>
          <p14:tracePt t="57411" x="10288588" y="3352800"/>
          <p14:tracePt t="57419" x="10261600" y="3352800"/>
          <p14:tracePt t="57435" x="10233025" y="3352800"/>
          <p14:tracePt t="57442" x="10206038" y="3367088"/>
          <p14:tracePt t="58212" x="10191750" y="3381375"/>
          <p14:tracePt t="58228" x="10179050" y="3381375"/>
          <p14:tracePt t="58256" x="10164763" y="3408363"/>
          <p14:tracePt t="58258" x="10164763" y="3422650"/>
          <p14:tracePt t="58275" x="10150475" y="3435350"/>
          <p14:tracePt t="58295" x="10137775" y="3449638"/>
          <p14:tracePt t="58299" x="10123488" y="3463925"/>
          <p14:tracePt t="58307" x="10109200" y="3476625"/>
          <p14:tracePt t="58328" x="10094913" y="3505200"/>
          <p14:tracePt t="58331" x="10082213" y="3517900"/>
          <p14:tracePt t="58338" x="10067925" y="3546475"/>
          <p14:tracePt t="58359" x="10053638" y="3573463"/>
          <p14:tracePt t="58363" x="10053638" y="3587750"/>
          <p14:tracePt t="58370" x="10026650" y="3602038"/>
          <p14:tracePt t="58388" x="10026650" y="3614738"/>
          <p14:tracePt t="58415" x="10012363" y="3643313"/>
          <p14:tracePt t="58418" x="9999663" y="3656013"/>
          <p14:tracePt t="58447" x="9958388" y="3697288"/>
          <p14:tracePt t="58450" x="9944100" y="3711575"/>
          <p14:tracePt t="58683" x="9929813" y="3725863"/>
          <p14:tracePt t="58692" x="9917113" y="3725863"/>
          <p14:tracePt t="58707" x="9902825" y="3725863"/>
          <p14:tracePt t="58735" x="9847263" y="3740150"/>
          <p14:tracePt t="58751" x="9832975" y="3740150"/>
          <p14:tracePt t="58770" x="9820275" y="3740150"/>
          <p14:tracePt t="58773" x="9791700" y="3752850"/>
          <p14:tracePt t="58787" x="9779000" y="3767138"/>
          <p14:tracePt t="58794" x="9750425" y="3767138"/>
          <p14:tracePt t="58814" x="9737725" y="3781425"/>
          <p14:tracePt t="58819" x="9723438" y="3794125"/>
          <p14:tracePt t="58826" x="9709150" y="3808413"/>
          <p14:tracePt t="58846" x="9682163" y="3808413"/>
          <p14:tracePt t="58876" x="9640888" y="3822700"/>
          <p14:tracePt t="58878" x="9626600" y="3822700"/>
          <p14:tracePt t="58883" x="9585325" y="3835400"/>
          <p14:tracePt t="58890" x="9558338" y="3849688"/>
          <p14:tracePt t="58898" x="9529763" y="3863975"/>
          <p14:tracePt t="58906" x="9502775" y="3863975"/>
          <p14:tracePt t="58926" x="9461500" y="3863975"/>
          <p14:tracePt t="58930" x="9432925" y="3863975"/>
          <p14:tracePt t="58938" x="9405938" y="3863975"/>
          <p14:tracePt t="58960" x="9391650" y="3863975"/>
          <p14:tracePt t="58987" x="9364663" y="3863975"/>
          <p14:tracePt t="59001" x="9350375" y="3863975"/>
          <p14:tracePt t="59017" x="9337675" y="3863975"/>
          <p14:tracePt t="59020" x="9296400" y="3863975"/>
          <p14:tracePt t="59027" x="9255125" y="3863975"/>
          <p14:tracePt t="59034" x="9226550" y="3863975"/>
          <p14:tracePt t="59043" x="9212263" y="3863975"/>
          <p14:tracePt t="59050" x="9199563" y="3863975"/>
          <p14:tracePt t="59067" x="9170988" y="3863975"/>
          <p14:tracePt t="59082" x="9158288" y="3863975"/>
          <p14:tracePt t="59162" x="9129713" y="3863975"/>
          <p14:tracePt t="59210" x="9129713" y="3849688"/>
          <p14:tracePt t="59218" x="9129713" y="3835400"/>
          <p14:tracePt t="59226" x="9129713" y="3822700"/>
          <p14:tracePt t="59234" x="9144000" y="3808413"/>
          <p14:tracePt t="59257" x="9158288" y="3794125"/>
          <p14:tracePt t="59275" x="9170988" y="3767138"/>
          <p14:tracePt t="59291" x="9185275" y="3740150"/>
          <p14:tracePt t="59306" x="9199563" y="3725863"/>
          <p14:tracePt t="59314" x="9199563" y="3711575"/>
          <p14:tracePt t="59356" x="9199563" y="3684588"/>
          <p14:tracePt t="59370" x="9240838" y="3684588"/>
          <p14:tracePt t="59387" x="9240838" y="3656013"/>
          <p14:tracePt t="59403" x="9267825" y="3656013"/>
          <p14:tracePt t="59418" x="9267825" y="3629025"/>
          <p14:tracePt t="59628" x="9267825" y="3602038"/>
          <p14:tracePt t="59691" x="9296400" y="3602038"/>
          <p14:tracePt t="60092" x="9296400" y="3587750"/>
          <p14:tracePt t="60138" x="9296400" y="3573463"/>
          <p14:tracePt t="60468" x="9296400" y="3560763"/>
          <p14:tracePt t="60521" x="9296400" y="3532188"/>
          <p14:tracePt t="60547" x="9296400" y="3505200"/>
          <p14:tracePt t="60868" x="9267825" y="3505200"/>
          <p14:tracePt t="60892" x="9255125" y="3505200"/>
          <p14:tracePt t="60915" x="9226550" y="3505200"/>
          <p14:tracePt t="60923" x="9212263" y="3505200"/>
          <p14:tracePt t="60972" x="9199563" y="3505200"/>
          <p14:tracePt t="60979" x="9170988" y="3505200"/>
          <p14:tracePt t="60986" x="9158288" y="3505200"/>
          <p14:tracePt t="61009" x="9144000" y="3517900"/>
          <p14:tracePt t="61011" x="9129713" y="3532188"/>
          <p14:tracePt t="61038" x="9117013" y="3532188"/>
          <p14:tracePt t="61057" x="9102725" y="3532188"/>
          <p14:tracePt t="61058" x="9088438" y="3532188"/>
          <p14:tracePt t="61066" x="9075738" y="3560763"/>
          <p14:tracePt t="61075" x="9047163" y="3560763"/>
          <p14:tracePt t="61099" x="9047163" y="3587750"/>
          <p14:tracePt t="61117" x="9020175" y="3602038"/>
          <p14:tracePt t="61133" x="9005888" y="3614738"/>
          <p14:tracePt t="61146" x="8991600" y="3629025"/>
          <p14:tracePt t="61164" x="8978900" y="3643313"/>
          <p14:tracePt t="61197" x="8964613" y="3643313"/>
          <p14:tracePt t="61216" x="8950325" y="3670300"/>
          <p14:tracePt t="61226" x="8937625" y="3670300"/>
          <p14:tracePt t="61250" x="8923338" y="3684588"/>
          <p14:tracePt t="61258" x="8909050" y="3684588"/>
          <p14:tracePt t="61277" x="8882063" y="3697288"/>
          <p14:tracePt t="61308" x="8867775" y="3711575"/>
          <p14:tracePt t="61310" x="8812213" y="3740150"/>
          <p14:tracePt t="61315" x="8799513" y="3740150"/>
          <p14:tracePt t="61344" x="8770938" y="3767138"/>
          <p14:tracePt t="61347" x="8758238" y="3767138"/>
          <p14:tracePt t="61371" x="8743950" y="3767138"/>
          <p14:tracePt t="61389" x="8729663" y="3781425"/>
          <p14:tracePt t="63403" x="8758238" y="3781425"/>
          <p14:tracePt t="63411" x="8758238" y="3767138"/>
          <p14:tracePt t="63429" x="8799513" y="3740150"/>
          <p14:tracePt t="63435" x="8826500" y="3711575"/>
          <p14:tracePt t="63443" x="8882063" y="3670300"/>
          <p14:tracePt t="63451" x="8896350" y="3656013"/>
          <p14:tracePt t="63458" x="8909050" y="3656013"/>
          <p14:tracePt t="63474" x="8937625" y="3643313"/>
          <p14:tracePt t="63490" x="8964613" y="3629025"/>
          <p14:tracePt t="63491" x="8978900" y="3629025"/>
          <p14:tracePt t="63500" x="9005888" y="3614738"/>
          <p14:tracePt t="63506" x="9032875" y="3602038"/>
          <p14:tracePt t="63520" x="9061450" y="3587750"/>
          <p14:tracePt t="63536" x="9088438" y="3587750"/>
          <p14:tracePt t="63539" x="9117013" y="3587750"/>
          <p14:tracePt t="63547" x="9144000" y="3573463"/>
          <p14:tracePt t="63554" x="9144000" y="3560763"/>
          <p14:tracePt t="63568" x="9170988" y="3560763"/>
          <p14:tracePt t="63584" x="9185275" y="3546475"/>
          <p14:tracePt t="63587" x="9185275" y="3532188"/>
          <p14:tracePt t="63595" x="9199563" y="3532188"/>
          <p14:tracePt t="63602" x="9212263" y="3532188"/>
          <p14:tracePt t="63617" x="9226550" y="3517900"/>
          <p14:tracePt t="63633" x="9240838" y="3505200"/>
          <p14:tracePt t="63649" x="9267825" y="3505200"/>
          <p14:tracePt t="63653" x="9296400" y="3490913"/>
          <p14:tracePt t="63659" x="9323388" y="3476625"/>
          <p14:tracePt t="63666" x="9323388" y="3463925"/>
          <p14:tracePt t="63674" x="9337675" y="3463925"/>
          <p14:tracePt t="63682" x="9350375" y="3463925"/>
          <p14:tracePt t="63698" x="9378950" y="3449638"/>
          <p14:tracePt t="63707" x="9391650" y="3435350"/>
          <p14:tracePt t="63727" x="9420225" y="3422650"/>
          <p14:tracePt t="63743" x="9447213" y="3422650"/>
          <p14:tracePt t="63747" x="9461500" y="3394075"/>
          <p14:tracePt t="63755" x="9475788" y="3394075"/>
          <p14:tracePt t="63762" x="9502775" y="3381375"/>
          <p14:tracePt t="63770" x="9517063" y="3367088"/>
          <p14:tracePt t="63789" x="9544050" y="3340100"/>
          <p14:tracePt t="63795" x="9558338" y="3325813"/>
          <p14:tracePt t="63803" x="9599613" y="3311525"/>
          <p14:tracePt t="63821" x="9640888" y="3270250"/>
          <p14:tracePt t="63838" x="9667875" y="3243263"/>
          <p14:tracePt t="63842" x="9682163" y="3214688"/>
          <p14:tracePt t="63851" x="9696450" y="3214688"/>
          <p14:tracePt t="63858" x="9723438" y="3187700"/>
          <p14:tracePt t="63866" x="9750425" y="3160713"/>
          <p14:tracePt t="63886" x="9791700" y="3105150"/>
          <p14:tracePt t="63903" x="9832975" y="3063875"/>
          <p14:tracePt t="63917" x="9874250" y="3022600"/>
          <p14:tracePt t="63923" x="9888538" y="2994025"/>
          <p14:tracePt t="63931" x="9902825" y="2967038"/>
          <p14:tracePt t="63939" x="9917113" y="2938463"/>
          <p14:tracePt t="63946" x="9944100" y="2925763"/>
          <p14:tracePt t="63964" x="9971088" y="2884488"/>
          <p14:tracePt t="63983" x="10012363" y="2855913"/>
          <p14:tracePt t="63987" x="10026650" y="2828925"/>
          <p14:tracePt t="63995" x="10040938" y="2828925"/>
          <p14:tracePt t="64013" x="10067925" y="2773363"/>
          <p14:tracePt t="64029" x="10082213" y="2746375"/>
          <p14:tracePt t="64035" x="10094913" y="2746375"/>
          <p14:tracePt t="64043" x="10109200" y="2732088"/>
          <p14:tracePt t="64066" x="10123488" y="2717800"/>
          <p14:tracePt t="64122" x="10137775" y="2676525"/>
          <p14:tracePt t="64188" x="10150475" y="2676525"/>
          <p14:tracePt t="64194" x="10164763" y="2649538"/>
          <p14:tracePt t="65548" x="10179050" y="2635250"/>
          <p14:tracePt t="65564" x="10206038" y="2635250"/>
          <p14:tracePt t="65600" x="10261600" y="2676525"/>
          <p14:tracePt t="65616" x="10315575" y="2705100"/>
          <p14:tracePt t="65619" x="10329863" y="2717800"/>
          <p14:tracePt t="65626" x="10344150" y="2732088"/>
          <p14:tracePt t="65635" x="10358438" y="2746375"/>
          <p14:tracePt t="65642" x="10385425" y="2759075"/>
          <p14:tracePt t="65651" x="10399713" y="2773363"/>
          <p14:tracePt t="65665" x="10412413" y="2787650"/>
          <p14:tracePt t="65667" x="10426700" y="2787650"/>
          <p14:tracePt t="65675" x="10453688" y="2801938"/>
          <p14:tracePt t="65694" x="10453688" y="2814638"/>
          <p14:tracePt t="65699" x="10509250" y="2814638"/>
          <p14:tracePt t="65707" x="10523538" y="2814638"/>
          <p14:tracePt t="65725" x="10564813" y="2828925"/>
          <p14:tracePt t="65731" x="10579100" y="2843213"/>
          <p14:tracePt t="65755" x="10620375" y="2855913"/>
          <p14:tracePt t="65773" x="10661650" y="2855913"/>
          <p14:tracePt t="65788" x="10688638" y="2870200"/>
          <p14:tracePt t="65795" x="10715625" y="2870200"/>
          <p14:tracePt t="65802" x="10729913" y="2870200"/>
          <p14:tracePt t="65810" x="10744200" y="2870200"/>
          <p14:tracePt t="65818" x="10756900" y="2884488"/>
          <p14:tracePt t="65826" x="10771188" y="2884488"/>
          <p14:tracePt t="65834" x="10785475" y="2884488"/>
          <p14:tracePt t="65849" x="10799763" y="2884488"/>
          <p14:tracePt t="65866" x="10826750" y="2897188"/>
          <p14:tracePt t="65881" x="10853738" y="2897188"/>
          <p14:tracePt t="65883" x="10882313" y="2897188"/>
          <p14:tracePt t="65891" x="10909300" y="2897188"/>
          <p14:tracePt t="65901" x="10923588" y="2897188"/>
          <p14:tracePt t="65914" x="10950575" y="2897188"/>
          <p14:tracePt t="65942" x="10964863" y="2897188"/>
          <p14:tracePt t="65946" x="10977563" y="2897188"/>
          <p14:tracePt t="65954" x="10991850" y="2897188"/>
          <p14:tracePt t="65975" x="11020425" y="2897188"/>
          <p14:tracePt t="66003" x="11047413" y="2897188"/>
          <p14:tracePt t="66006" x="11074400" y="2897188"/>
          <p14:tracePt t="66027" x="11102975" y="2897188"/>
          <p14:tracePt t="66034" x="11102975" y="2870200"/>
          <p14:tracePt t="66043" x="11115675" y="2870200"/>
          <p14:tracePt t="66051" x="11129963" y="2843213"/>
          <p14:tracePt t="66069" x="11144250" y="2814638"/>
          <p14:tracePt t="66083" x="11156950" y="2787650"/>
          <p14:tracePt t="66098" x="11171238" y="2759075"/>
          <p14:tracePt t="66116" x="11198225" y="2746375"/>
          <p14:tracePt t="66124" x="11212513" y="2732088"/>
          <p14:tracePt t="66130" x="11226800" y="2717800"/>
          <p14:tracePt t="66138" x="11226800" y="2705100"/>
          <p14:tracePt t="66146" x="11241088" y="2690813"/>
          <p14:tracePt t="66162" x="11241088" y="2676525"/>
          <p14:tracePt t="66170" x="11253788" y="2663825"/>
          <p14:tracePt t="66178" x="11268075" y="2649538"/>
          <p14:tracePt t="66194" x="11268075" y="2635250"/>
          <p14:tracePt t="66210" x="11282363" y="2608263"/>
          <p14:tracePt t="66219" x="11282363" y="2593975"/>
          <p14:tracePt t="66238" x="11282363" y="2579688"/>
          <p14:tracePt t="66241" x="11282363" y="2552700"/>
          <p14:tracePt t="66243" x="11282363" y="2538413"/>
          <p14:tracePt t="66250" x="11282363" y="2511425"/>
          <p14:tracePt t="66258" x="11282363" y="2497138"/>
          <p14:tracePt t="66266" x="11282363" y="2470150"/>
          <p14:tracePt t="66289" x="11282363" y="2428875"/>
          <p14:tracePt t="66306" x="11268075" y="2359025"/>
          <p14:tracePt t="66319" x="11253788" y="2332038"/>
          <p14:tracePt t="66330" x="11226800" y="2305050"/>
          <p14:tracePt t="66339" x="11226800" y="2290763"/>
          <p14:tracePt t="66347" x="11198225" y="2290763"/>
          <p14:tracePt t="66367" x="11198225" y="2276475"/>
          <p14:tracePt t="66369" x="11185525" y="2276475"/>
          <p14:tracePt t="66386" x="11156950" y="2263775"/>
          <p14:tracePt t="66400" x="11102975" y="2220913"/>
          <p14:tracePt t="66402" x="11088688" y="2208213"/>
          <p14:tracePt t="66411" x="11047413" y="2179638"/>
          <p14:tracePt t="66419" x="11020425" y="2166938"/>
          <p14:tracePt t="66427" x="10991850" y="2166938"/>
          <p14:tracePt t="66434" x="10964863" y="2152650"/>
          <p14:tracePt t="66443" x="10936288" y="2138363"/>
          <p14:tracePt t="66464" x="10882313" y="2138363"/>
          <p14:tracePt t="66467" x="10868025" y="2138363"/>
          <p14:tracePt t="66475" x="10853738" y="2125663"/>
          <p14:tracePt t="66496" x="10812463" y="2111375"/>
          <p14:tracePt t="66513" x="10785475" y="2111375"/>
          <p14:tracePt t="66523" x="10744200" y="2097088"/>
          <p14:tracePt t="66530" x="10715625" y="2084388"/>
          <p14:tracePt t="66538" x="10688638" y="2084388"/>
          <p14:tracePt t="66556" x="10661650" y="2084388"/>
          <p14:tracePt t="66572" x="10606088" y="2070100"/>
          <p14:tracePt t="66590" x="10591800" y="2070100"/>
          <p14:tracePt t="66594" x="10564813" y="2070100"/>
          <p14:tracePt t="66602" x="10536238" y="2070100"/>
          <p14:tracePt t="66610" x="10523538" y="2070100"/>
          <p14:tracePt t="66618" x="10509250" y="2070100"/>
          <p14:tracePt t="66637" x="10467975" y="2070100"/>
          <p14:tracePt t="66654" x="10440988" y="2070100"/>
          <p14:tracePt t="66669" x="10399713" y="2070100"/>
          <p14:tracePt t="66675" x="10385425" y="2070100"/>
          <p14:tracePt t="66691" x="10371138" y="2070100"/>
          <p14:tracePt t="66699" x="10358438" y="2070100"/>
          <p14:tracePt t="66717" x="10329863" y="2070100"/>
          <p14:tracePt t="66731" x="10302875" y="2070100"/>
          <p14:tracePt t="66748" x="10274300" y="2070100"/>
          <p14:tracePt t="66764" x="10233025" y="2070100"/>
          <p14:tracePt t="66780" x="10220325" y="2070100"/>
          <p14:tracePt t="66787" x="10206038" y="2084388"/>
          <p14:tracePt t="66810" x="10191750" y="2084388"/>
          <p14:tracePt t="66828" x="10164763" y="2097088"/>
          <p14:tracePt t="66844" x="10164763" y="2111375"/>
          <p14:tracePt t="66858" x="10150475" y="2111375"/>
          <p14:tracePt t="66866" x="10137775" y="2125663"/>
          <p14:tracePt t="66874" x="10137775" y="2138363"/>
          <p14:tracePt t="66890" x="10123488" y="2138363"/>
          <p14:tracePt t="66893" x="10123488" y="2152650"/>
          <p14:tracePt t="66920" x="10109200" y="2179638"/>
          <p14:tracePt t="66935" x="10094913" y="2193925"/>
          <p14:tracePt t="66938" x="10082213" y="2193925"/>
          <p14:tracePt t="66947" x="10082213" y="2208213"/>
          <p14:tracePt t="66968" x="10082213" y="2220913"/>
          <p14:tracePt t="66998" x="10053638" y="2263775"/>
          <p14:tracePt t="67002" x="10053638" y="2276475"/>
          <p14:tracePt t="67034" x="10053638" y="2305050"/>
          <p14:tracePt t="67043" x="10053638" y="2317750"/>
          <p14:tracePt t="67066" x="10040938" y="2332038"/>
          <p14:tracePt t="67071" x="10026650" y="2346325"/>
          <p14:tracePt t="67074" x="10026650" y="2373313"/>
          <p14:tracePt t="67094" x="10026650" y="2400300"/>
          <p14:tracePt t="67107" x="10026650" y="2414588"/>
          <p14:tracePt t="67130" x="10026650" y="2443163"/>
          <p14:tracePt t="67131" x="10026650" y="2455863"/>
          <p14:tracePt t="67139" x="10026650" y="2470150"/>
          <p14:tracePt t="67156" x="10026650" y="2511425"/>
          <p14:tracePt t="67174" x="10026650" y="2525713"/>
          <p14:tracePt t="67207" x="10040938" y="2552700"/>
          <p14:tracePt t="67211" x="10040938" y="2566988"/>
          <p14:tracePt t="67218" x="10053638" y="2566988"/>
          <p14:tracePt t="67234" x="10053638" y="2579688"/>
          <p14:tracePt t="67251" x="10082213" y="2593975"/>
          <p14:tracePt t="67266" x="10082213" y="2608263"/>
          <p14:tracePt t="67282" x="10082213" y="2622550"/>
          <p14:tracePt t="67297" x="10094913" y="2622550"/>
          <p14:tracePt t="67314" x="10109200" y="2649538"/>
          <p14:tracePt t="67523" x="10123488" y="2649538"/>
          <p14:tracePt t="68067" x="10123488" y="2663825"/>
          <p14:tracePt t="68092" x="10094913" y="2690813"/>
          <p14:tracePt t="68099" x="10067925" y="2705100"/>
          <p14:tracePt t="68107" x="10053638" y="2717800"/>
          <p14:tracePt t="68125" x="9971088" y="2759075"/>
          <p14:tracePt t="68130" x="9917113" y="2787650"/>
          <p14:tracePt t="68150" x="9723438" y="2828925"/>
          <p14:tracePt t="68168" x="9517063" y="2897188"/>
          <p14:tracePt t="68170" x="9420225" y="2911475"/>
          <p14:tracePt t="68178" x="9282113" y="2952750"/>
          <p14:tracePt t="68186" x="9170988" y="2981325"/>
          <p14:tracePt t="68194" x="9032875" y="3008313"/>
          <p14:tracePt t="68215" x="8799513" y="3076575"/>
          <p14:tracePt t="68219" x="8729663" y="3117850"/>
          <p14:tracePt t="68226" x="8661400" y="3132138"/>
          <p14:tracePt t="68246" x="8605838" y="3132138"/>
          <p14:tracePt t="68261" x="8591550" y="3146425"/>
          <p14:tracePt t="68291" x="8564563" y="3173413"/>
          <p14:tracePt t="68325" x="8550275" y="3201988"/>
          <p14:tracePt t="68346" x="8550275" y="3214688"/>
          <p14:tracePt t="68354" x="8537575" y="3214688"/>
          <p14:tracePt t="68370" x="8537575" y="3228975"/>
          <p14:tracePt t="68392" x="8523288" y="3243263"/>
          <p14:tracePt t="68426" x="8509000" y="3270250"/>
          <p14:tracePt t="68450" x="8496300" y="3284538"/>
          <p14:tracePt t="68467" x="8482013" y="3311525"/>
          <p14:tracePt t="68482" x="8467725" y="3325813"/>
          <p14:tracePt t="68511" x="8455025" y="3352800"/>
          <p14:tracePt t="68515" x="8455025" y="3367088"/>
          <p14:tracePt t="68523" x="8440738" y="3408363"/>
          <p14:tracePt t="68576" x="8426450" y="3435350"/>
          <p14:tracePt t="68623" x="8426450" y="3463925"/>
          <p14:tracePt t="68763" x="8426450" y="3476625"/>
          <p14:tracePt t="68851" x="8426450" y="3505200"/>
          <p14:tracePt t="68914" x="8426450" y="3517900"/>
          <p14:tracePt t="68942" x="8426450" y="3532188"/>
          <p14:tracePt t="68978" x="8440738" y="3546475"/>
          <p14:tracePt t="69131" x="8440738" y="3560763"/>
          <p14:tracePt t="69243" x="8440738" y="3573463"/>
          <p14:tracePt t="69259" x="8440738" y="3587750"/>
          <p14:tracePt t="69289" x="8440738" y="3602038"/>
          <p14:tracePt t="69306" x="8440738" y="3614738"/>
          <p14:tracePt t="69330" x="8440738" y="3629025"/>
          <p14:tracePt t="69476" x="8426450" y="3656013"/>
          <p14:tracePt t="69636" x="8413750" y="3656013"/>
          <p14:tracePt t="69644" x="8399463" y="3656013"/>
          <p14:tracePt t="69682" x="8370888" y="3656013"/>
          <p14:tracePt t="69701" x="8343900" y="3656013"/>
          <p14:tracePt t="69714" x="8329613" y="3656013"/>
          <p14:tracePt t="69735" x="8316913" y="3656013"/>
          <p14:tracePt t="69746" x="8302625" y="3656013"/>
          <p14:tracePt t="69766" x="8288338" y="3656013"/>
          <p14:tracePt t="69798" x="8261350" y="3656013"/>
          <p14:tracePt t="69803" x="8247063" y="3656013"/>
          <p14:tracePt t="69843" x="8234363" y="3656013"/>
          <p14:tracePt t="69919" x="8205788" y="3670300"/>
          <p14:tracePt t="69986" x="8205788" y="3684588"/>
          <p14:tracePt t="69994" x="8193088" y="3697288"/>
          <p14:tracePt t="70010" x="8193088" y="3711575"/>
          <p14:tracePt t="70067" x="8193088" y="3725863"/>
          <p14:tracePt t="70093" x="8193088" y="3740150"/>
          <p14:tracePt t="70099" x="8193088" y="3752850"/>
          <p14:tracePt t="70114" x="8193088" y="3767138"/>
          <p14:tracePt t="70139" x="8193088" y="3781425"/>
          <p14:tracePt t="70173" x="8193088" y="3808413"/>
          <p14:tracePt t="70195" x="8193088" y="3822700"/>
          <p14:tracePt t="70253" x="8193088" y="3835400"/>
          <p14:tracePt t="70266" x="8193088" y="3849688"/>
          <p14:tracePt t="70288" x="8205788" y="3863975"/>
          <p14:tracePt t="70333" x="8205788" y="3876675"/>
          <p14:tracePt t="70338" x="8205788" y="3890963"/>
          <p14:tracePt t="70367" x="8220075" y="3905250"/>
          <p14:tracePt t="70413" x="8234363" y="3932238"/>
          <p14:tracePt t="70447" x="8234363" y="3946525"/>
          <p14:tracePt t="70458" x="8247063" y="3960813"/>
          <p14:tracePt t="70479" x="8247063" y="3973513"/>
          <p14:tracePt t="70482" x="8261350" y="3973513"/>
          <p14:tracePt t="70511" x="8261350" y="3987800"/>
          <p14:tracePt t="70515" x="8261350" y="4002088"/>
          <p14:tracePt t="70522" x="8261350" y="4014788"/>
          <p14:tracePt t="70539" x="8261350" y="4029075"/>
          <p14:tracePt t="70556" x="8275638" y="4043363"/>
          <p14:tracePt t="70573" x="8275638" y="4056063"/>
          <p14:tracePt t="70594" x="8288338" y="4070350"/>
          <p14:tracePt t="70617" x="8288338" y="4084638"/>
          <p14:tracePt t="70631" x="8288338" y="4098925"/>
          <p14:tracePt t="70649" x="8302625" y="4111625"/>
          <p14:tracePt t="70651" x="8316913" y="4125913"/>
          <p14:tracePt t="70678" x="8316913" y="4152900"/>
          <p14:tracePt t="70787" x="8316913" y="4181475"/>
          <p14:tracePt t="70843" x="8316913" y="4194175"/>
          <p14:tracePt t="70859" x="8302625" y="4208463"/>
          <p14:tracePt t="72883" x="8288338" y="4208463"/>
          <p14:tracePt t="72892" x="8275638" y="4222750"/>
          <p14:tracePt t="72901" x="8275638" y="4235450"/>
          <p14:tracePt t="72923" x="8205788" y="4235450"/>
          <p14:tracePt t="72946" x="8178800" y="4235450"/>
          <p14:tracePt t="72948" x="8164513" y="4235450"/>
          <p14:tracePt t="72954" x="8137525" y="4235450"/>
          <p14:tracePt t="72962" x="8108950" y="4235450"/>
          <p14:tracePt t="72977" x="8081963" y="4235450"/>
          <p14:tracePt t="72979" x="8040688" y="4235450"/>
          <p14:tracePt t="72986" x="7985125" y="4235450"/>
          <p14:tracePt t="72994" x="7929563" y="4235450"/>
          <p14:tracePt t="73002" x="7888288" y="4235450"/>
          <p14:tracePt t="73021" x="7764463" y="4235450"/>
          <p14:tracePt t="73055" x="7640638" y="4235450"/>
          <p14:tracePt t="73057" x="7516813" y="4222750"/>
          <p14:tracePt t="73059" x="7488238" y="4208463"/>
          <p14:tracePt t="73066" x="7446963" y="4194175"/>
          <p14:tracePt t="73089" x="7364413" y="4181475"/>
          <p14:tracePt t="73091" x="7337425" y="4167188"/>
          <p14:tracePt t="73098" x="7310438" y="4152900"/>
          <p14:tracePt t="73121" x="7254875" y="4111625"/>
          <p14:tracePt t="73122" x="7226300" y="4084638"/>
          <p14:tracePt t="73130" x="7213600" y="4070350"/>
          <p14:tracePt t="73149" x="7131050" y="4029075"/>
          <p14:tracePt t="73166" x="7061200" y="3987800"/>
          <p14:tracePt t="73179" x="7005638" y="3946525"/>
          <p14:tracePt t="73194" x="6978650" y="3932238"/>
          <p14:tracePt t="73203" x="6951663" y="3919538"/>
          <p14:tracePt t="73210" x="6923088" y="3890963"/>
          <p14:tracePt t="73228" x="6869113" y="3822700"/>
          <p14:tracePt t="73243" x="6799263" y="3725863"/>
          <p14:tracePt t="73260" x="6702425" y="3587750"/>
          <p14:tracePt t="73267" x="6634163" y="3532188"/>
          <p14:tracePt t="73274" x="6578600" y="3449638"/>
          <p14:tracePt t="73283" x="6523038" y="3381375"/>
          <p14:tracePt t="73290" x="6454775" y="3325813"/>
          <p14:tracePt t="73308" x="6302375" y="3187700"/>
          <p14:tracePt t="73325" x="6192838" y="3076575"/>
          <p14:tracePt t="73339" x="6122988" y="2952750"/>
          <p14:tracePt t="73347" x="6081713" y="2925763"/>
          <p14:tracePt t="73354" x="6054725" y="2870200"/>
          <p14:tracePt t="73363" x="6013450" y="2828925"/>
          <p14:tracePt t="73370" x="5972175" y="2759075"/>
          <p14:tracePt t="73386" x="5889625" y="2635250"/>
          <p14:tracePt t="73405" x="5778500" y="2511425"/>
          <p14:tracePt t="73419" x="5681663" y="2373313"/>
          <p14:tracePt t="73427" x="5640388" y="2332038"/>
          <p14:tracePt t="73434" x="5613400" y="2290763"/>
          <p14:tracePt t="73443" x="5599113" y="2220913"/>
          <p14:tracePt t="73450" x="5572125" y="2179638"/>
          <p14:tracePt t="73468" x="5543550" y="2111375"/>
          <p14:tracePt t="73485" x="5516563" y="2084388"/>
          <p14:tracePt t="73500" x="5516563" y="2014538"/>
          <p14:tracePt t="73507" x="5516563" y="2000250"/>
          <p14:tracePt t="73515" x="5502275" y="1987550"/>
          <p14:tracePt t="73523" x="5502275" y="1946275"/>
          <p14:tracePt t="73531" x="5502275" y="1931988"/>
          <p14:tracePt t="73551" x="5489575" y="1890713"/>
          <p14:tracePt t="73555" x="5489575" y="1862138"/>
          <p14:tracePt t="73563" x="5489575" y="1835150"/>
          <p14:tracePt t="73583" x="5489575" y="1808163"/>
          <p14:tracePt t="73587" x="5489575" y="1779588"/>
          <p14:tracePt t="73594" x="5489575" y="1752600"/>
          <p14:tracePt t="73610" x="5489575" y="1711325"/>
          <p14:tracePt t="73627" x="5461000" y="1655763"/>
          <p14:tracePt t="73635" x="5461000" y="1641475"/>
          <p14:tracePt t="73642" x="5461000" y="1628775"/>
          <p14:tracePt t="73656" x="5448300" y="1600200"/>
          <p14:tracePt t="73675" x="5448300" y="1587500"/>
          <p14:tracePt t="73689" x="5434013" y="1558925"/>
          <p14:tracePt t="73691" x="5434013" y="1531938"/>
          <p14:tracePt t="75836" x="5434013" y="1517650"/>
          <p14:tracePt t="75843" x="5434013" y="1531938"/>
          <p14:tracePt t="75852" x="5448300" y="1573213"/>
          <p14:tracePt t="75859" x="5489575" y="1628775"/>
          <p14:tracePt t="75891" x="5654675" y="1917700"/>
          <p14:tracePt t="75908" x="5764213" y="2055813"/>
          <p14:tracePt t="75915" x="5819775" y="2097088"/>
          <p14:tracePt t="75922" x="5848350" y="2166938"/>
          <p14:tracePt t="75941" x="5999163" y="2317750"/>
          <p14:tracePt t="75946" x="6081713" y="2428875"/>
          <p14:tracePt t="75954" x="6164263" y="2511425"/>
          <p14:tracePt t="75971" x="6357938" y="2676525"/>
          <p14:tracePt t="75987" x="6592888" y="2843213"/>
          <p14:tracePt t="75996" x="6689725" y="2911475"/>
          <p14:tracePt t="76002" x="6799263" y="3008313"/>
          <p14:tracePt t="76017" x="6869113" y="3090863"/>
          <p14:tracePt t="76033" x="6951663" y="3132138"/>
          <p14:tracePt t="76036" x="7075488" y="3255963"/>
          <p14:tracePt t="76055" x="7185025" y="3381375"/>
          <p14:tracePt t="76058" x="7254875" y="3449638"/>
          <p14:tracePt t="76066" x="7296150" y="3517900"/>
          <p14:tracePt t="76074" x="7351713" y="3587750"/>
          <p14:tracePt t="76082" x="7419975" y="3670300"/>
          <p14:tracePt t="76090" x="7488238" y="3725863"/>
          <p14:tracePt t="76098" x="7558088" y="3781425"/>
          <p14:tracePt t="76106" x="7613650" y="3808413"/>
          <p14:tracePt t="76114" x="7654925" y="3876675"/>
          <p14:tracePt t="76123" x="7696200" y="3946525"/>
          <p14:tracePt t="76131" x="7751763" y="4014788"/>
          <p14:tracePt t="76146" x="7793038" y="4056063"/>
          <p14:tracePt t="76163" x="7875588" y="4152900"/>
          <p14:tracePt t="76164" x="7888288" y="4181475"/>
          <p14:tracePt t="76171" x="7916863" y="4235450"/>
          <p14:tracePt t="76178" x="7985125" y="4305300"/>
          <p14:tracePt t="76186" x="8013700" y="4319588"/>
          <p14:tracePt t="76194" x="8054975" y="4346575"/>
          <p14:tracePt t="76203" x="8081963" y="4360863"/>
          <p14:tracePt t="76210" x="8108950" y="4387850"/>
          <p14:tracePt t="76218" x="8137525" y="4402138"/>
          <p14:tracePt t="76240" x="8164513" y="4429125"/>
          <p14:tracePt t="76257" x="8193088" y="4443413"/>
          <p14:tracePt t="76270" x="8205788" y="4443413"/>
          <p14:tracePt t="76275" x="8220075" y="4457700"/>
          <p14:tracePt t="76308" x="8234363" y="4457700"/>
          <p14:tracePt t="76476" x="8247063" y="4457700"/>
          <p14:tracePt t="76500" x="8261350" y="4457700"/>
          <p14:tracePt t="76554" x="8275638" y="4457700"/>
          <p14:tracePt t="76634" x="8288338" y="4457700"/>
          <p14:tracePt t="76660" x="8302625" y="4457700"/>
          <p14:tracePt t="76689" x="8316913" y="4457700"/>
          <p14:tracePt t="76699" x="8329613" y="4457700"/>
          <p14:tracePt t="76722" x="8358188" y="4457700"/>
          <p14:tracePt t="76730" x="8370888" y="4457700"/>
          <p14:tracePt t="76748" x="8413750" y="4457700"/>
          <p14:tracePt t="76781" x="8440738" y="4429125"/>
          <p14:tracePt t="76802" x="8455025" y="4429125"/>
          <p14:tracePt t="76828" x="8455025" y="4414838"/>
          <p14:tracePt t="76845" x="8482013" y="4402138"/>
          <p14:tracePt t="76866" x="8496300" y="4387850"/>
          <p14:tracePt t="76874" x="8509000" y="4387850"/>
          <p14:tracePt t="76899" x="8523288" y="4373563"/>
          <p14:tracePt t="76926" x="8537575" y="4360863"/>
          <p14:tracePt t="76972" x="8550275" y="4346575"/>
          <p14:tracePt t="76989" x="8550275" y="4332288"/>
          <p14:tracePt t="77037" x="8550275" y="4319588"/>
          <p14:tracePt t="77660" x="8550275" y="4305300"/>
          <p14:tracePt t="77676" x="8550275" y="4291013"/>
          <p14:tracePt t="77711" x="8523288" y="4291013"/>
          <p14:tracePt t="77723" x="8509000" y="4291013"/>
          <p14:tracePt t="77740" x="8496300" y="4291013"/>
          <p14:tracePt t="77756" x="8482013" y="4291013"/>
          <p14:tracePt t="77972" x="8455025" y="4278313"/>
          <p14:tracePt t="77979" x="8455025" y="4264025"/>
          <p14:tracePt t="77989" x="8455025" y="4249738"/>
          <p14:tracePt t="78020" x="8455025" y="4235450"/>
          <p14:tracePt t="78022" x="8426450" y="4208463"/>
          <p14:tracePt t="78064" x="8413750" y="4194175"/>
          <p14:tracePt t="78106" x="8399463" y="4194175"/>
          <p14:tracePt t="78138" x="8385175" y="4181475"/>
          <p14:tracePt t="78194" x="8370888" y="4167188"/>
          <p14:tracePt t="78217" x="8358188" y="4167188"/>
          <p14:tracePt t="78275" x="8343900" y="4152900"/>
          <p14:tracePt t="78419" x="8329613" y="4152900"/>
          <p14:tracePt t="78447" x="8316913" y="4152900"/>
          <p14:tracePt t="78451" x="8316913" y="4181475"/>
          <p14:tracePt t="78459" x="8316913" y="4194175"/>
          <p14:tracePt t="78477" x="8316913" y="4235450"/>
          <p14:tracePt t="78482" x="8329613" y="4235450"/>
          <p14:tracePt t="78501" x="8329613" y="4249738"/>
          <p14:tracePt t="78578" x="8343900" y="4249738"/>
          <p14:tracePt t="79228" x="8358188" y="4249738"/>
          <p14:tracePt t="79355" x="8385175" y="4249738"/>
          <p14:tracePt t="79378" x="8399463" y="4264025"/>
          <p14:tracePt t="79395" x="8413750" y="4278313"/>
          <p14:tracePt t="79412" x="8413750" y="4291013"/>
          <p14:tracePt t="79419" x="8413750" y="4305300"/>
          <p14:tracePt t="79427" x="8426450" y="4319588"/>
          <p14:tracePt t="79456" x="8440738" y="4332288"/>
          <p14:tracePt t="79471" x="8455025" y="4360863"/>
          <p14:tracePt t="79487" x="8467725" y="4373563"/>
          <p14:tracePt t="79491" x="8482013" y="4373563"/>
          <p14:tracePt t="79498" x="8482013" y="4387850"/>
          <p14:tracePt t="79506" x="8509000" y="4402138"/>
          <p14:tracePt t="79514" x="8537575" y="4414838"/>
          <p14:tracePt t="79524" x="8537575" y="4429125"/>
          <p14:tracePt t="79530" x="8564563" y="4429125"/>
          <p14:tracePt t="79547" x="8564563" y="4443413"/>
          <p14:tracePt t="79563" x="8578850" y="4457700"/>
          <p14:tracePt t="79571" x="8578850" y="4470400"/>
          <p14:tracePt t="79747" x="8605838" y="4470400"/>
          <p14:tracePt t="79756" x="8605838" y="4484688"/>
          <p14:tracePt t="79972" x="8634413" y="4484688"/>
          <p14:tracePt t="80019" x="8647113" y="4484688"/>
          <p14:tracePt t="80028" x="8661400" y="4498975"/>
          <p14:tracePt t="80049" x="8675688" y="4498975"/>
          <p14:tracePt t="80051" x="8688388" y="4511675"/>
          <p14:tracePt t="80075" x="8702675" y="4511675"/>
          <p14:tracePt t="80091" x="8716963" y="4540250"/>
          <p14:tracePt t="80120" x="8729663" y="4540250"/>
          <p14:tracePt t="80213" x="8743950" y="4540250"/>
          <p14:tracePt t="80218" x="8758238" y="4540250"/>
          <p14:tracePt t="80258" x="8770938" y="4540250"/>
          <p14:tracePt t="80298" x="8785225" y="4540250"/>
          <p14:tracePt t="80327" x="8812213" y="4540250"/>
          <p14:tracePt t="80330" x="8826500" y="4540250"/>
          <p14:tracePt t="80338" x="8840788" y="4552950"/>
          <p14:tracePt t="80360" x="8882063" y="4581525"/>
          <p14:tracePt t="80364" x="8909050" y="4594225"/>
          <p14:tracePt t="80370" x="8937625" y="4608513"/>
          <p14:tracePt t="80387" x="8978900" y="4637088"/>
          <p14:tracePt t="80405" x="8991600" y="4649788"/>
          <p14:tracePt t="80418" x="8991600" y="4664075"/>
          <p14:tracePt t="80427" x="8991600" y="4678363"/>
          <p14:tracePt t="80556" x="8991600" y="4705350"/>
          <p14:tracePt t="80563" x="8978900" y="4705350"/>
          <p14:tracePt t="80597" x="8950325" y="4705350"/>
          <p14:tracePt t="80602" x="8923338" y="4705350"/>
          <p14:tracePt t="80610" x="8909050" y="4719638"/>
          <p14:tracePt t="80628" x="8882063" y="4732338"/>
          <p14:tracePt t="80658" x="8867775" y="4732338"/>
          <p14:tracePt t="80673" x="8855075" y="4746625"/>
          <p14:tracePt t="80724" x="8840788" y="4746625"/>
          <p14:tracePt t="80756" x="8840788" y="4760913"/>
          <p14:tracePt t="80762" x="8812213" y="4760913"/>
          <p14:tracePt t="80803" x="8799513" y="4760913"/>
          <p14:tracePt t="80826" x="8785225" y="4760913"/>
          <p14:tracePt t="80834" x="8770938" y="4760913"/>
          <p14:tracePt t="80866" x="8743950" y="4746625"/>
          <p14:tracePt t="80894" x="8716963" y="4719638"/>
          <p14:tracePt t="80909" x="8675688" y="4691063"/>
          <p14:tracePt t="80926" x="8647113" y="4649788"/>
          <p14:tracePt t="80930" x="8634413" y="4622800"/>
          <p14:tracePt t="80938" x="8620125" y="4608513"/>
          <p14:tracePt t="80946" x="8591550" y="4581525"/>
          <p14:tracePt t="80954" x="8578850" y="4581525"/>
          <p14:tracePt t="80974" x="8564563" y="4552950"/>
          <p14:tracePt t="80991" x="8550275" y="4525963"/>
          <p14:tracePt t="81006" x="8550275" y="4511675"/>
          <p14:tracePt t="81012" x="8537575" y="4498975"/>
          <p14:tracePt t="81018" x="8523288" y="4484688"/>
          <p14:tracePt t="81034" x="8523288" y="4470400"/>
          <p14:tracePt t="81059" x="8509000" y="4470400"/>
          <p14:tracePt t="81067" x="8509000" y="4457700"/>
          <p14:tracePt t="81103" x="8496300" y="4457700"/>
          <p14:tracePt t="81118" x="8496300" y="4443413"/>
          <p14:tracePt t="81130" x="8482013" y="4429125"/>
          <p14:tracePt t="81149" x="8467725" y="4414838"/>
          <p14:tracePt t="81199" x="8467725" y="4402138"/>
          <p14:tracePt t="81203" x="8467725" y="4373563"/>
          <p14:tracePt t="81211" x="8455025" y="4360863"/>
          <p14:tracePt t="81259" x="8440738" y="4346575"/>
          <p14:tracePt t="81387" x="8426450" y="4346575"/>
          <p14:tracePt t="81596" x="8426450" y="4360863"/>
          <p14:tracePt t="81666" x="8426450" y="4373563"/>
          <p14:tracePt t="81689" x="8455025" y="4373563"/>
          <p14:tracePt t="81690" x="8467725" y="4373563"/>
          <p14:tracePt t="81719" x="8496300" y="4373563"/>
          <p14:tracePt t="81723" x="8523288" y="4373563"/>
          <p14:tracePt t="81730" x="8550275" y="4373563"/>
          <p14:tracePt t="81740" x="8578850" y="4373563"/>
          <p14:tracePt t="81766" x="8591550" y="4360863"/>
          <p14:tracePt t="81787" x="8605838" y="4346575"/>
          <p14:tracePt t="82220" x="8634413" y="4346575"/>
          <p14:tracePt t="82396" x="8647113" y="4346575"/>
          <p14:tracePt t="82430" x="8675688" y="4346575"/>
          <p14:tracePt t="82442" x="8688388" y="4346575"/>
          <p14:tracePt t="82466" x="8716963" y="4346575"/>
          <p14:tracePt t="82474" x="8729663" y="4346575"/>
          <p14:tracePt t="82494" x="8758238" y="4346575"/>
          <p14:tracePt t="82511" x="8785225" y="4332288"/>
          <p14:tracePt t="82515" x="8799513" y="4332288"/>
          <p14:tracePt t="82540" x="8840788" y="4319588"/>
          <p14:tracePt t="82557" x="8855075" y="4319588"/>
          <p14:tracePt t="82572" x="8896350" y="4305300"/>
          <p14:tracePt t="82578" x="8909050" y="4291013"/>
          <p14:tracePt t="82586" x="8923338" y="4278313"/>
          <p14:tracePt t="82618" x="8937625" y="4278313"/>
          <p14:tracePt t="82634" x="8950325" y="4278313"/>
          <p14:tracePt t="82635" x="8950325" y="4264025"/>
          <p14:tracePt t="82697" x="8964613" y="4249738"/>
          <p14:tracePt t="82916" x="8978900" y="4249738"/>
          <p14:tracePt t="82940" x="8978900" y="4264025"/>
          <p14:tracePt t="82969" x="9061450" y="4291013"/>
          <p14:tracePt t="82971" x="9088438" y="4291013"/>
          <p14:tracePt t="82978" x="9117013" y="4291013"/>
          <p14:tracePt t="82999" x="9144000" y="4291013"/>
          <p14:tracePt t="83004" x="9158288" y="4305300"/>
          <p14:tracePt t="83556" x="9185275" y="4305300"/>
          <p14:tracePt t="83572" x="9199563" y="4305300"/>
          <p14:tracePt t="83601" x="9255125" y="4332288"/>
          <p14:tracePt t="83603" x="9267825" y="4346575"/>
          <p14:tracePt t="83611" x="9282113" y="4360863"/>
          <p14:tracePt t="83619" x="9323388" y="4360863"/>
          <p14:tracePt t="83626" x="9337675" y="4360863"/>
          <p14:tracePt t="83647" x="9378950" y="4373563"/>
          <p14:tracePt t="83651" x="9391650" y="4387850"/>
          <p14:tracePt t="83658" x="9405938" y="4387850"/>
          <p14:tracePt t="83677" x="9447213" y="4387850"/>
          <p14:tracePt t="83683" x="9475788" y="4402138"/>
          <p14:tracePt t="83690" x="9488488" y="4414838"/>
          <p14:tracePt t="83709" x="9544050" y="4457700"/>
          <p14:tracePt t="83727" x="9599613" y="4484688"/>
          <p14:tracePt t="83731" x="9626600" y="4498975"/>
          <p14:tracePt t="83738" x="9653588" y="4525963"/>
          <p14:tracePt t="83756" x="9723438" y="4552950"/>
          <p14:tracePt t="83774" x="9779000" y="4608513"/>
          <p14:tracePt t="83790" x="9805988" y="4649788"/>
          <p14:tracePt t="83795" x="9820275" y="4664075"/>
          <p14:tracePt t="83802" x="9832975" y="4691063"/>
          <p14:tracePt t="83811" x="9832975" y="4705350"/>
          <p14:tracePt t="83818" x="9847263" y="4719638"/>
          <p14:tracePt t="83826" x="9847263" y="4746625"/>
          <p14:tracePt t="83850" x="9847263" y="4760913"/>
          <p14:tracePt t="83858" x="9847263" y="4773613"/>
          <p14:tracePt t="83880" x="9847263" y="4787900"/>
          <p14:tracePt t="83890" x="9847263" y="4802188"/>
          <p14:tracePt t="83911" x="9847263" y="4816475"/>
          <p14:tracePt t="83922" x="9847263" y="4843463"/>
          <p14:tracePt t="83944" x="9847263" y="4870450"/>
          <p14:tracePt t="83960" x="9847263" y="4899025"/>
          <p14:tracePt t="83989" x="9832975" y="4926013"/>
          <p14:tracePt t="83992" x="9820275" y="4953000"/>
          <p14:tracePt t="84023" x="9820275" y="4981575"/>
          <p14:tracePt t="84057" x="9805988" y="4981575"/>
          <p14:tracePt t="84130" x="9791700" y="4995863"/>
          <p14:tracePt t="84363" x="9805988" y="4995863"/>
          <p14:tracePt t="84371" x="9820275" y="4995863"/>
          <p14:tracePt t="84389" x="9847263" y="4995863"/>
          <p14:tracePt t="84403" x="9874250" y="4995863"/>
          <p14:tracePt t="84420" x="9917113" y="4995863"/>
          <p14:tracePt t="84449" x="9944100" y="4995863"/>
          <p14:tracePt t="84453" x="9971088" y="4995863"/>
          <p14:tracePt t="84471" x="9999663" y="4995863"/>
          <p14:tracePt t="84482" x="10012363" y="4995863"/>
          <p14:tracePt t="84504" x="10053638" y="4995863"/>
          <p14:tracePt t="84514" x="10082213" y="4995863"/>
          <p14:tracePt t="84522" x="10082213" y="4981575"/>
          <p14:tracePt t="84575" x="10094913" y="4981575"/>
          <p14:tracePt t="84594" x="10137775" y="4981575"/>
          <p14:tracePt t="84715" x="10150475" y="4981575"/>
          <p14:tracePt t="84811" x="10164763" y="4967288"/>
          <p14:tracePt t="84851" x="10137775" y="4967288"/>
          <p14:tracePt t="84867" x="10123488" y="4967288"/>
          <p14:tracePt t="84884" x="10067925" y="4967288"/>
          <p14:tracePt t="84891" x="10040938" y="4967288"/>
          <p14:tracePt t="84899" x="10026650" y="4967288"/>
          <p14:tracePt t="84907" x="9999663" y="4967288"/>
          <p14:tracePt t="84927" x="9971088" y="4967288"/>
          <p14:tracePt t="84930" x="9958388" y="4967288"/>
          <p14:tracePt t="84947" x="9917113" y="4967288"/>
          <p14:tracePt t="84954" x="9902825" y="4967288"/>
          <p14:tracePt t="84962" x="9874250" y="4953000"/>
          <p14:tracePt t="84991" x="9861550" y="4953000"/>
          <p14:tracePt t="85062" x="9847263" y="4953000"/>
          <p14:tracePt t="85082" x="9832975" y="4953000"/>
          <p14:tracePt t="85227" x="9832975" y="4940300"/>
          <p14:tracePt t="85252" x="9861550" y="4926013"/>
          <p14:tracePt t="85260" x="9902825" y="4911725"/>
          <p14:tracePt t="85267" x="9944100" y="4899025"/>
          <p14:tracePt t="85285" x="9999663" y="4899025"/>
          <p14:tracePt t="85532" x="10012363" y="4884738"/>
          <p14:tracePt t="85539" x="10012363" y="4870450"/>
          <p14:tracePt t="85549" x="9999663" y="4870450"/>
          <p14:tracePt t="85582" x="9917113" y="4870450"/>
          <p14:tracePt t="85599" x="9888538" y="4870450"/>
          <p14:tracePt t="85892" x="9902825" y="4870450"/>
          <p14:tracePt t="85900" x="9917113" y="4870450"/>
          <p14:tracePt t="85907" x="9944100" y="4870450"/>
          <p14:tracePt t="85916" x="9985375" y="4870450"/>
          <p14:tracePt t="85947" x="10082213" y="4870450"/>
          <p14:tracePt t="85968" x="10109200" y="4870450"/>
          <p14:tracePt t="85979" x="10123488" y="4870450"/>
          <p14:tracePt t="86283" x="10109200" y="4870450"/>
          <p14:tracePt t="86292" x="10082213" y="4870450"/>
          <p14:tracePt t="86300" x="10053638" y="4870450"/>
          <p14:tracePt t="86331" x="9971088" y="4870450"/>
          <p14:tracePt t="86339" x="9958388" y="4870450"/>
          <p14:tracePt t="86346" x="9944100" y="4870450"/>
          <p14:tracePt t="86361" x="9929813" y="4870450"/>
          <p14:tracePt t="86377" x="9902825" y="4870450"/>
          <p14:tracePt t="86402" x="9888538" y="4870450"/>
          <p14:tracePt t="86439" x="9874250" y="4870450"/>
          <p14:tracePt t="86660" x="9888538" y="4870450"/>
          <p14:tracePt t="86667" x="9902825" y="4870450"/>
          <p14:tracePt t="86692" x="9944100" y="4870450"/>
          <p14:tracePt t="86699" x="9971088" y="4870450"/>
          <p14:tracePt t="86707" x="9985375" y="4870450"/>
          <p14:tracePt t="86729" x="9999663" y="4870450"/>
          <p14:tracePt t="86759" x="10012363" y="4870450"/>
          <p14:tracePt t="87603" x="9999663" y="4870450"/>
          <p14:tracePt t="87611" x="9985375" y="4870450"/>
          <p14:tracePt t="87620" x="9971088" y="4870450"/>
          <p14:tracePt t="87655" x="9929813" y="4870450"/>
          <p14:tracePt t="87680" x="9917113" y="4870450"/>
          <p14:tracePt t="87683" x="9902825" y="4870450"/>
          <p14:tracePt t="87721" x="9874250" y="4899025"/>
          <p14:tracePt t="87768" x="9861550" y="4899025"/>
          <p14:tracePt t="87940" x="9832975" y="4899025"/>
          <p14:tracePt t="87978" x="9805988" y="4911725"/>
          <p14:tracePt t="88596" x="9805988" y="4926013"/>
          <p14:tracePt t="88604" x="9820275" y="4926013"/>
          <p14:tracePt t="88645" x="9902825" y="4940300"/>
          <p14:tracePt t="88661" x="9917113" y="4953000"/>
          <p14:tracePt t="88690" x="9929813" y="4953000"/>
          <p14:tracePt t="88722" x="9944100" y="4953000"/>
          <p14:tracePt t="88738" x="9958388" y="4953000"/>
          <p14:tracePt t="89147" x="9944100" y="4953000"/>
          <p14:tracePt t="89171" x="9902825" y="4953000"/>
          <p14:tracePt t="89179" x="9874250" y="4953000"/>
          <p14:tracePt t="89187" x="9861550" y="4953000"/>
          <p14:tracePt t="89204" x="9805988" y="4953000"/>
          <p14:tracePt t="89211" x="9779000" y="4940300"/>
          <p14:tracePt t="89219" x="9764713" y="4940300"/>
          <p14:tracePt t="89235" x="9750425" y="4940300"/>
          <p14:tracePt t="89242" x="9723438" y="4926013"/>
          <p14:tracePt t="89278" x="9696450" y="4926013"/>
          <p14:tracePt t="89443" x="9709150" y="4926013"/>
          <p14:tracePt t="89451" x="9723438" y="4926013"/>
          <p14:tracePt t="89483" x="9874250" y="4926013"/>
          <p14:tracePt t="89503" x="9929813" y="4926013"/>
          <p14:tracePt t="89506" x="9958388" y="4926013"/>
          <p14:tracePt t="89514" x="9971088" y="4926013"/>
          <p14:tracePt t="89530" x="9999663" y="4926013"/>
          <p14:tracePt t="89581" x="10012363" y="4926013"/>
          <p14:tracePt t="89597" x="10026650" y="4926013"/>
          <p14:tracePt t="89603" x="10040938" y="4926013"/>
          <p14:tracePt t="89610" x="10053638" y="4926013"/>
          <p14:tracePt t="89628" x="10067925" y="4926013"/>
          <p14:tracePt t="89780" x="10067925" y="4911725"/>
          <p14:tracePt t="89816" x="10012363" y="4911725"/>
          <p14:tracePt t="89819" x="9985375" y="4911725"/>
          <p14:tracePt t="89827" x="9929813" y="4926013"/>
          <p14:tracePt t="89834" x="9902825" y="4926013"/>
          <p14:tracePt t="89856" x="9861550" y="4940300"/>
          <p14:tracePt t="89858" x="9832975" y="4953000"/>
          <p14:tracePt t="89866" x="9820275" y="4953000"/>
          <p14:tracePt t="89901" x="9791700" y="4953000"/>
          <p14:tracePt t="90075" x="9805988" y="4953000"/>
          <p14:tracePt t="90083" x="9820275" y="4953000"/>
          <p14:tracePt t="90090" x="9847263" y="4953000"/>
          <p14:tracePt t="90111" x="9874250" y="4953000"/>
          <p14:tracePt t="90115" x="9929813" y="4953000"/>
          <p14:tracePt t="90122" x="9944100" y="4953000"/>
          <p14:tracePt t="90138" x="9999663" y="4940300"/>
          <p14:tracePt t="90156" x="10012363" y="4926013"/>
          <p14:tracePt t="90828" x="10026650" y="4926013"/>
          <p14:tracePt t="90852" x="10053638" y="4911725"/>
          <p14:tracePt t="91052" x="10040938" y="4911725"/>
          <p14:tracePt t="91060" x="10026650" y="4911725"/>
          <p14:tracePt t="91067" x="9999663" y="4911725"/>
          <p14:tracePt t="91086" x="9971088" y="4911725"/>
          <p14:tracePt t="91090" x="9944100" y="4911725"/>
          <p14:tracePt t="91126" x="9917113" y="4926013"/>
          <p14:tracePt t="91141" x="9888538" y="4926013"/>
          <p14:tracePt t="91380" x="9917113" y="4926013"/>
          <p14:tracePt t="91387" x="9944100" y="4926013"/>
          <p14:tracePt t="91396" x="9971088" y="4926013"/>
          <p14:tracePt t="91427" x="9985375" y="4926013"/>
          <p14:tracePt t="91431" x="10040938" y="4899025"/>
          <p14:tracePt t="91449" x="10053638" y="4899025"/>
          <p14:tracePt t="91468" x="10067925" y="4899025"/>
          <p14:tracePt t="91643" x="10082213" y="4899025"/>
          <p14:tracePt t="92860" x="10109200" y="4899025"/>
          <p14:tracePt t="92875" x="10137775" y="4899025"/>
          <p14:tracePt t="92883" x="10150475" y="4899025"/>
          <p14:tracePt t="92920" x="10164763" y="4899025"/>
          <p14:tracePt t="92945" x="10179050" y="4899025"/>
          <p14:tracePt t="93067" x="10191750" y="4899025"/>
          <p14:tracePt t="93075" x="10206038" y="4899025"/>
          <p14:tracePt t="93308" x="10220325" y="4911725"/>
          <p14:tracePt t="93476" x="10220325" y="4926013"/>
          <p14:tracePt t="93539" x="10233025" y="4926013"/>
          <p14:tracePt t="93571" x="10261600" y="4953000"/>
          <p14:tracePt t="93579" x="10261600" y="4967288"/>
          <p14:tracePt t="93633" x="10288588" y="4981575"/>
          <p14:tracePt t="93722" x="10302875" y="4981575"/>
          <p14:tracePt t="93763" x="10315575" y="4995863"/>
          <p14:tracePt t="93795" x="10344150" y="4995863"/>
          <p14:tracePt t="93811" x="10344150" y="5022850"/>
          <p14:tracePt t="93828" x="10358438" y="5037138"/>
          <p14:tracePt t="93834" x="10358438" y="5049838"/>
          <p14:tracePt t="93869" x="10385425" y="5078413"/>
          <p14:tracePt t="93886" x="10385425" y="5105400"/>
          <p14:tracePt t="93917" x="10385425" y="5119688"/>
          <p14:tracePt t="93949" x="10399713" y="5146675"/>
          <p14:tracePt t="94014" x="10399713" y="5160963"/>
          <p14:tracePt t="94018" x="10412413" y="5187950"/>
          <p14:tracePt t="94051" x="10412413" y="5229225"/>
          <p14:tracePt t="94059" x="10412413" y="5243513"/>
          <p14:tracePt t="94077" x="10426700" y="5257800"/>
          <p14:tracePt t="94083" x="10426700" y="5284788"/>
          <p14:tracePt t="94090" x="10426700" y="5299075"/>
          <p14:tracePt t="94123" x="10440988" y="5326063"/>
          <p14:tracePt t="94147" x="10440988" y="5340350"/>
          <p14:tracePt t="94173" x="10440988" y="5354638"/>
          <p14:tracePt t="94179" x="10453688" y="5367338"/>
          <p14:tracePt t="94205" x="10453688" y="5381625"/>
          <p14:tracePt t="94267" x="10453688" y="5395913"/>
          <p14:tracePt t="94274" x="10453688" y="5408613"/>
          <p14:tracePt t="94302" x="10453688" y="5422900"/>
          <p14:tracePt t="94306" x="10453688" y="5449888"/>
          <p14:tracePt t="94338" x="10453688" y="5464175"/>
          <p14:tracePt t="94360" x="10453688" y="5491163"/>
          <p14:tracePt t="94523" x="10453688" y="5505450"/>
          <p14:tracePt t="94723" x="10453688" y="5519738"/>
          <p14:tracePt t="94739" x="10440988" y="5519738"/>
          <p14:tracePt t="94748" x="10426700" y="5534025"/>
          <p14:tracePt t="94787" x="10412413" y="5534025"/>
          <p14:tracePt t="94848" x="10399713" y="5534025"/>
          <p14:tracePt t="94988" x="10385425" y="5534025"/>
          <p14:tracePt t="94996" x="10371138" y="5534025"/>
          <p14:tracePt t="95003" x="10358438" y="5546725"/>
          <p14:tracePt t="95019" x="10344150" y="5546725"/>
          <p14:tracePt t="95796" x="10329863" y="5546725"/>
          <p14:tracePt t="95804" x="10302875" y="5546725"/>
          <p14:tracePt t="96035" x="10302875" y="5575300"/>
          <p14:tracePt t="96820" x="10288588" y="5575300"/>
          <p14:tracePt t="96828" x="10288588" y="5588000"/>
          <p14:tracePt t="96836" x="10274300" y="5602288"/>
          <p14:tracePt t="96843" x="10247313" y="5602288"/>
          <p14:tracePt t="96881" x="10233025" y="5616575"/>
          <p14:tracePt t="96886" x="10179050" y="5643563"/>
          <p14:tracePt t="96890" x="10164763" y="5657850"/>
          <p14:tracePt t="96909" x="10150475" y="5657850"/>
          <p14:tracePt t="96925" x="10123488" y="5670550"/>
          <p14:tracePt t="96938" x="10109200" y="5684838"/>
          <p14:tracePt t="96958" x="10094913" y="5684838"/>
          <p14:tracePt t="96973" x="10067925" y="5699125"/>
          <p14:tracePt t="96991" x="10040938" y="5713413"/>
          <p14:tracePt t="96995" x="10012363" y="5713413"/>
          <p14:tracePt t="97018" x="9999663" y="5713413"/>
          <p14:tracePt t="97026" x="9985375" y="5713413"/>
          <p14:tracePt t="97034" x="9985375" y="5726113"/>
          <p14:tracePt t="97042" x="9971088" y="5726113"/>
          <p14:tracePt t="97070" x="9929813" y="5740400"/>
          <p14:tracePt t="97075" x="9917113" y="5740400"/>
          <p14:tracePt t="97117" x="9888538" y="5740400"/>
          <p14:tracePt t="97130" x="9874250" y="5740400"/>
          <p14:tracePt t="97151" x="9861550" y="5754688"/>
          <p14:tracePt t="97324" x="9847263" y="5754688"/>
          <p14:tracePt t="97332" x="9832975" y="5754688"/>
          <p14:tracePt t="97340" x="9820275" y="5754688"/>
          <p14:tracePt t="97371" x="9791700" y="5754688"/>
          <p14:tracePt t="97426" x="9764713" y="5754688"/>
          <p14:tracePt t="97464" x="9750425" y="5754688"/>
          <p14:tracePt t="97468" x="9737725" y="5754688"/>
          <p14:tracePt t="97482" x="9723438" y="5754688"/>
          <p14:tracePt t="97559" x="9696450" y="5781675"/>
          <p14:tracePt t="97565" x="9667875" y="5781675"/>
          <p14:tracePt t="97578" x="9653588" y="5781675"/>
          <p14:tracePt t="97586" x="9640888" y="5781675"/>
          <p14:tracePt t="97605" x="9612313" y="5781675"/>
          <p14:tracePt t="97637" x="9599613" y="5781675"/>
          <p14:tracePt t="97666" x="9585325" y="5781675"/>
          <p14:tracePt t="97700" x="9571038" y="5781675"/>
          <p14:tracePt t="98044" x="9544050" y="5781675"/>
          <p14:tracePt t="98052" x="9544050" y="5767388"/>
          <p14:tracePt t="98088" x="9529763" y="5754688"/>
          <p14:tracePt t="98099" x="9517063" y="5754688"/>
          <p14:tracePt t="98307" x="9502775" y="5754688"/>
          <p14:tracePt t="98339" x="9488488" y="5754688"/>
          <p14:tracePt t="98387" x="9475788" y="5754688"/>
          <p14:tracePt t="98411" x="9461500" y="5754688"/>
          <p14:tracePt t="98435" x="9447213" y="5754688"/>
          <p14:tracePt t="98451" x="9432925" y="5754688"/>
          <p14:tracePt t="98496" x="9420225" y="5754688"/>
          <p14:tracePt t="98512" x="9405938" y="5754688"/>
          <p14:tracePt t="98522" x="9391650" y="5754688"/>
          <p14:tracePt t="98538" x="9378950" y="5754688"/>
          <p14:tracePt t="98594" x="9364663" y="5754688"/>
          <p14:tracePt t="98621" x="9350375" y="5754688"/>
          <p14:tracePt t="98638" x="9337675" y="5754688"/>
          <p14:tracePt t="98690" x="9323388" y="5754688"/>
          <p14:tracePt t="99003" x="9296400" y="5740400"/>
          <p14:tracePt t="99054" x="9282113" y="5726113"/>
          <p14:tracePt t="99603" x="9267825" y="5726113"/>
          <p14:tracePt t="99663" x="9255125" y="5726113"/>
          <p14:tracePt t="99827" x="9240838" y="5726113"/>
          <p14:tracePt t="99836" x="9226550" y="5726113"/>
          <p14:tracePt t="99863" x="9199563" y="5726113"/>
          <p14:tracePt t="99867" x="9170988" y="5726113"/>
          <p14:tracePt t="99898" x="9158288" y="5726113"/>
          <p14:tracePt t="99900" x="9144000" y="5713413"/>
          <p14:tracePt t="99931" x="9129713" y="5713413"/>
          <p14:tracePt t="99938" x="9117013" y="5713413"/>
          <p14:tracePt t="99965" x="9088438" y="5713413"/>
          <p14:tracePt t="99970" x="9075738" y="5713413"/>
          <p14:tracePt t="99978" x="9075738" y="5699125"/>
          <p14:tracePt t="99996" x="9047163" y="5684838"/>
          <p14:tracePt t="100024" x="9032875" y="5684838"/>
          <p14:tracePt t="100027" x="9005888" y="5670550"/>
          <p14:tracePt t="100042" x="8991600" y="5670550"/>
          <p14:tracePt t="100484" x="8978900" y="5670550"/>
          <p14:tracePt t="100491" x="8964613" y="5670550"/>
          <p14:tracePt t="101115" x="8964613" y="5699125"/>
          <p14:tracePt t="101123" x="8950325" y="5713413"/>
          <p14:tracePt t="101140" x="8950325" y="5726113"/>
          <p14:tracePt t="101155" x="8950325" y="5740400"/>
          <p14:tracePt t="101452" x="8950325" y="5754688"/>
          <p14:tracePt t="101468" x="8950325" y="5767388"/>
          <p14:tracePt t="101508" x="8950325" y="5781675"/>
          <p14:tracePt t="101535" x="8964613" y="5795963"/>
          <p14:tracePt t="101562" x="8964613" y="5808663"/>
          <p14:tracePt t="101600" x="8964613" y="5822950"/>
          <p14:tracePt t="101631" x="8964613" y="5837238"/>
          <p14:tracePt t="101658" x="8978900" y="5849938"/>
          <p14:tracePt t="101678" x="8991600" y="5864225"/>
          <p14:tracePt t="101955" x="8991600" y="5878513"/>
          <p14:tracePt t="102116" x="8991600" y="5892800"/>
          <p14:tracePt t="102123" x="8991600" y="5905500"/>
          <p14:tracePt t="102159" x="9005888" y="5934075"/>
          <p14:tracePt t="102165" x="9020175" y="5946775"/>
          <p14:tracePt t="102171" x="9020175" y="5961063"/>
          <p14:tracePt t="102187" x="9032875" y="6002338"/>
          <p14:tracePt t="102204" x="9032875" y="6016625"/>
          <p14:tracePt t="102227" x="9047163" y="6029325"/>
          <p14:tracePt t="102251" x="9047163" y="6043613"/>
          <p14:tracePt t="102284" x="9047163" y="6057900"/>
          <p14:tracePt t="102305" x="9047163" y="6072188"/>
          <p14:tracePt t="102314" x="9047163" y="6084888"/>
          <p14:tracePt t="102331" x="9032875" y="6113463"/>
          <p14:tracePt t="102338" x="9020175" y="6113463"/>
          <p14:tracePt t="102391" x="9020175" y="6140450"/>
          <p14:tracePt t="102426" x="9005888" y="6140450"/>
          <p14:tracePt t="102442" x="9005888" y="6154738"/>
          <p14:tracePt t="102458" x="9005888" y="6167438"/>
          <p14:tracePt t="102506" x="8991600" y="6181725"/>
          <p14:tracePt t="102514" x="8978900" y="6181725"/>
          <p14:tracePt t="102546" x="8964613" y="6196013"/>
          <p14:tracePt t="102658" x="8937625" y="6208713"/>
          <p14:tracePt t="102668" x="8937625" y="6223000"/>
          <p14:tracePt t="102680" x="8923338" y="6223000"/>
          <p14:tracePt t="102683" x="8909050" y="6237288"/>
          <p14:tracePt t="102691" x="8896350" y="6237288"/>
          <p14:tracePt t="102707" x="8882063" y="6251575"/>
          <p14:tracePt t="102726" x="8867775" y="6264275"/>
          <p14:tracePt t="102738" x="8855075" y="6264275"/>
          <p14:tracePt t="102758" x="8840788" y="6264275"/>
          <p14:tracePt t="102790" x="8826500" y="6292850"/>
          <p14:tracePt t="102818" x="8812213" y="6292850"/>
          <p14:tracePt t="102835" x="8785225" y="6305550"/>
          <p14:tracePt t="103187" x="8758238" y="6319838"/>
          <p14:tracePt t="103203" x="8743950" y="6334125"/>
          <p14:tracePt t="103229" x="8716963" y="6346825"/>
          <p14:tracePt t="103235" x="8702675" y="6375400"/>
          <p14:tracePt t="103255" x="8688388" y="6375400"/>
          <p14:tracePt t="103267" x="8661400" y="6388100"/>
          <p14:tracePt t="103274" x="8647113" y="6388100"/>
          <p14:tracePt t="103294" x="8634413" y="6388100"/>
          <p14:tracePt t="103312" x="8605838" y="6402388"/>
          <p14:tracePt t="103316" x="8591550" y="6402388"/>
          <p14:tracePt t="103322" x="8578850" y="6402388"/>
          <p14:tracePt t="103343" x="8550275" y="6402388"/>
          <p14:tracePt t="103359" x="8537575" y="6402388"/>
          <p14:tracePt t="103434" x="8509000" y="6402388"/>
          <p14:tracePt t="103459" x="8496300" y="6402388"/>
          <p14:tracePt t="103466" x="8482013" y="6402388"/>
          <p14:tracePt t="103474" x="8467725" y="6402388"/>
          <p14:tracePt t="103493" x="8413750" y="6402388"/>
          <p14:tracePt t="103498" x="8399463" y="6402388"/>
          <p14:tracePt t="103519" x="8370888" y="6402388"/>
          <p14:tracePt t="103534" x="8343900" y="6402388"/>
          <p14:tracePt t="103538" x="8316913" y="6402388"/>
          <p14:tracePt t="103546" x="8288338" y="6402388"/>
          <p14:tracePt t="103568" x="8247063" y="6388100"/>
          <p14:tracePt t="103585" x="8234363" y="6375400"/>
          <p14:tracePt t="103600" x="8220075" y="6375400"/>
          <p14:tracePt t="103626" x="8193088" y="6375400"/>
          <p14:tracePt t="103642" x="8164513" y="6375400"/>
          <p14:tracePt t="103660" x="8123238" y="6346825"/>
          <p14:tracePt t="103667" x="8096250" y="6334125"/>
          <p14:tracePt t="103674" x="8081963" y="6319838"/>
          <p14:tracePt t="103694" x="8040688" y="6305550"/>
          <p14:tracePt t="103698" x="8040688" y="6292850"/>
          <p14:tracePt t="103706" x="8013700" y="6292850"/>
          <p14:tracePt t="103740" x="8013700" y="6264275"/>
          <p14:tracePt t="103754" x="7999413" y="6264275"/>
          <p14:tracePt t="103770" x="7999413" y="6237288"/>
          <p14:tracePt t="103804" x="7999413" y="6208713"/>
          <p14:tracePt t="103820" x="7985125" y="6196013"/>
          <p14:tracePt t="103836" x="7972425" y="6181725"/>
          <p14:tracePt t="103843" x="7972425" y="6167438"/>
          <p14:tracePt t="103850" x="7958138" y="6154738"/>
          <p14:tracePt t="103884" x="7958138" y="6126163"/>
          <p14:tracePt t="103900" x="7943850" y="6113463"/>
          <p14:tracePt t="103931" x="7943850" y="6084888"/>
          <p14:tracePt t="103994" x="7943850" y="6072188"/>
          <p14:tracePt t="104028" x="7943850" y="6057900"/>
          <p14:tracePt t="104034" x="7958138" y="6043613"/>
          <p14:tracePt t="104064" x="7972425" y="6043613"/>
          <p14:tracePt t="104067" x="7985125" y="6029325"/>
          <p14:tracePt t="104088" x="7999413" y="6029325"/>
          <p14:tracePt t="104091" x="7999413" y="6016625"/>
          <p14:tracePt t="104154" x="8026400" y="6002338"/>
          <p14:tracePt t="104187" x="8054975" y="5975350"/>
          <p14:tracePt t="104226" x="8067675" y="5961063"/>
          <p14:tracePt t="104235" x="8081963" y="5961063"/>
          <p14:tracePt t="104252" x="8096250" y="5961063"/>
          <p14:tracePt t="104274" x="8096250" y="5934075"/>
          <p14:tracePt t="104294" x="8108950" y="5919788"/>
          <p14:tracePt t="104312" x="8123238" y="5905500"/>
          <p14:tracePt t="104328" x="8137525" y="5892800"/>
          <p14:tracePt t="104376" x="8164513" y="5878513"/>
          <p14:tracePt t="104386" x="8178800" y="5864225"/>
          <p14:tracePt t="104410" x="8193088" y="5864225"/>
          <p14:tracePt t="104453" x="8205788" y="5849938"/>
          <p14:tracePt t="104538" x="8205788" y="5837238"/>
          <p14:tracePt t="104546" x="8205788" y="5822950"/>
          <p14:tracePt t="104569" x="8205788" y="5808663"/>
          <p14:tracePt t="104572" x="8193088" y="5795963"/>
          <p14:tracePt t="104578" x="8178800" y="5795963"/>
          <p14:tracePt t="104596" x="8164513" y="5767388"/>
          <p14:tracePt t="104615" x="8123238" y="5754688"/>
          <p14:tracePt t="104619" x="8108950" y="5740400"/>
          <p14:tracePt t="104626" x="8096250" y="5726113"/>
          <p14:tracePt t="104646" x="8067675" y="5713413"/>
          <p14:tracePt t="104651" x="8067675" y="5699125"/>
          <p14:tracePt t="104658" x="8026400" y="5684838"/>
          <p14:tracePt t="104676" x="7943850" y="5643563"/>
          <p14:tracePt t="104693" x="7929563" y="5629275"/>
          <p14:tracePt t="104708" x="7888288" y="5616575"/>
          <p14:tracePt t="104715" x="7875588" y="5602288"/>
          <p14:tracePt t="104754" x="7861300" y="5588000"/>
          <p14:tracePt t="105083" x="7847013" y="5588000"/>
          <p14:tracePt t="105099" x="7847013" y="5602288"/>
          <p14:tracePt t="105123" x="7847013" y="5616575"/>
          <p14:tracePt t="105179" x="7861300" y="5616575"/>
          <p14:tracePt t="105200" x="7861300" y="5643563"/>
          <p14:tracePt t="105232" x="7888288" y="5670550"/>
          <p14:tracePt t="105264" x="7888288" y="5684838"/>
          <p14:tracePt t="105274" x="7902575" y="5684838"/>
          <p14:tracePt t="105298" x="7916863" y="5684838"/>
          <p14:tracePt t="105306" x="7929563" y="5699125"/>
          <p14:tracePt t="105468" x="7929563" y="5713413"/>
          <p14:tracePt t="105483" x="7916863" y="5713413"/>
          <p14:tracePt t="105492" x="7902575" y="5713413"/>
          <p14:tracePt t="105499" x="7888288" y="5713413"/>
          <p14:tracePt t="105528" x="7805738" y="5684838"/>
          <p14:tracePt t="105533" x="7793038" y="5684838"/>
          <p14:tracePt t="105538" x="7778750" y="5684838"/>
          <p14:tracePt t="105559" x="7764463" y="5670550"/>
          <p14:tracePt t="105563" x="7751763" y="5670550"/>
          <p14:tracePt t="105623" x="7737475" y="5670550"/>
          <p14:tracePt t="105644" x="7708900" y="5657850"/>
          <p14:tracePt t="105672" x="7681913" y="5657850"/>
          <p14:tracePt t="105687" x="7667625" y="5657850"/>
          <p14:tracePt t="105692" x="7654925" y="5643563"/>
          <p14:tracePt t="105746" x="7640638" y="5643563"/>
          <p14:tracePt t="105766" x="7613650" y="5629275"/>
          <p14:tracePt t="105794" x="7585075" y="5629275"/>
          <p14:tracePt t="105832" x="7572375" y="5629275"/>
          <p14:tracePt t="105834" x="7558088" y="5616575"/>
          <p14:tracePt t="105909" x="7543800" y="5616575"/>
          <p14:tracePt t="105915" x="7531100" y="5616575"/>
          <p14:tracePt t="105947" x="7516813" y="5616575"/>
          <p14:tracePt t="106540" x="7502525" y="5616575"/>
          <p14:tracePt t="106547" x="7488238" y="5616575"/>
          <p14:tracePt t="106556" x="7475538" y="5616575"/>
          <p14:tracePt t="106564" x="7446963" y="5616575"/>
          <p14:tracePt t="106588" x="7378700" y="5616575"/>
          <p14:tracePt t="106590" x="7364413" y="5616575"/>
          <p14:tracePt t="106594" x="7351713" y="5616575"/>
          <p14:tracePt t="106611" x="7337425" y="5616575"/>
          <p14:tracePt t="106627" x="7323138" y="5616575"/>
          <p14:tracePt t="106660" x="7296150" y="5616575"/>
          <p14:tracePt t="106686" x="7267575" y="5616575"/>
          <p14:tracePt t="106704" x="7158038" y="5616575"/>
          <p14:tracePt t="106719" x="7102475" y="5616575"/>
          <p14:tracePt t="106723" x="7089775" y="5616575"/>
          <p14:tracePt t="106730" x="7075488" y="5616575"/>
          <p14:tracePt t="106752" x="7061200" y="5616575"/>
          <p14:tracePt t="106947" x="7034213" y="5616575"/>
          <p14:tracePt t="106955" x="7019925" y="5643563"/>
          <p14:tracePt t="106980" x="7005638" y="5643563"/>
          <p14:tracePt t="107015" x="6992938" y="5670550"/>
          <p14:tracePt t="107099" x="6992938" y="5684838"/>
          <p14:tracePt t="107123" x="6992938" y="5699125"/>
          <p14:tracePt t="107131" x="6992938" y="5713413"/>
          <p14:tracePt t="107175" x="7019925" y="5726113"/>
          <p14:tracePt t="107179" x="7034213" y="5726113"/>
          <p14:tracePt t="107208" x="7034213" y="5740400"/>
          <p14:tracePt t="107224" x="7061200" y="5754688"/>
          <p14:tracePt t="107288" x="7075488" y="5754688"/>
          <p14:tracePt t="107291" x="7102475" y="5754688"/>
          <p14:tracePt t="107314" x="7116763" y="5754688"/>
          <p14:tracePt t="107337" x="7143750" y="5754688"/>
          <p14:tracePt t="107346" x="7158038" y="5754688"/>
          <p14:tracePt t="107366" x="7172325" y="5754688"/>
          <p14:tracePt t="107382" x="7199313" y="5754688"/>
          <p14:tracePt t="107404" x="7213600" y="5754688"/>
          <p14:tracePt t="107410" x="7226300" y="5754688"/>
          <p14:tracePt t="107427" x="7254875" y="5754688"/>
          <p14:tracePt t="107446" x="7281863" y="5754688"/>
          <p14:tracePt t="107450" x="7296150" y="5754688"/>
          <p14:tracePt t="107476" x="7323138" y="5754688"/>
          <p14:tracePt t="107494" x="7364413" y="5767388"/>
          <p14:tracePt t="107509" x="7392988" y="5767388"/>
          <p14:tracePt t="107516" x="7405688" y="5767388"/>
          <p14:tracePt t="107522" x="7419975" y="5767388"/>
          <p14:tracePt t="107539" x="7434263" y="5781675"/>
          <p14:tracePt t="107556" x="7446963" y="5781675"/>
          <p14:tracePt t="107574" x="7461250" y="5795963"/>
          <p14:tracePt t="107579" x="7475538" y="5808663"/>
          <p14:tracePt t="107603" x="7488238" y="5808663"/>
          <p14:tracePt t="107621" x="7502525" y="5822950"/>
          <p14:tracePt t="107637" x="7516813" y="5837238"/>
          <p14:tracePt t="107669" x="7543800" y="5864225"/>
          <p14:tracePt t="107700" x="7558088" y="5878513"/>
          <p14:tracePt t="107722" x="7572375" y="5892800"/>
          <p14:tracePt t="107724" x="7572375" y="5905500"/>
          <p14:tracePt t="107748" x="7585075" y="5919788"/>
          <p14:tracePt t="107765" x="7599363" y="5919788"/>
          <p14:tracePt t="107778" x="7599363" y="5934075"/>
          <p14:tracePt t="107786" x="7599363" y="5946775"/>
          <p14:tracePt t="107794" x="7599363" y="5961063"/>
          <p14:tracePt t="107802" x="7613650" y="5988050"/>
          <p14:tracePt t="107818" x="7613650" y="6002338"/>
          <p14:tracePt t="107826" x="7613650" y="6016625"/>
          <p14:tracePt t="107843" x="7626350" y="6029325"/>
          <p14:tracePt t="107859" x="7626350" y="6057900"/>
          <p14:tracePt t="107875" x="7626350" y="6084888"/>
          <p14:tracePt t="107883" x="7626350" y="6099175"/>
          <p14:tracePt t="107890" x="7626350" y="6113463"/>
          <p14:tracePt t="107898" x="7613650" y="6140450"/>
          <p14:tracePt t="107906" x="7599363" y="6154738"/>
          <p14:tracePt t="107927" x="7585075" y="6196013"/>
          <p14:tracePt t="107932" x="7572375" y="6208713"/>
          <p14:tracePt t="107956" x="7543800" y="6237288"/>
          <p14:tracePt t="107972" x="7516813" y="6251575"/>
          <p14:tracePt t="107978" x="7502525" y="6251575"/>
          <p14:tracePt t="107986" x="7488238" y="6278563"/>
          <p14:tracePt t="107994" x="7461250" y="6278563"/>
          <p14:tracePt t="108002" x="7446963" y="6292850"/>
          <p14:tracePt t="108017" x="7434263" y="6305550"/>
          <p14:tracePt t="108033" x="7405688" y="6305550"/>
          <p14:tracePt t="108034" x="7378700" y="6305550"/>
          <p14:tracePt t="108042" x="7364413" y="6319838"/>
          <p14:tracePt t="108051" x="7337425" y="6319838"/>
          <p14:tracePt t="108058" x="7310438" y="6319838"/>
          <p14:tracePt t="108079" x="7281863" y="6319838"/>
          <p14:tracePt t="108082" x="7213600" y="6319838"/>
          <p14:tracePt t="108090" x="7185025" y="6319838"/>
          <p14:tracePt t="108111" x="7102475" y="6319838"/>
          <p14:tracePt t="108115" x="7075488" y="6319838"/>
          <p14:tracePt t="108122" x="7046913" y="6319838"/>
          <p14:tracePt t="108132" x="7034213" y="6319838"/>
          <p14:tracePt t="108159" x="7005638" y="6319838"/>
          <p14:tracePt t="108175" x="6992938" y="6319838"/>
          <p14:tracePt t="108192" x="6964363" y="6319838"/>
          <p14:tracePt t="108195" x="6951663" y="6319838"/>
          <p14:tracePt t="108202" x="6937375" y="6319838"/>
          <p14:tracePt t="108211" x="6923088" y="6319838"/>
          <p14:tracePt t="108218" x="6910388" y="6319838"/>
          <p14:tracePt t="108239" x="6881813" y="6319838"/>
          <p14:tracePt t="108243" x="6854825" y="6319838"/>
          <p14:tracePt t="108250" x="6840538" y="6319838"/>
          <p14:tracePt t="108271" x="6784975" y="6319838"/>
          <p14:tracePt t="108274" x="6743700" y="6319838"/>
          <p14:tracePt t="108282" x="6689725" y="6319838"/>
          <p14:tracePt t="108302" x="6648450" y="6319838"/>
          <p14:tracePt t="108319" x="6619875" y="6319838"/>
          <p14:tracePt t="108339" x="6592888" y="6319838"/>
          <p14:tracePt t="108365" x="6564313" y="6305550"/>
          <p14:tracePt t="108380" x="6537325" y="6292850"/>
          <p14:tracePt t="108413" x="6510338" y="6292850"/>
          <p14:tracePt t="108418" x="6496050" y="6292850"/>
          <p14:tracePt t="108426" x="6454775" y="6292850"/>
          <p14:tracePt t="108444" x="6413500" y="6264275"/>
          <p14:tracePt t="108473" x="6357938" y="6264275"/>
          <p14:tracePt t="108476" x="6330950" y="6264275"/>
          <p14:tracePt t="108482" x="6316663" y="6264275"/>
          <p14:tracePt t="108490" x="6302375" y="6251575"/>
          <p14:tracePt t="108540" x="6289675" y="6251575"/>
          <p14:tracePt t="108590" x="6275388" y="6237288"/>
          <p14:tracePt t="108622" x="6261100" y="6237288"/>
          <p14:tracePt t="108626" x="6248400" y="6237288"/>
          <p14:tracePt t="108654" x="6248400" y="6223000"/>
          <p14:tracePt t="109396" x="6261100" y="6223000"/>
          <p14:tracePt t="109412" x="6289675" y="6223000"/>
          <p14:tracePt t="109420" x="6316663" y="6223000"/>
          <p14:tracePt t="109456" x="6413500" y="6223000"/>
          <p14:tracePt t="109458" x="6440488" y="6237288"/>
          <p14:tracePt t="109466" x="6454775" y="6237288"/>
          <p14:tracePt t="109484" x="6496050" y="6237288"/>
          <p14:tracePt t="109500" x="6510338" y="6251575"/>
          <p14:tracePt t="109516" x="6537325" y="6264275"/>
          <p14:tracePt t="109523" x="6551613" y="6278563"/>
          <p14:tracePt t="109530" x="6564313" y="6278563"/>
          <p14:tracePt t="109538" x="6564313" y="6292850"/>
          <p14:tracePt t="109546" x="6578600" y="6292850"/>
          <p14:tracePt t="109560" x="6592888" y="6292850"/>
          <p14:tracePt t="109579" x="6619875" y="6305550"/>
          <p14:tracePt t="109593" x="6661150" y="6305550"/>
          <p14:tracePt t="109596" x="6716713" y="6334125"/>
          <p14:tracePt t="109603" x="6731000" y="6334125"/>
          <p14:tracePt t="109610" x="6743700" y="6334125"/>
          <p14:tracePt t="109618" x="6772275" y="6334125"/>
          <p14:tracePt t="109626" x="6784975" y="6346825"/>
          <p14:tracePt t="109640" x="6799263" y="6346825"/>
          <p14:tracePt t="109657" x="6826250" y="6346825"/>
          <p14:tracePt t="109660" x="6854825" y="6346825"/>
          <p14:tracePt t="109675" x="6896100" y="6361113"/>
          <p14:tracePt t="109683" x="6910388" y="6361113"/>
          <p14:tracePt t="109690" x="6923088" y="6375400"/>
          <p14:tracePt t="109698" x="6937375" y="6375400"/>
          <p14:tracePt t="109706" x="6951663" y="6375400"/>
          <p14:tracePt t="109714" x="6978650" y="6388100"/>
          <p14:tracePt t="109736" x="6992938" y="6388100"/>
          <p14:tracePt t="109746" x="7005638" y="6402388"/>
          <p14:tracePt t="109767" x="7019925" y="6402388"/>
          <p14:tracePt t="109769" x="7046913" y="6402388"/>
          <p14:tracePt t="109787" x="7089775" y="6402388"/>
          <p14:tracePt t="109795" x="7102475" y="6402388"/>
          <p14:tracePt t="109815" x="7131050" y="6430963"/>
          <p14:tracePt t="109833" x="7158038" y="6430963"/>
          <p14:tracePt t="109835" x="7185025" y="6430963"/>
          <p14:tracePt t="109880" x="7199313" y="6430963"/>
          <p14:tracePt t="109911" x="7226300" y="6430963"/>
          <p14:tracePt t="109929" x="7240588" y="6430963"/>
          <p14:tracePt t="109930" x="7267575" y="6430963"/>
          <p14:tracePt t="109938" x="7281863" y="6430963"/>
          <p14:tracePt t="109975" x="7310438" y="6416675"/>
          <p14:tracePt t="109991" x="7337425" y="6402388"/>
          <p14:tracePt t="110012" x="7351713" y="6375400"/>
          <p14:tracePt t="110040" x="7378700" y="6361113"/>
          <p14:tracePt t="110059" x="7392988" y="6319838"/>
          <p14:tracePt t="110075" x="7405688" y="6319838"/>
          <p14:tracePt t="110082" x="7405688" y="6292850"/>
          <p14:tracePt t="110114" x="7419975" y="6264275"/>
          <p14:tracePt t="110133" x="7434263" y="6237288"/>
          <p14:tracePt t="110149" x="7434263" y="6223000"/>
          <p14:tracePt t="110167" x="7446963" y="6196013"/>
          <p14:tracePt t="110171" x="7461250" y="6181725"/>
          <p14:tracePt t="110178" x="7461250" y="6167438"/>
          <p14:tracePt t="110187" x="7461250" y="6154738"/>
          <p14:tracePt t="110194" x="7461250" y="6140450"/>
          <p14:tracePt t="110211" x="7461250" y="6113463"/>
          <p14:tracePt t="110228" x="7446963" y="6084888"/>
          <p14:tracePt t="110245" x="7405688" y="6057900"/>
          <p14:tracePt t="110251" x="7405688" y="6029325"/>
          <p14:tracePt t="110258" x="7392988" y="6016625"/>
          <p14:tracePt t="110266" x="7392988" y="6002338"/>
          <p14:tracePt t="110274" x="7378700" y="6002338"/>
          <p14:tracePt t="110291" x="7351713" y="5975350"/>
          <p14:tracePt t="110309" x="7323138" y="5961063"/>
          <p14:tracePt t="110325" x="7281863" y="5905500"/>
          <p14:tracePt t="110330" x="7254875" y="5878513"/>
          <p14:tracePt t="110338" x="7226300" y="5864225"/>
          <p14:tracePt t="110346" x="7199313" y="5864225"/>
          <p14:tracePt t="110354" x="7172325" y="5849938"/>
          <p14:tracePt t="110372" x="7116763" y="5837238"/>
          <p14:tracePt t="110389" x="7089775" y="5837238"/>
          <p14:tracePt t="110406" x="7061200" y="5822950"/>
          <p14:tracePt t="110570" x="7034213" y="5822950"/>
          <p14:tracePt t="110579" x="7019925" y="5822950"/>
          <p14:tracePt t="110596" x="6992938" y="5808663"/>
          <p14:tracePt t="110602" x="6964363" y="5808663"/>
          <p14:tracePt t="110611" x="6937375" y="5808663"/>
          <p14:tracePt t="110618" x="6896100" y="5795963"/>
          <p14:tracePt t="110640" x="6813550" y="5781675"/>
          <p14:tracePt t="110642" x="6772275" y="5781675"/>
          <p14:tracePt t="110650" x="6716713" y="5767388"/>
          <p14:tracePt t="110670" x="6648450" y="5740400"/>
          <p14:tracePt t="110675" x="6592888" y="5740400"/>
          <p14:tracePt t="110682" x="6551613" y="5740400"/>
          <p14:tracePt t="110702" x="6469063" y="5726113"/>
          <p14:tracePt t="110719" x="6440488" y="5726113"/>
          <p14:tracePt t="110730" x="6427788" y="5726113"/>
          <p14:tracePt t="110755" x="6413500" y="5726113"/>
          <p14:tracePt t="110762" x="6399213" y="5726113"/>
          <p14:tracePt t="110782" x="6384925" y="5726113"/>
          <p14:tracePt t="110794" x="6357938" y="5726113"/>
          <p14:tracePt t="110814" x="6343650" y="5726113"/>
          <p14:tracePt t="110818" x="6330950" y="5726113"/>
          <p14:tracePt t="110826" x="6316663" y="5726113"/>
          <p14:tracePt t="110845" x="6289675" y="5726113"/>
          <p14:tracePt t="110874" x="6261100" y="5726113"/>
          <p14:tracePt t="110877" x="6248400" y="5726113"/>
          <p14:tracePt t="110883" x="6234113" y="5726113"/>
          <p14:tracePt t="110890" x="6207125" y="5726113"/>
          <p14:tracePt t="110907" x="6178550" y="5726113"/>
          <p14:tracePt t="110925" x="6164263" y="5726113"/>
          <p14:tracePt t="111227" x="6164263" y="5740400"/>
          <p14:tracePt t="111277" x="6151563" y="5740400"/>
          <p14:tracePt t="111843" x="6151563" y="5767388"/>
          <p14:tracePt t="111852" x="6151563" y="5781675"/>
          <p14:tracePt t="111859" x="6122988" y="5795963"/>
          <p14:tracePt t="112260" x="6110288" y="5795963"/>
          <p14:tracePt t="112267" x="6069013" y="5808663"/>
          <p14:tracePt t="112276" x="6069013" y="5822950"/>
          <p14:tracePt t="112307" x="6054725" y="5822950"/>
          <p14:tracePt t="112310" x="6027738" y="5822950"/>
          <p14:tracePt t="112327" x="5999163" y="5822950"/>
          <p14:tracePt t="112375" x="5984875" y="5822950"/>
          <p14:tracePt t="112391" x="5972175" y="5822950"/>
          <p14:tracePt t="112395" x="5957888" y="5822950"/>
          <p14:tracePt t="112418" x="5943600" y="5822950"/>
          <p14:tracePt t="112436" x="5930900" y="5808663"/>
          <p14:tracePt t="112883" x="5902325" y="5808663"/>
          <p14:tracePt t="112899" x="5875338" y="5808663"/>
          <p14:tracePt t="112934" x="5778500" y="5795963"/>
          <p14:tracePt t="112938" x="5764213" y="5795963"/>
          <p14:tracePt t="112948" x="5751513" y="5781675"/>
          <p14:tracePt t="112954" x="5737225" y="5781675"/>
          <p14:tracePt t="112972" x="5722938" y="5781675"/>
          <p14:tracePt t="112989" x="5695950" y="5781675"/>
          <p14:tracePt t="112994" x="5668963" y="5781675"/>
          <p14:tracePt t="113002" x="5654675" y="5781675"/>
          <p14:tracePt t="113021" x="5627688" y="5767388"/>
          <p14:tracePt t="113055" x="5613400" y="5767388"/>
          <p14:tracePt t="113088" x="5599113" y="5767388"/>
          <p14:tracePt t="113121" x="5586413" y="5767388"/>
          <p14:tracePt t="113123" x="5572125" y="5767388"/>
          <p14:tracePt t="113130" x="5557838" y="5767388"/>
          <p14:tracePt t="113161" x="5530850" y="5767388"/>
          <p14:tracePt t="113177" x="5516563" y="5781675"/>
          <p14:tracePt t="113180" x="5489575" y="5781675"/>
          <p14:tracePt t="113187" x="5475288" y="5808663"/>
          <p14:tracePt t="113194" x="5461000" y="5822950"/>
          <p14:tracePt t="113208" x="5434013" y="5822950"/>
          <p14:tracePt t="113225" x="5419725" y="5849938"/>
          <p14:tracePt t="113227" x="5407025" y="5864225"/>
          <p14:tracePt t="113242" x="5392738" y="5878513"/>
          <p14:tracePt t="113243" x="5392738" y="5892800"/>
          <p14:tracePt t="113250" x="5378450" y="5905500"/>
          <p14:tracePt t="113259" x="5378450" y="5934075"/>
          <p14:tracePt t="113266" x="5378450" y="5946775"/>
          <p14:tracePt t="113286" x="5378450" y="6002338"/>
          <p14:tracePt t="113303" x="5378450" y="6029325"/>
          <p14:tracePt t="113318" x="5378450" y="6057900"/>
          <p14:tracePt t="113330" x="5378450" y="6072188"/>
          <p14:tracePt t="113352" x="5392738" y="6099175"/>
          <p14:tracePt t="113367" x="5407025" y="6126163"/>
          <p14:tracePt t="113382" x="5407025" y="6154738"/>
          <p14:tracePt t="113388" x="5407025" y="6167438"/>
          <p14:tracePt t="113395" x="5407025" y="6181725"/>
          <p14:tracePt t="113416" x="5407025" y="6196013"/>
          <p14:tracePt t="113432" x="5407025" y="6223000"/>
          <p14:tracePt t="113435" x="5407025" y="6251575"/>
          <p14:tracePt t="113442" x="5392738" y="6251575"/>
          <p14:tracePt t="113461" x="5378450" y="6278563"/>
          <p14:tracePt t="113479" x="5351463" y="6305550"/>
          <p14:tracePt t="113483" x="5337175" y="6319838"/>
          <p14:tracePt t="113510" x="5322888" y="6334125"/>
          <p14:tracePt t="113525" x="5310188" y="6346825"/>
          <p14:tracePt t="113541" x="5295900" y="6346825"/>
          <p14:tracePt t="113554" x="5281613" y="6346825"/>
          <p14:tracePt t="113562" x="5268913" y="6346825"/>
          <p14:tracePt t="113588" x="5227638" y="6361113"/>
          <p14:tracePt t="113602" x="5199063" y="6361113"/>
          <p14:tracePt t="113619" x="5145088" y="6375400"/>
          <p14:tracePt t="113626" x="5130800" y="6375400"/>
          <p14:tracePt t="113649" x="5102225" y="6375400"/>
          <p14:tracePt t="113667" x="5075238" y="6375400"/>
          <p14:tracePt t="113680" x="5060950" y="6375400"/>
          <p14:tracePt t="113684" x="5048250" y="6375400"/>
          <p14:tracePt t="113691" x="5033963" y="6375400"/>
          <p14:tracePt t="113698" x="5019675" y="6375400"/>
          <p14:tracePt t="113706" x="5006975" y="6375400"/>
          <p14:tracePt t="113728" x="4978400" y="6375400"/>
          <p14:tracePt t="113745" x="4965700" y="6375400"/>
          <p14:tracePt t="113761" x="4937125" y="6375400"/>
          <p14:tracePt t="113779" x="4881563" y="6375400"/>
          <p14:tracePt t="113795" x="4854575" y="6375400"/>
          <p14:tracePt t="113824" x="4786313" y="6375400"/>
          <p14:tracePt t="113839" x="4716463" y="6375400"/>
          <p14:tracePt t="113854" x="4703763" y="6375400"/>
          <p14:tracePt t="113914" x="4689475" y="6361113"/>
          <p14:tracePt t="114108" x="4689475" y="6346825"/>
          <p14:tracePt t="114131" x="4689475" y="6319838"/>
          <p14:tracePt t="114202" x="4703763" y="6305550"/>
          <p14:tracePt t="114283" x="4716463" y="6305550"/>
          <p14:tracePt t="114316" x="4730750" y="6305550"/>
          <p14:tracePt t="114319" x="4772025" y="6305550"/>
          <p14:tracePt t="114322" x="4786313" y="6305550"/>
          <p14:tracePt t="114330" x="4799013" y="6305550"/>
          <p14:tracePt t="114340" x="4827588" y="6305550"/>
          <p14:tracePt t="114355" x="4868863" y="6305550"/>
          <p14:tracePt t="114362" x="4910138" y="6305550"/>
          <p14:tracePt t="114383" x="4937125" y="6319838"/>
          <p14:tracePt t="114400" x="4992688" y="6319838"/>
          <p14:tracePt t="114418" x="5019675" y="6346825"/>
          <p14:tracePt t="114419" x="5033963" y="6346825"/>
          <p14:tracePt t="114436" x="5060950" y="6346825"/>
          <p14:tracePt t="114464" x="5075238" y="6346825"/>
          <p14:tracePt t="114480" x="5116513" y="6375400"/>
          <p14:tracePt t="114494" x="5157788" y="6375400"/>
          <p14:tracePt t="114506" x="5172075" y="6375400"/>
          <p14:tracePt t="114528" x="5213350" y="6375400"/>
          <p14:tracePt t="114530" x="5240338" y="6375400"/>
          <p14:tracePt t="114538" x="5268913" y="6375400"/>
          <p14:tracePt t="114557" x="5295900" y="6375400"/>
          <p14:tracePt t="114575" x="5365750" y="6388100"/>
          <p14:tracePt t="114578" x="5378450" y="6402388"/>
          <p14:tracePt t="114586" x="5392738" y="6402388"/>
          <p14:tracePt t="114604" x="5419725" y="6402388"/>
          <p14:tracePt t="114610" x="5448300" y="6402388"/>
          <p14:tracePt t="114618" x="5461000" y="6402388"/>
          <p14:tracePt t="114635" x="5475288" y="6416675"/>
          <p14:tracePt t="114642" x="5489575" y="6430963"/>
          <p14:tracePt t="114665" x="5502275" y="6430963"/>
          <p14:tracePt t="114682" x="5516563" y="6430963"/>
          <p14:tracePt t="114696" x="5543550" y="6416675"/>
          <p14:tracePt t="114707" x="5557838" y="6416675"/>
          <p14:tracePt t="114715" x="5586413" y="6402388"/>
          <p14:tracePt t="114730" x="5599113" y="6388100"/>
          <p14:tracePt t="114746" x="5627688" y="6375400"/>
          <p14:tracePt t="114760" x="5654675" y="6361113"/>
          <p14:tracePt t="114763" x="5668963" y="6346825"/>
          <p14:tracePt t="114776" x="5681663" y="6346825"/>
          <p14:tracePt t="114787" x="5695950" y="6319838"/>
          <p14:tracePt t="114802" x="5710238" y="6319838"/>
          <p14:tracePt t="114810" x="5722938" y="6305550"/>
          <p14:tracePt t="114824" x="5737225" y="6292850"/>
          <p14:tracePt t="114839" x="5751513" y="6292850"/>
          <p14:tracePt t="114843" x="5778500" y="6292850"/>
          <p14:tracePt t="114858" x="5778500" y="6278563"/>
          <p14:tracePt t="114866" x="5792788" y="6278563"/>
          <p14:tracePt t="114874" x="5807075" y="6264275"/>
          <p14:tracePt t="114888" x="5807075" y="6251575"/>
          <p14:tracePt t="114904" x="5819775" y="6223000"/>
          <p14:tracePt t="114919" x="5834063" y="6208713"/>
          <p14:tracePt t="114922" x="5834063" y="6196013"/>
          <p14:tracePt t="114930" x="5834063" y="6181725"/>
          <p14:tracePt t="114938" x="5834063" y="6167438"/>
          <p14:tracePt t="114957" x="5834063" y="6140450"/>
          <p14:tracePt t="114962" x="5834063" y="6126163"/>
          <p14:tracePt t="114985" x="5834063" y="6099175"/>
          <p14:tracePt t="115019" x="5834063" y="6084888"/>
          <p14:tracePt t="115039" x="5834063" y="6072188"/>
          <p14:tracePt t="115071" x="5834063" y="6057900"/>
          <p14:tracePt t="115700" x="5819775" y="6043613"/>
          <p14:tracePt t="115708" x="5807075" y="6043613"/>
          <p14:tracePt t="115715" x="5792788" y="6016625"/>
          <p14:tracePt t="115747" x="5778500" y="5988050"/>
          <p14:tracePt t="115755" x="5778500" y="5975350"/>
          <p14:tracePt t="116003" x="5764213" y="5946775"/>
          <p14:tracePt t="116038" x="5751513" y="5961063"/>
          <p14:tracePt t="116043" x="5722938" y="5961063"/>
          <p14:tracePt t="116058" x="5722938" y="5975350"/>
          <p14:tracePt t="116109" x="5710238" y="5975350"/>
          <p14:tracePt t="116122" x="5695950" y="5975350"/>
          <p14:tracePt t="116139" x="5681663" y="5988050"/>
          <p14:tracePt t="116171" x="5668963" y="5988050"/>
          <p14:tracePt t="116204" x="5654675" y="5988050"/>
          <p14:tracePt t="116218" x="5640388" y="6016625"/>
          <p14:tracePt t="116274" x="5627688" y="6029325"/>
          <p14:tracePt t="116282" x="5627688" y="6043613"/>
          <p14:tracePt t="116316" x="5627688" y="6057900"/>
          <p14:tracePt t="116331" x="5627688" y="6072188"/>
          <p14:tracePt t="116349" x="5627688" y="6099175"/>
          <p14:tracePt t="116354" x="5640388" y="6099175"/>
          <p14:tracePt t="116375" x="5668963" y="6140450"/>
          <p14:tracePt t="116392" x="5681663" y="6154738"/>
          <p14:tracePt t="116395" x="5681663" y="6167438"/>
          <p14:tracePt t="116413" x="5695950" y="6196013"/>
          <p14:tracePt t="116440" x="5695950" y="6223000"/>
          <p14:tracePt t="116456" x="5695950" y="6251575"/>
          <p14:tracePt t="116472" x="5695950" y="6278563"/>
          <p14:tracePt t="116476" x="5695950" y="6305550"/>
          <p14:tracePt t="116482" x="5681663" y="6305550"/>
          <p14:tracePt t="116492" x="5681663" y="6334125"/>
          <p14:tracePt t="116498" x="5668963" y="6334125"/>
          <p14:tracePt t="116519" x="5640388" y="6346825"/>
          <p14:tracePt t="116523" x="5613400" y="6361113"/>
          <p14:tracePt t="116530" x="5599113" y="6375400"/>
          <p14:tracePt t="116549" x="5572125" y="6375400"/>
          <p14:tracePt t="116554" x="5530850" y="6375400"/>
          <p14:tracePt t="116562" x="5502275" y="6375400"/>
          <p14:tracePt t="116580" x="5419725" y="6375400"/>
          <p14:tracePt t="116596" x="5337175" y="6375400"/>
          <p14:tracePt t="116612" x="5295900" y="6361113"/>
          <p14:tracePt t="116619" x="5240338" y="6346825"/>
          <p14:tracePt t="116626" x="5227638" y="6346825"/>
          <p14:tracePt t="116634" x="5199063" y="6346825"/>
          <p14:tracePt t="116642" x="5172075" y="6334125"/>
          <p14:tracePt t="116659" x="5130800" y="6319838"/>
          <p14:tracePt t="116705" x="5102225" y="6305550"/>
          <p14:tracePt t="116731" x="5102225" y="6292850"/>
          <p14:tracePt t="116767" x="5102225" y="6278563"/>
          <p14:tracePt t="116786" x="5102225" y="6264275"/>
          <p14:tracePt t="117580" x="5102225" y="6251575"/>
          <p14:tracePt t="117588" x="5102225" y="6237288"/>
          <p14:tracePt t="117596" x="5102225" y="6223000"/>
          <p14:tracePt t="117627" x="5102225" y="6196013"/>
          <p14:tracePt t="117996" x="5102225" y="6181725"/>
          <p14:tracePt t="118003" x="5102225" y="6167438"/>
          <p14:tracePt t="118066" x="5102225" y="6084888"/>
          <p14:tracePt t="118074" x="5102225" y="6072188"/>
          <p14:tracePt t="118083" x="5102225" y="6043613"/>
          <p14:tracePt t="118090" x="5102225" y="6029325"/>
          <p14:tracePt t="118111" x="5130800" y="6002338"/>
          <p14:tracePt t="118114" x="5145088" y="5988050"/>
          <p14:tracePt t="118122" x="5157788" y="5961063"/>
          <p14:tracePt t="118140" x="5199063" y="5892800"/>
          <p14:tracePt t="118157" x="5199063" y="5795963"/>
          <p14:tracePt t="118172" x="5213350" y="5726113"/>
          <p14:tracePt t="118178" x="5213350" y="5657850"/>
          <p14:tracePt t="118186" x="5213350" y="5616575"/>
          <p14:tracePt t="118194" x="5213350" y="5575300"/>
          <p14:tracePt t="118202" x="5213350" y="5534025"/>
          <p14:tracePt t="118218" x="5213350" y="5422900"/>
          <p14:tracePt t="118236" x="5172075" y="5243513"/>
          <p14:tracePt t="118252" x="5060950" y="5022850"/>
          <p14:tracePt t="118259" x="5019675" y="4870450"/>
          <p14:tracePt t="118266" x="4965700" y="4760913"/>
          <p14:tracePt t="118281" x="4910138" y="4622800"/>
          <p14:tracePt t="118284" x="4813300" y="4498975"/>
          <p14:tracePt t="118300" x="4689475" y="4208463"/>
          <p14:tracePt t="118307" x="4606925" y="4098925"/>
          <p14:tracePt t="118314" x="4551363" y="4002088"/>
          <p14:tracePt t="118323" x="4483100" y="3876675"/>
          <p14:tracePt t="118330" x="4454525" y="3767138"/>
          <p14:tracePt t="118338" x="4398963" y="3629025"/>
          <p14:tracePt t="118346" x="4371975" y="3476625"/>
          <p14:tracePt t="118360" x="4344988" y="3325813"/>
          <p14:tracePt t="118364" x="4303713" y="3160713"/>
          <p14:tracePt t="118370" x="4248150" y="2981325"/>
          <p14:tracePt t="118378" x="4192588" y="2801938"/>
          <p14:tracePt t="118393" x="4124325" y="2622550"/>
          <p14:tracePt t="118410" x="4013200" y="2208213"/>
          <p14:tracePt t="118411" x="3944938" y="2041525"/>
          <p14:tracePt t="118418" x="3875088" y="1862138"/>
          <p14:tracePt t="118426" x="3806825" y="1697038"/>
          <p14:tracePt t="118434" x="3736975" y="1546225"/>
          <p14:tracePt t="118442" x="3654425" y="1408113"/>
          <p14:tracePt t="118458" x="3503613" y="1187450"/>
          <p14:tracePt t="118473" x="3421063" y="1090613"/>
          <p14:tracePt t="118475" x="3365500" y="993775"/>
          <p14:tracePt t="118483" x="3295650" y="896938"/>
          <p14:tracePt t="118491" x="3241675" y="814388"/>
          <p14:tracePt t="118499" x="3159125" y="758825"/>
          <p14:tracePt t="118518" x="3074988" y="703263"/>
          <p14:tracePt t="118521" x="2992438" y="661988"/>
          <p14:tracePt t="118537" x="2827338" y="565150"/>
          <p14:tracePt t="118538" x="2716213" y="523875"/>
          <p14:tracePt t="118547" x="2579688" y="511175"/>
          <p14:tracePt t="118555" x="2468563" y="469900"/>
          <p14:tracePt t="118563" x="2371725" y="455613"/>
          <p14:tracePt t="118583" x="2247900" y="441325"/>
          <p14:tracePt t="118585" x="2151063" y="441325"/>
          <p14:tracePt t="118599" x="1985963" y="441325"/>
          <p14:tracePt t="118602" x="1903413" y="441325"/>
          <p14:tracePt t="118611" x="1833563" y="441325"/>
          <p14:tracePt t="118633" x="1779588" y="441325"/>
          <p14:tracePt t="118635" x="1655763" y="441325"/>
          <p14:tracePt t="118649" x="1585913" y="441325"/>
          <p14:tracePt t="118652" x="1530350" y="441325"/>
          <p14:tracePt t="118659" x="1476375" y="441325"/>
          <p14:tracePt t="118666" x="1435100" y="427038"/>
          <p14:tracePt t="118674" x="1379538" y="414338"/>
          <p14:tracePt t="118697" x="1282700" y="400050"/>
          <p14:tracePt t="118699" x="1255713" y="385763"/>
          <p14:tracePt t="118706" x="1227138" y="385763"/>
          <p14:tracePt t="118728" x="1171575" y="385763"/>
          <p14:tracePt t="118744" x="1130300" y="385763"/>
          <p14:tracePt t="118758" x="1076325" y="400050"/>
          <p14:tracePt t="118763" x="1047750" y="400050"/>
          <p14:tracePt t="118770" x="1035050" y="414338"/>
          <p14:tracePt t="118780" x="1020763" y="427038"/>
          <p14:tracePt t="118786" x="965200" y="441325"/>
          <p14:tracePt t="118807" x="868363" y="511175"/>
          <p14:tracePt t="118824" x="758825" y="579438"/>
          <p14:tracePt t="118838" x="647700" y="649288"/>
          <p14:tracePt t="118843" x="620713" y="690563"/>
          <p14:tracePt t="118851" x="593725" y="703263"/>
          <p14:tracePt t="118860" x="552450" y="731838"/>
          <p14:tracePt t="118866" x="538163" y="731838"/>
          <p14:tracePt t="118887" x="496888" y="744538"/>
          <p14:tracePt t="118905" x="441325" y="758825"/>
          <p14:tracePt t="118918" x="414338" y="758825"/>
          <p14:tracePt t="118923" x="385763" y="758825"/>
          <p14:tracePt t="118930" x="373063" y="773113"/>
          <p14:tracePt t="118938" x="358775" y="785813"/>
          <p14:tracePt t="118946" x="331788" y="785813"/>
          <p14:tracePt t="118955" x="303213" y="800100"/>
          <p14:tracePt t="118962" x="288925" y="800100"/>
          <p14:tracePt t="118970" x="247650" y="814388"/>
          <p14:tracePt t="118978" x="234950" y="828675"/>
          <p14:tracePt t="118996" x="220663" y="841375"/>
          <p14:tracePt t="119012" x="206375" y="841375"/>
          <p14:tracePt t="119019" x="206375" y="869950"/>
          <p14:tracePt t="119045" x="179388" y="869950"/>
          <p14:tracePt t="119050" x="179388" y="896938"/>
          <p14:tracePt t="119076" x="165100" y="911225"/>
          <p14:tracePt t="119122" x="165100" y="938213"/>
          <p14:tracePt t="119139" x="165100" y="952500"/>
          <p14:tracePt t="119146" x="165100" y="965200"/>
          <p14:tracePt t="119173" x="179388" y="993775"/>
          <p14:tracePt t="119178" x="193675" y="993775"/>
          <p14:tracePt t="119186" x="193675" y="1008063"/>
          <p14:tracePt t="119200" x="206375" y="1008063"/>
          <p14:tracePt t="119216" x="261938" y="1020763"/>
          <p14:tracePt t="119219" x="288925" y="1020763"/>
          <p14:tracePt t="119226" x="317500" y="1020763"/>
          <p14:tracePt t="119234" x="358775" y="1020763"/>
          <p14:tracePt t="119249" x="400050" y="1020763"/>
          <p14:tracePt t="119266" x="482600" y="1020763"/>
          <p14:tracePt t="119327" x="496888" y="1020763"/>
          <p14:tracePt t="119344" x="523875" y="1020763"/>
          <p14:tracePt t="119354" x="538163" y="1020763"/>
          <p14:tracePt t="119373" x="579438" y="1020763"/>
          <p14:tracePt t="119390" x="606425" y="1020763"/>
          <p14:tracePt t="119408" x="620713" y="1020763"/>
          <p14:tracePt t="119424" x="635000" y="1020763"/>
          <p14:tracePt t="119428" x="647700" y="1020763"/>
          <p14:tracePt t="119434" x="676275" y="1020763"/>
          <p14:tracePt t="119454" x="717550" y="1020763"/>
          <p14:tracePt t="119471" x="800100" y="1020763"/>
          <p14:tracePt t="119477" x="827088" y="1020763"/>
          <p14:tracePt t="119482" x="855663" y="1020763"/>
          <p14:tracePt t="119503" x="909638" y="1020763"/>
          <p14:tracePt t="119518" x="979488" y="1020763"/>
          <p14:tracePt t="119549" x="1035050" y="1020763"/>
          <p14:tracePt t="119552" x="1076325" y="1020763"/>
          <p14:tracePt t="119556" x="1117600" y="1020763"/>
          <p14:tracePt t="119571" x="1185863" y="1020763"/>
          <p14:tracePt t="119579" x="1200150" y="1049338"/>
          <p14:tracePt t="119589" x="1241425" y="1049338"/>
          <p14:tracePt t="119594" x="1282700" y="1049338"/>
          <p14:tracePt t="119613" x="1350963" y="1062038"/>
          <p14:tracePt t="119631" x="1420813" y="1076325"/>
          <p14:tracePt t="119635" x="1447800" y="1076325"/>
          <p14:tracePt t="119642" x="1462088" y="1090613"/>
          <p14:tracePt t="119662" x="1530350" y="1103313"/>
          <p14:tracePt t="119667" x="1558925" y="1103313"/>
          <p14:tracePt t="119674" x="1571625" y="1103313"/>
          <p14:tracePt t="119694" x="1627188" y="1117600"/>
          <p14:tracePt t="119710" x="1682750" y="1131888"/>
          <p14:tracePt t="119716" x="1709738" y="1131888"/>
          <p14:tracePt t="119722" x="1751013" y="1144588"/>
          <p14:tracePt t="119730" x="1833563" y="1158875"/>
          <p14:tracePt t="119738" x="1903413" y="1173163"/>
          <p14:tracePt t="119746" x="1985963" y="1173163"/>
          <p14:tracePt t="119754" x="2054225" y="1187450"/>
          <p14:tracePt t="119771" x="2124075" y="1214438"/>
          <p14:tracePt t="119787" x="2317750" y="1214438"/>
          <p14:tracePt t="119803" x="2359025" y="1228725"/>
          <p14:tracePt t="119804" x="2386013" y="1228725"/>
          <p14:tracePt t="119810" x="2400300" y="1241425"/>
          <p14:tracePt t="119818" x="2427288" y="1241425"/>
          <p14:tracePt t="119827" x="2441575" y="1241425"/>
          <p14:tracePt t="119834" x="2468563" y="1241425"/>
          <p14:tracePt t="119850" x="2495550" y="1241425"/>
          <p14:tracePt t="119867" x="2606675" y="1241425"/>
          <p14:tracePt t="119883" x="2633663" y="1241425"/>
          <p14:tracePt t="119886" x="2689225" y="1241425"/>
          <p14:tracePt t="119890" x="2730500" y="1241425"/>
          <p14:tracePt t="119898" x="2786063" y="1241425"/>
          <p14:tracePt t="119906" x="2827338" y="1241425"/>
          <p14:tracePt t="119914" x="2868613" y="1241425"/>
          <p14:tracePt t="119922" x="2924175" y="1241425"/>
          <p14:tracePt t="119943" x="2965450" y="1241425"/>
          <p14:tracePt t="119945" x="3006725" y="1241425"/>
          <p14:tracePt t="119961" x="3062288" y="1241425"/>
          <p14:tracePt t="119975" x="3074988" y="1241425"/>
          <p14:tracePt t="119978" x="3089275" y="1241425"/>
          <p14:tracePt t="119981" x="3144838" y="1241425"/>
          <p14:tracePt t="119986" x="3186113" y="1228725"/>
          <p14:tracePt t="120006" x="3213100" y="1200150"/>
          <p14:tracePt t="120009" x="3241675" y="1200150"/>
          <p14:tracePt t="120012" x="3268663" y="1200150"/>
          <p14:tracePt t="120018" x="3295650" y="1173163"/>
          <p14:tracePt t="120040" x="3365500" y="1158875"/>
          <p14:tracePt t="120043" x="3392488" y="1158875"/>
          <p14:tracePt t="120050" x="3406775" y="1144588"/>
          <p14:tracePt t="120071" x="3448050" y="1131888"/>
          <p14:tracePt t="120075" x="3462338" y="1131888"/>
          <p14:tracePt t="120082" x="3489325" y="1131888"/>
          <p14:tracePt t="120103" x="3516313" y="1103313"/>
          <p14:tracePt t="120119" x="3544888" y="1090613"/>
          <p14:tracePt t="120124" x="3586163" y="1076325"/>
          <p14:tracePt t="120130" x="3613150" y="1062038"/>
          <p14:tracePt t="120149" x="3654425" y="1020763"/>
          <p14:tracePt t="120155" x="3683000" y="1020763"/>
          <p14:tracePt t="120162" x="3695700" y="993775"/>
          <p14:tracePt t="120179" x="3724275" y="965200"/>
          <p14:tracePt t="120197" x="3736975" y="952500"/>
          <p14:tracePt t="120203" x="3751263" y="938213"/>
          <p14:tracePt t="120211" x="3751263" y="923925"/>
          <p14:tracePt t="120228" x="3765550" y="911225"/>
          <p14:tracePt t="120277" x="3778250" y="911225"/>
          <p14:tracePt t="120386" x="3792538" y="911225"/>
          <p14:tracePt t="120402" x="3792538" y="923925"/>
          <p14:tracePt t="120421" x="3792538" y="938213"/>
          <p14:tracePt t="120426" x="3806825" y="979488"/>
          <p14:tracePt t="120434" x="3806825" y="993775"/>
          <p14:tracePt t="120452" x="3821113" y="1020763"/>
          <p14:tracePt t="120469" x="3821113" y="1049338"/>
          <p14:tracePt t="120482" x="3821113" y="1062038"/>
          <p14:tracePt t="120500" x="3821113" y="1076325"/>
          <p14:tracePt t="120566" x="3806825" y="1090613"/>
          <p14:tracePt t="120578" x="3792538" y="1117600"/>
          <p14:tracePt t="120598" x="3765550" y="1131888"/>
          <p14:tracePt t="120602" x="3751263" y="1131888"/>
          <p14:tracePt t="120610" x="3736975" y="1131888"/>
          <p14:tracePt t="120630" x="3724275" y="1131888"/>
          <p14:tracePt t="120634" x="3695700" y="1131888"/>
          <p14:tracePt t="120642" x="3668713" y="1131888"/>
          <p14:tracePt t="120657" x="3641725" y="1131888"/>
          <p14:tracePt t="120674" x="3613150" y="1131888"/>
          <p14:tracePt t="120682" x="3600450" y="1131888"/>
          <p14:tracePt t="120707" x="3586163" y="1131888"/>
          <p14:tracePt t="120709" x="3544888" y="1131888"/>
          <p14:tracePt t="120714" x="3530600" y="1131888"/>
          <p14:tracePt t="120908" x="3557588" y="1131888"/>
          <p14:tracePt t="120916" x="3571875" y="1103313"/>
          <p14:tracePt t="121075" x="3586163" y="1103313"/>
          <p14:tracePt t="121331" x="3613150" y="1103313"/>
          <p14:tracePt t="121369" x="3724275" y="1103313"/>
          <p14:tracePt t="121371" x="3778250" y="1103313"/>
          <p14:tracePt t="121379" x="3806825" y="1103313"/>
          <p14:tracePt t="121386" x="3833813" y="1103313"/>
          <p14:tracePt t="121403" x="3903663" y="1103313"/>
          <p14:tracePt t="121410" x="3916363" y="1103313"/>
          <p14:tracePt t="121418" x="3944938" y="1103313"/>
          <p14:tracePt t="121434" x="3957638" y="1103313"/>
          <p14:tracePt t="121450" x="3986213" y="1103313"/>
          <p14:tracePt t="121451" x="3998913" y="1103313"/>
          <p14:tracePt t="121479" x="3998913" y="1090613"/>
          <p14:tracePt t="121496" x="4041775" y="1076325"/>
          <p14:tracePt t="121510" x="4068763" y="1062038"/>
          <p14:tracePt t="121516" x="4083050" y="1049338"/>
          <p14:tracePt t="121523" x="4110038" y="1035050"/>
          <p14:tracePt t="121543" x="4124325" y="1008063"/>
          <p14:tracePt t="121558" x="4151313" y="979488"/>
          <p14:tracePt t="121563" x="4165600" y="965200"/>
          <p14:tracePt t="121570" x="4178300" y="952500"/>
          <p14:tracePt t="121578" x="4192588" y="952500"/>
          <p14:tracePt t="121586" x="4192588" y="923925"/>
          <p14:tracePt t="121607" x="4206875" y="911225"/>
          <p14:tracePt t="121610" x="4219575" y="896938"/>
          <p14:tracePt t="121625" x="4233863" y="882650"/>
          <p14:tracePt t="121627" x="4233863" y="869950"/>
          <p14:tracePt t="121634" x="4233863" y="855663"/>
          <p14:tracePt t="121655" x="4262438" y="828675"/>
          <p14:tracePt t="121671" x="4289425" y="814388"/>
          <p14:tracePt t="121673" x="4289425" y="800100"/>
          <p14:tracePt t="121687" x="4316413" y="800100"/>
          <p14:tracePt t="121691" x="4330700" y="785813"/>
          <p14:tracePt t="121707" x="4357688" y="773113"/>
          <p14:tracePt t="121714" x="4371975" y="773113"/>
          <p14:tracePt t="121735" x="4398963" y="758825"/>
          <p14:tracePt t="121750" x="4468813" y="744538"/>
          <p14:tracePt t="121767" x="4510088" y="731838"/>
          <p14:tracePt t="121772" x="4551363" y="717550"/>
          <p14:tracePt t="121778" x="4592638" y="717550"/>
          <p14:tracePt t="121786" x="4606925" y="703263"/>
          <p14:tracePt t="121794" x="4619625" y="690563"/>
          <p14:tracePt t="121814" x="4648200" y="690563"/>
          <p14:tracePt t="121964" x="4660900" y="690563"/>
          <p14:tracePt t="122002" x="4675188" y="703263"/>
          <p14:tracePt t="122003" x="4689475" y="717550"/>
          <p14:tracePt t="122035" x="4689475" y="744538"/>
          <p14:tracePt t="122058" x="4689475" y="758825"/>
          <p14:tracePt t="122074" x="4689475" y="773113"/>
          <p14:tracePt t="122082" x="4689475" y="785813"/>
          <p14:tracePt t="122098" x="4689475" y="814388"/>
          <p14:tracePt t="122114" x="4689475" y="828675"/>
          <p14:tracePt t="122122" x="4689475" y="841375"/>
          <p14:tracePt t="122143" x="4689475" y="869950"/>
          <p14:tracePt t="122159" x="4689475" y="882650"/>
          <p14:tracePt t="122178" x="4689475" y="923925"/>
          <p14:tracePt t="122186" x="4675188" y="938213"/>
          <p14:tracePt t="122207" x="4675188" y="979488"/>
          <p14:tracePt t="122225" x="4675188" y="993775"/>
          <p14:tracePt t="122243" x="4675188" y="1020763"/>
          <p14:tracePt t="122271" x="4660900" y="1049338"/>
          <p14:tracePt t="122289" x="4648200" y="1076325"/>
          <p14:tracePt t="122308" x="4648200" y="1090613"/>
          <p14:tracePt t="122335" x="4633913" y="1131888"/>
          <p14:tracePt t="122353" x="4619625" y="1158875"/>
          <p14:tracePt t="122355" x="4619625" y="1187450"/>
          <p14:tracePt t="122362" x="4619625" y="1255713"/>
          <p14:tracePt t="122384" x="4578350" y="1352550"/>
          <p14:tracePt t="122401" x="4578350" y="1449388"/>
          <p14:tracePt t="122414" x="4565650" y="1517650"/>
          <p14:tracePt t="122416" x="4537075" y="1587500"/>
          <p14:tracePt t="122419" x="4537075" y="1641475"/>
          <p14:tracePt t="122426" x="4537075" y="1697038"/>
          <p14:tracePt t="122434" x="4537075" y="1738313"/>
          <p14:tracePt t="122442" x="4537075" y="1793875"/>
          <p14:tracePt t="122464" x="4537075" y="1876425"/>
          <p14:tracePt t="122481" x="4537075" y="1973263"/>
          <p14:tracePt t="122494" x="4537075" y="2014538"/>
          <p14:tracePt t="122499" x="4537075" y="2111375"/>
          <p14:tracePt t="122506" x="4537075" y="2166938"/>
          <p14:tracePt t="122528" x="4537075" y="2263775"/>
          <p14:tracePt t="122531" x="4537075" y="2305050"/>
          <p14:tracePt t="122538" x="4537075" y="2359025"/>
          <p14:tracePt t="122558" x="4537075" y="2443163"/>
          <p14:tracePt t="122562" x="4537075" y="2484438"/>
          <p14:tracePt t="122570" x="4537075" y="2525713"/>
          <p14:tracePt t="122591" x="4537075" y="2608263"/>
          <p14:tracePt t="122607" x="4537075" y="2705100"/>
          <p14:tracePt t="122623" x="4537075" y="2759075"/>
          <p14:tracePt t="122627" x="4537075" y="2801938"/>
          <p14:tracePt t="122634" x="4537075" y="2843213"/>
          <p14:tracePt t="122654" x="4537075" y="2911475"/>
          <p14:tracePt t="122658" x="4537075" y="2938463"/>
          <p14:tracePt t="122666" x="4537075" y="2967038"/>
          <p14:tracePt t="122685" x="4537075" y="3008313"/>
          <p14:tracePt t="122690" x="4537075" y="3035300"/>
          <p14:tracePt t="122698" x="4551363" y="3063875"/>
          <p14:tracePt t="122715" x="4551363" y="3105150"/>
          <p14:tracePt t="122722" x="4551363" y="3132138"/>
          <p14:tracePt t="122730" x="4551363" y="3160713"/>
          <p14:tracePt t="122747" x="4565650" y="3201988"/>
          <p14:tracePt t="122764" x="4578350" y="3243263"/>
          <p14:tracePt t="122777" x="4578350" y="3255963"/>
          <p14:tracePt t="122779" x="4578350" y="3270250"/>
          <p14:tracePt t="122787" x="4592638" y="3284538"/>
          <p14:tracePt t="122795" x="4592638" y="3297238"/>
          <p14:tracePt t="122824" x="4592638" y="3311525"/>
          <p14:tracePt t="122839" x="4592638" y="3340100"/>
          <p14:tracePt t="122856" x="4592638" y="3352800"/>
          <p14:tracePt t="122861" x="4592638" y="3367088"/>
          <p14:tracePt t="122866" x="4592638" y="3394075"/>
          <p14:tracePt t="122886" x="4592638" y="3449638"/>
          <p14:tracePt t="122905" x="4592638" y="3490913"/>
          <p14:tracePt t="122918" x="4592638" y="3517900"/>
          <p14:tracePt t="122921" x="4592638" y="3532188"/>
          <p14:tracePt t="122925" x="4592638" y="3560763"/>
          <p14:tracePt t="122930" x="4592638" y="3587750"/>
          <p14:tracePt t="122950" x="4592638" y="3643313"/>
          <p14:tracePt t="122967" x="4592638" y="3670300"/>
          <p14:tracePt t="122969" x="4592638" y="3684588"/>
          <p14:tracePt t="122983" x="4592638" y="3740150"/>
          <p14:tracePt t="122986" x="4592638" y="3752850"/>
          <p14:tracePt t="122994" x="4592638" y="3767138"/>
          <p14:tracePt t="123002" x="4592638" y="3794125"/>
          <p14:tracePt t="123020" x="4592638" y="3835400"/>
          <p14:tracePt t="123026" x="4592638" y="3849688"/>
          <p14:tracePt t="123034" x="4592638" y="3876675"/>
          <p14:tracePt t="123042" x="4592638" y="3890963"/>
          <p14:tracePt t="123053" x="4592638" y="3919538"/>
          <p14:tracePt t="123058" x="4592638" y="3932238"/>
          <p14:tracePt t="123066" x="4592638" y="3960813"/>
          <p14:tracePt t="123074" x="4592638" y="3973513"/>
          <p14:tracePt t="123095" x="4592638" y="4014788"/>
          <p14:tracePt t="123111" x="4592638" y="4084638"/>
          <p14:tracePt t="123127" x="4592638" y="4140200"/>
          <p14:tracePt t="123131" x="4592638" y="4152900"/>
          <p14:tracePt t="123138" x="4592638" y="4167188"/>
          <p14:tracePt t="123156" x="4592638" y="4235450"/>
          <p14:tracePt t="123175" x="4592638" y="4264025"/>
          <p14:tracePt t="123179" x="4592638" y="4291013"/>
          <p14:tracePt t="123186" x="4592638" y="4319588"/>
          <p14:tracePt t="123206" x="4578350" y="4373563"/>
          <p14:tracePt t="123211" x="4578350" y="4402138"/>
          <p14:tracePt t="123218" x="4578350" y="4429125"/>
          <p14:tracePt t="123237" x="4578350" y="4511675"/>
          <p14:tracePt t="123253" x="4578350" y="4622800"/>
          <p14:tracePt t="123259" x="4578350" y="4664075"/>
          <p14:tracePt t="123266" x="4578350" y="4705350"/>
          <p14:tracePt t="123285" x="4578350" y="4787900"/>
          <p14:tracePt t="123299" x="4578350" y="4857750"/>
          <p14:tracePt t="123317" x="4578350" y="4940300"/>
          <p14:tracePt t="123324" x="4578350" y="4967288"/>
          <p14:tracePt t="123330" x="4578350" y="5008563"/>
          <p14:tracePt t="123346" x="4578350" y="5091113"/>
          <p14:tracePt t="123365" x="4578350" y="5146675"/>
          <p14:tracePt t="123370" x="4578350" y="5175250"/>
          <p14:tracePt t="123378" x="4565650" y="5216525"/>
          <p14:tracePt t="123386" x="4565650" y="5284788"/>
          <p14:tracePt t="123394" x="4565650" y="5311775"/>
          <p14:tracePt t="123410" x="4524375" y="5449888"/>
          <p14:tracePt t="123418" x="4495800" y="5491163"/>
          <p14:tracePt t="123426" x="4495800" y="5534025"/>
          <p14:tracePt t="123443" x="4495800" y="5643563"/>
          <p14:tracePt t="123459" x="4495800" y="5740400"/>
          <p14:tracePt t="123474" x="4495800" y="5795963"/>
          <p14:tracePt t="123476" x="4495800" y="5837238"/>
          <p14:tracePt t="123482" x="4510088" y="5864225"/>
          <p14:tracePt t="123490" x="4510088" y="5878513"/>
          <p14:tracePt t="123498" x="4524375" y="5905500"/>
          <p14:tracePt t="123506" x="4551363" y="5934075"/>
          <p14:tracePt t="123522" x="4565650" y="5975350"/>
          <p14:tracePt t="123537" x="4619625" y="6043613"/>
          <p14:tracePt t="123540" x="4660900" y="6126163"/>
          <p14:tracePt t="123553" x="4716463" y="6181725"/>
          <p14:tracePt t="123556" x="4799013" y="6237288"/>
          <p14:tracePt t="123562" x="4868863" y="6292850"/>
          <p14:tracePt t="123570" x="4951413" y="6361113"/>
          <p14:tracePt t="123579" x="5060950" y="6416675"/>
          <p14:tracePt t="123586" x="5130800" y="6484938"/>
          <p14:tracePt t="123600" x="5227638" y="6526213"/>
          <p14:tracePt t="123616" x="5310188" y="6567488"/>
          <p14:tracePt t="123632" x="5530850" y="6678613"/>
          <p14:tracePt t="123635" x="5695950" y="6761163"/>
          <p14:tracePt t="123643" x="5792788" y="6789738"/>
          <p14:tracePt t="123650" x="5902325" y="6802438"/>
          <p14:tracePt t="123659" x="5999163" y="6831013"/>
          <p14:tracePt t="123666" x="6096000" y="6843713"/>
          <p14:tracePt t="123748" x="7267575" y="6789738"/>
          <p14:tracePt t="123755" x="7434263" y="6775450"/>
          <p14:tracePt t="123762" x="7613650" y="6746875"/>
          <p14:tracePt t="123777" x="7805738" y="6719888"/>
          <p14:tracePt t="123779" x="7985125" y="6705600"/>
          <p14:tracePt t="123796" x="8370888" y="6692900"/>
          <p14:tracePt t="123810" x="8550275" y="6692900"/>
          <p14:tracePt t="123811" x="8702675" y="6692900"/>
          <p14:tracePt t="123818" x="8867775" y="6692900"/>
          <p14:tracePt t="123826" x="9005888" y="6692900"/>
          <p14:tracePt t="123834" x="9117013" y="6692900"/>
          <p14:tracePt t="123842" x="9226550" y="6692900"/>
          <p14:tracePt t="123858" x="9323388" y="6692900"/>
          <p14:tracePt t="123875" x="9475788" y="6692900"/>
          <p14:tracePt t="124147" x="9461500" y="6692900"/>
          <p14:tracePt t="124155" x="9447213" y="6678613"/>
          <p14:tracePt t="124163" x="9405938" y="6678613"/>
          <p14:tracePt t="124181" x="9350375" y="6664325"/>
          <p14:tracePt t="124186" x="9323388" y="6651625"/>
          <p14:tracePt t="124195" x="9296400" y="6651625"/>
          <p14:tracePt t="124211" x="9212263" y="6637338"/>
          <p14:tracePt t="124227" x="9144000" y="6637338"/>
          <p14:tracePt t="124234" x="9117013" y="6637338"/>
          <p14:tracePt t="124242" x="9088438" y="6637338"/>
          <p14:tracePt t="124250" x="9047163" y="6637338"/>
          <p14:tracePt t="124258" x="9005888" y="6623050"/>
          <p14:tracePt t="124272" x="8978900" y="6610350"/>
          <p14:tracePt t="124288" x="8937625" y="6596063"/>
          <p14:tracePt t="124291" x="8867775" y="6596063"/>
          <p14:tracePt t="124298" x="8812213" y="6596063"/>
          <p14:tracePt t="124306" x="8758238" y="6581775"/>
          <p14:tracePt t="124320" x="8675688" y="6567488"/>
          <p14:tracePt t="124336" x="8605838" y="6567488"/>
          <p14:tracePt t="124339" x="8523288" y="6554788"/>
          <p14:tracePt t="124346" x="8482013" y="6554788"/>
          <p14:tracePt t="124354" x="8426450" y="6554788"/>
          <p14:tracePt t="124362" x="8399463" y="6554788"/>
          <p14:tracePt t="124382" x="8343900" y="6554788"/>
          <p14:tracePt t="124399" x="8302625" y="6554788"/>
          <p14:tracePt t="124415" x="8275638" y="6554788"/>
          <p14:tracePt t="124419" x="8261350" y="6554788"/>
          <p14:tracePt t="124426" x="8247063" y="6554788"/>
          <p14:tracePt t="124446" x="8178800" y="6554788"/>
          <p14:tracePt t="124450" x="8123238" y="6554788"/>
          <p14:tracePt t="124458" x="8067675" y="6540500"/>
          <p14:tracePt t="124477" x="7958138" y="6526213"/>
          <p14:tracePt t="124495" x="7820025" y="6526213"/>
          <p14:tracePt t="124510" x="7723188" y="6526213"/>
          <p14:tracePt t="124515" x="7696200" y="6526213"/>
          <p14:tracePt t="124522" x="7654925" y="6526213"/>
          <p14:tracePt t="124531" x="7613650" y="6526213"/>
          <p14:tracePt t="124538" x="7585075" y="6526213"/>
          <p14:tracePt t="124558" x="7531100" y="6526213"/>
          <p14:tracePt t="124575" x="7475538" y="6526213"/>
          <p14:tracePt t="124579" x="7461250" y="6526213"/>
          <p14:tracePt t="124586" x="7446963" y="6526213"/>
          <p14:tracePt t="124606" x="7378700" y="6526213"/>
          <p14:tracePt t="124610" x="7337425" y="6526213"/>
          <p14:tracePt t="124618" x="7267575" y="6526213"/>
          <p14:tracePt t="124637" x="7143750" y="6526213"/>
          <p14:tracePt t="124653" x="6992938" y="6513513"/>
          <p14:tracePt t="124668" x="6826250" y="6499225"/>
          <p14:tracePt t="124675" x="6757988" y="6484938"/>
          <p14:tracePt t="124682" x="6702425" y="6484938"/>
          <p14:tracePt t="124698" x="6578600" y="6443663"/>
          <p14:tracePt t="124706" x="6481763" y="6430963"/>
          <p14:tracePt t="124714" x="6399213" y="6416675"/>
          <p14:tracePt t="124730" x="6357938" y="6402388"/>
          <p14:tracePt t="124747" x="6178550" y="6375400"/>
          <p14:tracePt t="124763" x="6110288" y="6375400"/>
          <p14:tracePt t="124773" x="6069013" y="6375400"/>
          <p14:tracePt t="124778" x="6040438" y="6361113"/>
          <p14:tracePt t="124786" x="5999163" y="6346825"/>
          <p14:tracePt t="124794" x="5957888" y="6346825"/>
          <p14:tracePt t="124808" x="5930900" y="6346825"/>
          <p14:tracePt t="124826" x="5875338" y="6346825"/>
          <p14:tracePt t="124827" x="5834063" y="6346825"/>
          <p14:tracePt t="124843" x="5764213" y="6346825"/>
          <p14:tracePt t="124851" x="5737225" y="6346825"/>
          <p14:tracePt t="124858" x="5722938" y="6346825"/>
          <p14:tracePt t="124866" x="5710238" y="6346825"/>
          <p14:tracePt t="124874" x="5695950" y="6346825"/>
          <p14:tracePt t="124888" x="5668963" y="6346825"/>
          <p14:tracePt t="124891" x="5640388" y="6346825"/>
          <p14:tracePt t="124908" x="5557838" y="6346825"/>
          <p14:tracePt t="124922" x="5475288" y="6346825"/>
          <p14:tracePt t="124930" x="5434013" y="6346825"/>
          <p14:tracePt t="124938" x="5351463" y="6346825"/>
          <p14:tracePt t="124946" x="5268913" y="6334125"/>
          <p14:tracePt t="124968" x="5116513" y="6305550"/>
          <p14:tracePt t="124983" x="4992688" y="6264275"/>
          <p14:tracePt t="125000" x="4924425" y="6251575"/>
          <p14:tracePt t="125002" x="4840288" y="6251575"/>
          <p14:tracePt t="125010" x="4799013" y="6237288"/>
          <p14:tracePt t="125021" x="4786313" y="6237288"/>
          <p14:tracePt t="125026" x="4772025" y="6223000"/>
          <p14:tracePt t="125034" x="4745038" y="6223000"/>
          <p14:tracePt t="125042" x="4716463" y="6208713"/>
          <p14:tracePt t="125066" x="4648200" y="6196013"/>
          <p14:tracePt t="125068" x="4606925" y="6181725"/>
          <p14:tracePt t="125074" x="4578350" y="6181725"/>
          <p14:tracePt t="125091" x="4551363" y="6154738"/>
          <p14:tracePt t="125122" x="4524375" y="6140450"/>
          <p14:tracePt t="125125" x="4510088" y="6126163"/>
          <p14:tracePt t="125131" x="4495800" y="6126163"/>
          <p14:tracePt t="125138" x="4483100" y="6126163"/>
          <p14:tracePt t="125159" x="4468813" y="6113463"/>
          <p14:tracePt t="125162" x="4454525" y="6099175"/>
          <p14:tracePt t="125205" x="4454525" y="6084888"/>
          <p14:tracePt t="125226" x="4427538" y="6029325"/>
          <p14:tracePt t="125251" x="4427538" y="6002338"/>
          <p14:tracePt t="125500" x="4427538" y="5988050"/>
          <p14:tracePt t="125508" x="4413250" y="5961063"/>
          <p14:tracePt t="125516" x="4398963" y="5946775"/>
          <p14:tracePt t="125523" x="4398963" y="5934075"/>
          <p14:tracePt t="125559" x="4398963" y="5849938"/>
          <p14:tracePt t="125563" x="4398963" y="5822950"/>
          <p14:tracePt t="125570" x="4398963" y="5795963"/>
          <p14:tracePt t="125586" x="4398963" y="5767388"/>
          <p14:tracePt t="125605" x="4398963" y="5754688"/>
          <p14:tracePt t="125620" x="4398963" y="5740400"/>
          <p14:tracePt t="125667" x="4398963" y="5726113"/>
          <p14:tracePt t="125691" x="4398963" y="5713413"/>
          <p14:tracePt t="125714" x="4398963" y="5699125"/>
          <p14:tracePt t="125732" x="4398963" y="5684838"/>
          <p14:tracePt t="125738" x="4398963" y="5657850"/>
          <p14:tracePt t="125762" x="4398963" y="5643563"/>
          <p14:tracePt t="125770" x="4398963" y="5629275"/>
          <p14:tracePt t="125778" x="4398963" y="5616575"/>
          <p14:tracePt t="125794" x="4398963" y="5602288"/>
          <p14:tracePt t="125810" x="4386263" y="5575300"/>
          <p14:tracePt t="125823" x="4386263" y="5546725"/>
          <p14:tracePt t="125826" x="4386263" y="5505450"/>
          <p14:tracePt t="125827" x="4371975" y="5478463"/>
          <p14:tracePt t="125835" x="4357688" y="5449888"/>
          <p14:tracePt t="125842" x="4357688" y="5408613"/>
          <p14:tracePt t="125850" x="4357688" y="5381625"/>
          <p14:tracePt t="125858" x="4357688" y="5354638"/>
          <p14:tracePt t="125872" x="4357688" y="5326063"/>
          <p14:tracePt t="125888" x="4330700" y="5243513"/>
          <p14:tracePt t="125891" x="4316413" y="5202238"/>
          <p14:tracePt t="125906" x="4316413" y="5175250"/>
          <p14:tracePt t="125908" x="4303713" y="5132388"/>
          <p14:tracePt t="125915" x="4289425" y="5105400"/>
          <p14:tracePt t="125922" x="4275138" y="5064125"/>
          <p14:tracePt t="125931" x="4262438" y="4995863"/>
          <p14:tracePt t="125938" x="4262438" y="4953000"/>
          <p14:tracePt t="125953" x="4248150" y="4899025"/>
          <p14:tracePt t="125968" x="4233863" y="4773613"/>
          <p14:tracePt t="125970" x="4219575" y="4719638"/>
          <p14:tracePt t="125978" x="4192588" y="4664075"/>
          <p14:tracePt t="125986" x="4192588" y="4594225"/>
          <p14:tracePt t="125994" x="4178300" y="4540250"/>
          <p14:tracePt t="126014" x="4178300" y="4457700"/>
          <p14:tracePt t="126032" x="4151313" y="4402138"/>
          <p14:tracePt t="126035" x="4137025" y="4360863"/>
          <p14:tracePt t="126042" x="4137025" y="4332288"/>
          <p14:tracePt t="126066" x="4137025" y="4278313"/>
          <p14:tracePt t="126069" x="4137025" y="4249738"/>
          <p14:tracePt t="126074" x="4137025" y="4208463"/>
          <p14:tracePt t="126094" x="4137025" y="4152900"/>
          <p14:tracePt t="126115" x="4137025" y="3987800"/>
          <p14:tracePt t="126122" x="4137025" y="3946525"/>
          <p14:tracePt t="126141" x="4137025" y="3863975"/>
          <p14:tracePt t="126159" x="4137025" y="3781425"/>
          <p14:tracePt t="126174" x="4137025" y="3643313"/>
          <p14:tracePt t="126179" x="4137025" y="3587750"/>
          <p14:tracePt t="126186" x="4137025" y="3546475"/>
          <p14:tracePt t="126204" x="4137025" y="3394075"/>
          <p14:tracePt t="126210" x="4137025" y="3297238"/>
          <p14:tracePt t="126218" x="4137025" y="3228975"/>
          <p14:tracePt t="126235" x="4137025" y="3049588"/>
          <p14:tracePt t="126252" x="4165600" y="2884488"/>
          <p14:tracePt t="126258" x="4165600" y="2787650"/>
          <p14:tracePt t="126266" x="4165600" y="2717800"/>
          <p14:tracePt t="126280" x="4165600" y="2663825"/>
          <p14:tracePt t="126285" x="4165600" y="2579688"/>
          <p14:tracePt t="126290" x="4165600" y="2511425"/>
          <p14:tracePt t="126310" x="4165600" y="2400300"/>
          <p14:tracePt t="126328" x="4165600" y="2276475"/>
          <p14:tracePt t="126331" x="4165600" y="2235200"/>
          <p14:tracePt t="126338" x="4165600" y="2179638"/>
          <p14:tracePt t="126359" x="4192588" y="2084388"/>
          <p14:tracePt t="126376" x="4233863" y="2000250"/>
          <p14:tracePt t="126392" x="4262438" y="1905000"/>
          <p14:tracePt t="126394" x="4262438" y="1862138"/>
          <p14:tracePt t="126402" x="4275138" y="1835150"/>
          <p14:tracePt t="126413" x="4289425" y="1793875"/>
          <p14:tracePt t="126418" x="4303713" y="1766888"/>
          <p14:tracePt t="126438" x="4303713" y="1725613"/>
          <p14:tracePt t="126456" x="4316413" y="1682750"/>
          <p14:tracePt t="126472" x="4330700" y="1670050"/>
          <p14:tracePt t="127443" x="4330700" y="1641475"/>
          <p14:tracePt t="127452" x="4330700" y="1628775"/>
          <p14:tracePt t="127460" x="4330700" y="1614488"/>
          <p14:tracePt t="127491" x="4371975" y="1546225"/>
          <p14:tracePt t="127506" x="4386263" y="1531938"/>
          <p14:tracePt t="127508" x="4386263" y="1517650"/>
          <p14:tracePt t="127514" x="4398963" y="1490663"/>
          <p14:tracePt t="127522" x="4413250" y="1476375"/>
          <p14:tracePt t="127540" x="4413250" y="1449388"/>
          <p14:tracePt t="127547" x="4413250" y="1435100"/>
          <p14:tracePt t="127554" x="4413250" y="1420813"/>
          <p14:tracePt t="127571" x="4413250" y="1379538"/>
          <p14:tracePt t="127599" x="4413250" y="1352550"/>
          <p14:tracePt t="127603" x="4413250" y="1323975"/>
          <p14:tracePt t="127632" x="4413250" y="1311275"/>
          <p14:tracePt t="127649" x="4398963" y="1296988"/>
          <p14:tracePt t="127651" x="4386263" y="1270000"/>
          <p14:tracePt t="127666" x="4371975" y="1241425"/>
          <p14:tracePt t="127680" x="4357688" y="1241425"/>
          <p14:tracePt t="127684" x="4344988" y="1228725"/>
          <p14:tracePt t="127690" x="4330700" y="1200150"/>
          <p14:tracePt t="127698" x="4303713" y="1173163"/>
          <p14:tracePt t="127711" x="4289425" y="1144588"/>
          <p14:tracePt t="127716" x="4262438" y="1090613"/>
          <p14:tracePt t="127722" x="4233863" y="1062038"/>
          <p14:tracePt t="127744" x="4165600" y="965200"/>
          <p14:tracePt t="127760" x="4110038" y="882650"/>
          <p14:tracePt t="127764" x="4083050" y="828675"/>
          <p14:tracePt t="127771" x="4054475" y="800100"/>
          <p14:tracePt t="127790" x="4013200" y="731838"/>
          <p14:tracePt t="127808" x="3971925" y="676275"/>
          <p14:tracePt t="127811" x="3944938" y="661988"/>
          <p14:tracePt t="127819" x="3916363" y="649288"/>
          <p14:tracePt t="127840" x="3889375" y="620713"/>
          <p14:tracePt t="127856" x="3862388" y="606425"/>
          <p14:tracePt t="127872" x="3821113" y="593725"/>
          <p14:tracePt t="127875" x="3806825" y="579438"/>
          <p14:tracePt t="127883" x="3792538" y="565150"/>
          <p14:tracePt t="127892" x="3765550" y="538163"/>
          <p14:tracePt t="127898" x="3736975" y="523875"/>
          <p14:tracePt t="127918" x="3683000" y="482600"/>
          <p14:tracePt t="127934" x="3627438" y="441325"/>
          <p14:tracePt t="127951" x="3557588" y="400050"/>
          <p14:tracePt t="127955" x="3489325" y="358775"/>
          <p14:tracePt t="127963" x="3448050" y="303213"/>
          <p14:tracePt t="127972" x="3365500" y="276225"/>
          <p14:tracePt t="127978" x="3295650" y="247650"/>
          <p14:tracePt t="127998" x="3116263" y="193675"/>
          <p14:tracePt t="128016" x="2951163" y="152400"/>
          <p14:tracePt t="128032" x="2786063" y="96838"/>
          <p14:tracePt t="128034" x="2716213" y="68263"/>
          <p14:tracePt t="128042" x="2633663" y="41275"/>
          <p14:tracePt t="128051" x="2565400" y="26988"/>
          <p14:tracePt t="128058" x="2495550" y="0"/>
          <p14:tracePt t="128323" x="923925" y="0"/>
          <p14:tracePt t="128331" x="882650" y="14288"/>
          <p14:tracePt t="128350" x="841375" y="14288"/>
          <p14:tracePt t="128355" x="827088" y="26988"/>
          <p14:tracePt t="128362" x="785813" y="26988"/>
          <p14:tracePt t="128378" x="744538" y="41275"/>
          <p14:tracePt t="128394" x="661988" y="68263"/>
          <p14:tracePt t="128408" x="620713" y="96838"/>
          <p14:tracePt t="128410" x="579438" y="96838"/>
          <p14:tracePt t="128412" x="538163" y="96838"/>
          <p14:tracePt t="128419" x="482600" y="111125"/>
          <p14:tracePt t="128426" x="441325" y="111125"/>
          <p14:tracePt t="128434" x="400050" y="123825"/>
          <p14:tracePt t="128444" x="373063" y="123825"/>
          <p14:tracePt t="128450" x="358775" y="138113"/>
          <p14:tracePt t="128471" x="303213" y="152400"/>
          <p14:tracePt t="128486" x="276225" y="179388"/>
          <p14:tracePt t="128506" x="261938" y="193675"/>
          <p14:tracePt t="128524" x="261938" y="206375"/>
          <p14:tracePt t="128540" x="234950" y="247650"/>
          <p14:tracePt t="128546" x="234950" y="261938"/>
          <p14:tracePt t="128568" x="206375" y="303213"/>
          <p14:tracePt t="128585" x="179388" y="358775"/>
          <p14:tracePt t="128599" x="165100" y="414338"/>
          <p14:tracePt t="128603" x="165100" y="455613"/>
          <p14:tracePt t="128610" x="165100" y="482600"/>
          <p14:tracePt t="128620" x="152400" y="511175"/>
          <p14:tracePt t="128626" x="138113" y="523875"/>
          <p14:tracePt t="128642" x="138113" y="552450"/>
          <p14:tracePt t="128662" x="123825" y="565150"/>
          <p14:tracePt t="128676" x="123825" y="593725"/>
          <p14:tracePt t="128693" x="111125" y="635000"/>
          <p14:tracePt t="128699" x="111125" y="649288"/>
          <p14:tracePt t="128707" x="111125" y="661988"/>
          <p14:tracePt t="128714" x="111125" y="676275"/>
          <p14:tracePt t="128722" x="111125" y="690563"/>
          <p14:tracePt t="128730" x="111125" y="703263"/>
          <p14:tracePt t="128738" x="111125" y="731838"/>
          <p14:tracePt t="128756" x="111125" y="758825"/>
          <p14:tracePt t="128763" x="111125" y="773113"/>
          <p14:tracePt t="128770" x="111125" y="785813"/>
          <p14:tracePt t="128788" x="123825" y="814388"/>
          <p14:tracePt t="128817" x="123825" y="841375"/>
          <p14:tracePt t="128820" x="165100" y="841375"/>
          <p14:tracePt t="128826" x="165100" y="869950"/>
          <p14:tracePt t="128851" x="193675" y="869950"/>
          <p14:tracePt t="128881" x="234950" y="896938"/>
          <p14:tracePt t="128884" x="261938" y="911225"/>
          <p14:tracePt t="128891" x="303213" y="911225"/>
          <p14:tracePt t="128898" x="317500" y="923925"/>
          <p14:tracePt t="128914" x="331788" y="923925"/>
          <p14:tracePt t="128964" x="358775" y="923925"/>
          <p14:tracePt t="129098" x="400050" y="911225"/>
          <p14:tracePt t="129779" x="414338" y="896938"/>
          <p14:tracePt t="129787" x="427038" y="882650"/>
          <p14:tracePt t="129795" x="455613" y="882650"/>
          <p14:tracePt t="129803" x="468313" y="869950"/>
          <p14:tracePt t="129828" x="496888" y="869950"/>
          <p14:tracePt t="129831" x="538163" y="855663"/>
          <p14:tracePt t="129835" x="565150" y="855663"/>
          <p14:tracePt t="129845" x="593725" y="841375"/>
          <p14:tracePt t="129850" x="606425" y="841375"/>
          <p14:tracePt t="129869" x="647700" y="841375"/>
          <p14:tracePt t="129886" x="688975" y="841375"/>
          <p14:tracePt t="129904" x="730250" y="841375"/>
          <p14:tracePt t="129907" x="758825" y="841375"/>
          <p14:tracePt t="129914" x="773113" y="841375"/>
          <p14:tracePt t="129930" x="800100" y="841375"/>
          <p14:tracePt t="129949" x="814388" y="841375"/>
          <p14:tracePt t="129968" x="841375" y="841375"/>
          <p14:tracePt t="129971" x="855663" y="841375"/>
          <p14:tracePt t="129978" x="868363" y="841375"/>
          <p14:tracePt t="129998" x="896938" y="841375"/>
          <p14:tracePt t="130014" x="909638" y="841375"/>
          <p14:tracePt t="130028" x="979488" y="841375"/>
          <p14:tracePt t="130036" x="993775" y="841375"/>
          <p14:tracePt t="130042" x="1006475" y="841375"/>
          <p14:tracePt t="130064" x="1047750" y="841375"/>
          <p14:tracePt t="130068" x="1062038" y="841375"/>
          <p14:tracePt t="130074" x="1076325" y="841375"/>
          <p14:tracePt t="130093" x="1117600" y="841375"/>
          <p14:tracePt t="130955" x="1103313" y="841375"/>
          <p14:tracePt t="130972" x="1076325" y="841375"/>
          <p14:tracePt t="130979" x="1047750" y="841375"/>
          <p14:tracePt t="131006" x="1006475" y="841375"/>
          <p14:tracePt t="131024" x="993775" y="841375"/>
          <p14:tracePt t="131028" x="979488" y="841375"/>
          <p14:tracePt t="131034" x="965200" y="841375"/>
          <p14:tracePt t="131060" x="923925" y="841375"/>
          <p14:tracePt t="131088" x="882650" y="828675"/>
          <p14:tracePt t="131090" x="868363" y="828675"/>
          <p14:tracePt t="131098" x="855663" y="814388"/>
          <p14:tracePt t="131118" x="827088" y="814388"/>
          <p14:tracePt t="131135" x="814388" y="800100"/>
          <p14:tracePt t="131139" x="785813" y="800100"/>
          <p14:tracePt t="131169" x="744538" y="800100"/>
          <p14:tracePt t="131171" x="730250" y="785813"/>
          <p14:tracePt t="131197" x="717550" y="773113"/>
          <p14:tracePt t="131214" x="703263" y="773113"/>
          <p14:tracePt t="131243" x="676275" y="773113"/>
          <p14:tracePt t="131258" x="676275" y="758825"/>
          <p14:tracePt t="131260" x="661988" y="758825"/>
          <p14:tracePt t="131291" x="635000" y="744538"/>
          <p14:tracePt t="131387" x="620713" y="731838"/>
          <p14:tracePt t="131395" x="620713" y="717550"/>
          <p14:tracePt t="131422" x="606425" y="717550"/>
          <p14:tracePt t="131468" x="593725" y="703263"/>
          <p14:tracePt t="131546" x="579438" y="703263"/>
          <p14:tracePt t="131581" x="552450" y="703263"/>
          <p14:tracePt t="131586" x="523875" y="703263"/>
          <p14:tracePt t="131615" x="509588" y="717550"/>
          <p14:tracePt t="131618" x="496888" y="717550"/>
          <p14:tracePt t="131626" x="496888" y="731838"/>
          <p14:tracePt t="131659" x="482600" y="758825"/>
          <p14:tracePt t="131698" x="468313" y="785813"/>
          <p14:tracePt t="131706" x="455613" y="800100"/>
          <p14:tracePt t="131725" x="455613" y="814388"/>
          <p14:tracePt t="131738" x="455613" y="841375"/>
          <p14:tracePt t="131751" x="455613" y="855663"/>
          <p14:tracePt t="131768" x="441325" y="869950"/>
          <p14:tracePt t="131784" x="441325" y="882650"/>
          <p14:tracePt t="131786" x="427038" y="911225"/>
          <p14:tracePt t="131794" x="414338" y="938213"/>
          <p14:tracePt t="131805" x="414338" y="952500"/>
          <p14:tracePt t="131810" x="400050" y="965200"/>
          <p14:tracePt t="131829" x="400050" y="1008063"/>
          <p14:tracePt t="131846" x="373063" y="1062038"/>
          <p14:tracePt t="131863" x="358775" y="1117600"/>
          <p14:tracePt t="131868" x="344488" y="1158875"/>
          <p14:tracePt t="131874" x="344488" y="1200150"/>
          <p14:tracePt t="131884" x="331788" y="1255713"/>
          <p14:tracePt t="131890" x="317500" y="1296988"/>
          <p14:tracePt t="131898" x="303213" y="1338263"/>
          <p14:tracePt t="131906" x="288925" y="1408113"/>
          <p14:tracePt t="131925" x="276225" y="1503363"/>
          <p14:tracePt t="131940" x="247650" y="1628775"/>
          <p14:tracePt t="131955" x="206375" y="1752600"/>
          <p14:tracePt t="131963" x="193675" y="1808163"/>
          <p14:tracePt t="131970" x="193675" y="1849438"/>
          <p14:tracePt t="131978" x="193675" y="1905000"/>
          <p14:tracePt t="131986" x="165100" y="1958975"/>
          <p14:tracePt t="132005" x="138113" y="2055813"/>
          <p14:tracePt t="132022" x="111125" y="2166938"/>
          <p14:tracePt t="132038" x="96838" y="2276475"/>
          <p14:tracePt t="132042" x="96838" y="2317750"/>
          <p14:tracePt t="132050" x="96838" y="2373313"/>
          <p14:tracePt t="132058" x="82550" y="2414588"/>
          <p14:tracePt t="132066" x="41275" y="2497138"/>
          <p14:tracePt t="132085" x="14288" y="2593975"/>
          <p14:tracePt t="132091" x="0" y="2649538"/>
          <p14:tracePt t="132098" x="0" y="2705100"/>
          <p14:tracePt t="132419" x="14288" y="4084638"/>
          <p14:tracePt t="132427" x="14288" y="4098925"/>
          <p14:tracePt t="132434" x="14288" y="4125913"/>
          <p14:tracePt t="132453" x="26988" y="4152900"/>
          <p14:tracePt t="132459" x="26988" y="4167188"/>
          <p14:tracePt t="132481" x="41275" y="4194175"/>
          <p14:tracePt t="132499" x="55563" y="4249738"/>
          <p14:tracePt t="132506" x="55563" y="4264025"/>
          <p14:tracePt t="132526" x="55563" y="4305300"/>
          <p14:tracePt t="132529" x="68263" y="4319588"/>
          <p14:tracePt t="132531" x="68263" y="4332288"/>
          <p14:tracePt t="132538" x="68263" y="4346575"/>
          <p14:tracePt t="132560" x="68263" y="4402138"/>
          <p14:tracePt t="132562" x="68263" y="4414838"/>
          <p14:tracePt t="132570" x="82550" y="4429125"/>
          <p14:tracePt t="132590" x="82550" y="4457700"/>
          <p14:tracePt t="132605" x="82550" y="4470400"/>
          <p14:tracePt t="132618" x="82550" y="4484688"/>
          <p14:tracePt t="132638" x="82550" y="4498975"/>
          <p14:tracePt t="132656" x="82550" y="4511675"/>
          <p14:tracePt t="132687" x="82550" y="4540250"/>
          <p14:tracePt t="132691" x="96838" y="4540250"/>
          <p14:tracePt t="132707" x="111125" y="4552950"/>
          <p14:tracePt t="132730" x="111125" y="4567238"/>
          <p14:tracePt t="132738" x="111125" y="4581525"/>
          <p14:tracePt t="132746" x="111125" y="4594225"/>
          <p14:tracePt t="132764" x="123825" y="4622800"/>
          <p14:tracePt t="132796" x="123825" y="4637088"/>
          <p14:tracePt t="132826" x="123825" y="4664075"/>
          <p14:tracePt t="132930" x="138113" y="4664075"/>
          <p14:tracePt t="133060" x="152400" y="4664075"/>
          <p14:tracePt t="133691" x="165100" y="4664075"/>
          <p14:tracePt t="133700" x="193675" y="4678363"/>
          <p14:tracePt t="133708" x="193675" y="4691063"/>
          <p14:tracePt t="133716" x="193675" y="4705350"/>
          <p14:tracePt t="133743" x="220663" y="4732338"/>
          <p14:tracePt t="133765" x="247650" y="4746625"/>
          <p14:tracePt t="133834" x="261938" y="4760913"/>
          <p14:tracePt t="133931" x="288925" y="4773613"/>
          <p14:tracePt t="133955" x="303213" y="4787900"/>
          <p14:tracePt t="133962" x="317500" y="4802188"/>
          <p14:tracePt t="133971" x="331788" y="4802188"/>
          <p14:tracePt t="133988" x="373063" y="4816475"/>
          <p14:tracePt t="133994" x="385763" y="4816475"/>
          <p14:tracePt t="134003" x="414338" y="4829175"/>
          <p14:tracePt t="134020" x="468313" y="4843463"/>
          <p14:tracePt t="134026" x="482600" y="4857750"/>
          <p14:tracePt t="134055" x="509588" y="4857750"/>
          <p14:tracePt t="134093" x="523875" y="4857750"/>
          <p14:tracePt t="134099" x="552450" y="4857750"/>
          <p14:tracePt t="134106" x="565150" y="4857750"/>
          <p14:tracePt t="134122" x="579438" y="4857750"/>
          <p14:tracePt t="134139" x="606425" y="4857750"/>
          <p14:tracePt t="134157" x="647700" y="4857750"/>
          <p14:tracePt t="134162" x="676275" y="4857750"/>
          <p14:tracePt t="134170" x="717550" y="4857750"/>
          <p14:tracePt t="134187" x="758825" y="4857750"/>
          <p14:tracePt t="134203" x="800100" y="4857750"/>
          <p14:tracePt t="134219" x="827088" y="4884738"/>
          <p14:tracePt t="134227" x="841375" y="4884738"/>
          <p14:tracePt t="134234" x="855663" y="4884738"/>
          <p14:tracePt t="134249" x="882650" y="4884738"/>
          <p14:tracePt t="134266" x="923925" y="4899025"/>
          <p14:tracePt t="134268" x="1006475" y="4926013"/>
          <p14:tracePt t="134284" x="1117600" y="4940300"/>
          <p14:tracePt t="134290" x="1171575" y="4953000"/>
          <p14:tracePt t="134298" x="1227138" y="4981575"/>
          <p14:tracePt t="134306" x="1255713" y="4981575"/>
          <p14:tracePt t="134314" x="1296988" y="4981575"/>
          <p14:tracePt t="134329" x="1338263" y="4981575"/>
          <p14:tracePt t="134346" x="1365250" y="4981575"/>
          <p14:tracePt t="134362" x="1435100" y="4981575"/>
          <p14:tracePt t="134364" x="1447800" y="4981575"/>
          <p14:tracePt t="134370" x="1462088" y="4981575"/>
          <p14:tracePt t="134386" x="1489075" y="4981575"/>
          <p14:tracePt t="134407" x="1503363" y="5008563"/>
          <p14:tracePt t="134423" x="1530350" y="5008563"/>
          <p14:tracePt t="134426" x="1571625" y="5008563"/>
          <p14:tracePt t="134440" x="1668463" y="5022850"/>
          <p14:tracePt t="134442" x="1709738" y="5037138"/>
          <p14:tracePt t="134450" x="1751013" y="5037138"/>
          <p14:tracePt t="134460" x="1792288" y="5049838"/>
          <p14:tracePt t="134466" x="1833563" y="5064125"/>
          <p14:tracePt t="134485" x="1903413" y="5064125"/>
          <p14:tracePt t="134502" x="1930400" y="5064125"/>
          <p14:tracePt t="134507" x="1958975" y="5064125"/>
          <p14:tracePt t="134534" x="1971675" y="5064125"/>
          <p14:tracePt t="134683" x="1958975" y="5064125"/>
          <p14:tracePt t="134691" x="1944688" y="5064125"/>
          <p14:tracePt t="134721" x="1889125" y="5049838"/>
          <p14:tracePt t="134723" x="1876425" y="5049838"/>
          <p14:tracePt t="134742" x="1847850" y="5037138"/>
          <p14:tracePt t="134746" x="1833563" y="5037138"/>
          <p14:tracePt t="134754" x="1806575" y="5037138"/>
          <p14:tracePt t="134774" x="1779588" y="5037138"/>
          <p14:tracePt t="134778" x="1765300" y="5022850"/>
          <p14:tracePt t="134799" x="1751013" y="5022850"/>
          <p14:tracePt t="134816" x="1724025" y="5022850"/>
          <p14:tracePt t="135923" x="1709738" y="5008563"/>
          <p14:tracePt t="136107" x="1724025" y="4995863"/>
          <p14:tracePt t="136154" x="1724025" y="4981575"/>
          <p14:tracePt t="136380" x="1751013" y="4967288"/>
          <p14:tracePt t="136426" x="1779588" y="4981575"/>
          <p14:tracePt t="136442" x="1792288" y="4995863"/>
          <p14:tracePt t="136472" x="1820863" y="4995863"/>
          <p14:tracePt t="136476" x="1833563" y="4995863"/>
          <p14:tracePt t="136482" x="1847850" y="4995863"/>
          <p14:tracePt t="136501" x="1876425" y="5008563"/>
          <p14:tracePt t="136518" x="1889125" y="5022850"/>
          <p14:tracePt t="136534" x="1903413" y="5022850"/>
          <p14:tracePt t="136546" x="1917700" y="5022850"/>
          <p14:tracePt t="136562" x="1930400" y="5037138"/>
          <p14:tracePt t="136594" x="1944688" y="5049838"/>
          <p14:tracePt t="136611" x="1958975" y="5049838"/>
          <p14:tracePt t="136628" x="1958975" y="5064125"/>
          <p14:tracePt t="136658" x="1958975" y="5078413"/>
          <p14:tracePt t="136679" x="1971675" y="5105400"/>
          <p14:tracePt t="136683" x="1971675" y="5119688"/>
          <p14:tracePt t="136690" x="2000250" y="5119688"/>
          <p14:tracePt t="136707" x="2027238" y="5146675"/>
          <p14:tracePt t="136725" x="2097088" y="5187950"/>
          <p14:tracePt t="136740" x="2220913" y="5243513"/>
          <p14:tracePt t="136746" x="2330450" y="5257800"/>
          <p14:tracePt t="136754" x="2427288" y="5284788"/>
          <p14:tracePt t="136762" x="2565400" y="5311775"/>
          <p14:tracePt t="136770" x="2689225" y="5326063"/>
          <p14:tracePt t="136778" x="2841625" y="5340350"/>
          <p14:tracePt t="136786" x="2992438" y="5381625"/>
          <p14:tracePt t="136802" x="3144838" y="5395913"/>
          <p14:tracePt t="136816" x="3406775" y="5437188"/>
          <p14:tracePt t="136819" x="3530600" y="5464175"/>
          <p14:tracePt t="136834" x="3654425" y="5491163"/>
          <p14:tracePt t="136835" x="3751263" y="5519738"/>
          <p14:tracePt t="136843" x="3821113" y="5546725"/>
          <p14:tracePt t="136850" x="3862388" y="5546725"/>
          <p14:tracePt t="136858" x="3903663" y="5546725"/>
          <p14:tracePt t="136866" x="3930650" y="5546725"/>
          <p14:tracePt t="136880" x="3971925" y="5561013"/>
          <p14:tracePt t="136885" x="3998913" y="5561013"/>
          <p14:tracePt t="136890" x="4027488" y="5561013"/>
          <p14:tracePt t="136898" x="4068763" y="5561013"/>
          <p14:tracePt t="136913" x="4095750" y="5561013"/>
          <p14:tracePt t="136916" x="4137025" y="5561013"/>
          <p14:tracePt t="136922" x="4178300" y="5575300"/>
          <p14:tracePt t="136943" x="4248150" y="5588000"/>
          <p14:tracePt t="136973" x="4344988" y="5629275"/>
          <p14:tracePt t="136974" x="4371975" y="5643563"/>
          <p14:tracePt t="136979" x="4413250" y="5643563"/>
          <p14:tracePt t="136986" x="4440238" y="5643563"/>
          <p14:tracePt t="136996" x="4483100" y="5657850"/>
          <p14:tracePt t="137002" x="4510088" y="5670550"/>
          <p14:tracePt t="137010" x="4524375" y="5670550"/>
          <p14:tracePt t="137018" x="4565650" y="5684838"/>
          <p14:tracePt t="137039" x="4689475" y="5713413"/>
          <p14:tracePt t="137058" x="4881563" y="5754688"/>
          <p14:tracePt t="137067" x="4937125" y="5781675"/>
          <p14:tracePt t="137075" x="4978400" y="5781675"/>
          <p14:tracePt t="137082" x="5006975" y="5795963"/>
          <p14:tracePt t="137098" x="5006975" y="5808663"/>
          <p14:tracePt t="137151" x="5006975" y="5822950"/>
          <p14:tracePt t="137185" x="5006975" y="5849938"/>
          <p14:tracePt t="137187" x="5006975" y="5864225"/>
          <p14:tracePt t="137211" x="4978400" y="5892800"/>
          <p14:tracePt t="137242" x="4937125" y="5919788"/>
          <p14:tracePt t="137251" x="4937125" y="5934075"/>
          <p14:tracePt t="137258" x="4924425" y="5961063"/>
          <p14:tracePt t="137280" x="4910138" y="5988050"/>
          <p14:tracePt t="137282" x="4895850" y="5988050"/>
          <p14:tracePt t="137290" x="4881563" y="6016625"/>
          <p14:tracePt t="137309" x="4854575" y="6043613"/>
          <p14:tracePt t="137314" x="4840288" y="6043613"/>
          <p14:tracePt t="137322" x="4840288" y="6057900"/>
          <p14:tracePt t="137339" x="4840288" y="6072188"/>
          <p14:tracePt t="137346" x="4840288" y="6084888"/>
          <p14:tracePt t="137369" x="4840288" y="6099175"/>
          <p14:tracePt t="137386" x="4840288" y="6126163"/>
          <p14:tracePt t="137401" x="4840288" y="6140450"/>
          <p14:tracePt t="137402" x="4840288" y="6167438"/>
          <p14:tracePt t="137410" x="4840288" y="6208713"/>
          <p14:tracePt t="137418" x="4854575" y="6223000"/>
          <p14:tracePt t="137434" x="4868863" y="6237288"/>
          <p14:tracePt t="137450" x="4895850" y="6278563"/>
          <p14:tracePt t="137465" x="4910138" y="6292850"/>
          <p14:tracePt t="137466" x="4951413" y="6319838"/>
          <p14:tracePt t="137475" x="4978400" y="6334125"/>
          <p14:tracePt t="137482" x="5006975" y="6346825"/>
          <p14:tracePt t="137490" x="5033963" y="6361113"/>
          <p14:tracePt t="137498" x="5060950" y="6361113"/>
          <p14:tracePt t="137513" x="5089525" y="6388100"/>
          <p14:tracePt t="137530" x="5145088" y="6416675"/>
          <p14:tracePt t="137544" x="5172075" y="6430963"/>
          <p14:tracePt t="137546" x="5240338" y="6472238"/>
          <p14:tracePt t="137555" x="5254625" y="6484938"/>
          <p14:tracePt t="137562" x="5281613" y="6513513"/>
          <p14:tracePt t="137570" x="5310188" y="6513513"/>
          <p14:tracePt t="137578" x="5322888" y="6513513"/>
          <p14:tracePt t="137594" x="5351463" y="6526213"/>
          <p14:tracePt t="137610" x="5365750" y="6526213"/>
          <p14:tracePt t="137626" x="5392738" y="6526213"/>
          <p14:tracePt t="137660" x="5407025" y="6526213"/>
          <p14:tracePt t="137674" x="5434013" y="6526213"/>
          <p14:tracePt t="137689" x="5448300" y="6526213"/>
          <p14:tracePt t="137786" x="5461000" y="6526213"/>
          <p14:tracePt t="137826" x="5475288" y="6526213"/>
          <p14:tracePt t="137891" x="5489575" y="6526213"/>
          <p14:tracePt t="137899" x="5502275" y="6526213"/>
          <p14:tracePt t="137916" x="5516563" y="6526213"/>
          <p14:tracePt t="137922" x="5530850" y="6513513"/>
          <p14:tracePt t="137930" x="5543550" y="6499225"/>
          <p14:tracePt t="137948" x="5557838" y="6499225"/>
          <p14:tracePt t="137954" x="5557838" y="6484938"/>
          <p14:tracePt t="137975" x="5586413" y="6472238"/>
          <p14:tracePt t="138034" x="5599113" y="6472238"/>
          <p14:tracePt t="138043" x="5613400" y="6457950"/>
          <p14:tracePt t="138064" x="5627688" y="6443663"/>
          <p14:tracePt t="138067" x="5654675" y="6443663"/>
          <p14:tracePt t="138074" x="5668963" y="6430963"/>
          <p14:tracePt t="138082" x="5681663" y="6430963"/>
          <p14:tracePt t="138104" x="5695950" y="6416675"/>
          <p14:tracePt t="138114" x="5722938" y="6402388"/>
          <p14:tracePt t="138139" x="5737225" y="6388100"/>
          <p14:tracePt t="138178" x="5751513" y="6361113"/>
          <p14:tracePt t="138226" x="5778500" y="6346825"/>
          <p14:tracePt t="138259" x="5778500" y="6334125"/>
          <p14:tracePt t="138276" x="5807075" y="6319838"/>
          <p14:tracePt t="138282" x="5807075" y="6305550"/>
          <p14:tracePt t="138290" x="5819775" y="6292850"/>
          <p14:tracePt t="138298" x="5834063" y="6278563"/>
          <p14:tracePt t="138324" x="5848350" y="6237288"/>
          <p14:tracePt t="138340" x="5875338" y="6223000"/>
          <p14:tracePt t="138354" x="5875338" y="6196013"/>
          <p14:tracePt t="138363" x="5889625" y="6181725"/>
          <p14:tracePt t="138370" x="5889625" y="6167438"/>
          <p14:tracePt t="138379" x="5889625" y="6140450"/>
          <p14:tracePt t="138386" x="5889625" y="6126163"/>
          <p14:tracePt t="138404" x="5889625" y="6099175"/>
          <p14:tracePt t="138418" x="5889625" y="6072188"/>
          <p14:tracePt t="138436" x="5902325" y="6029325"/>
          <p14:tracePt t="138442" x="5902325" y="6016625"/>
          <p14:tracePt t="138450" x="5916613" y="5988050"/>
          <p14:tracePt t="138467" x="5930900" y="5961063"/>
          <p14:tracePt t="138497" x="5930900" y="5919788"/>
          <p14:tracePt t="138500" x="5957888" y="5864225"/>
          <p14:tracePt t="138507" x="5957888" y="5837238"/>
          <p14:tracePt t="138514" x="5972175" y="5837238"/>
          <p14:tracePt t="138531" x="5972175" y="5795963"/>
          <p14:tracePt t="138546" x="5972175" y="5767388"/>
          <p14:tracePt t="138577" x="5972175" y="5740400"/>
          <p14:tracePt t="138580" x="5972175" y="5713413"/>
          <p14:tracePt t="138601" x="5972175" y="5643563"/>
          <p14:tracePt t="138604" x="5957888" y="5602288"/>
          <p14:tracePt t="138610" x="5957888" y="5575300"/>
          <p14:tracePt t="138626" x="5930900" y="5519738"/>
          <p14:tracePt t="138645" x="5889625" y="5478463"/>
          <p14:tracePt t="138660" x="5861050" y="5437188"/>
          <p14:tracePt t="138667" x="5848350" y="5422900"/>
          <p14:tracePt t="138674" x="5834063" y="5408613"/>
          <p14:tracePt t="138682" x="5819775" y="5381625"/>
          <p14:tracePt t="138690" x="5807075" y="5367338"/>
          <p14:tracePt t="138707" x="5778500" y="5326063"/>
          <p14:tracePt t="138725" x="5722938" y="5299075"/>
          <p14:tracePt t="138739" x="5695950" y="5270500"/>
          <p14:tracePt t="138746" x="5654675" y="5270500"/>
          <p14:tracePt t="138754" x="5640388" y="5229225"/>
          <p14:tracePt t="138762" x="5627688" y="5229225"/>
          <p14:tracePt t="138770" x="5613400" y="5216525"/>
          <p14:tracePt t="138786" x="5586413" y="5187950"/>
          <p14:tracePt t="138800" x="5543550" y="5187950"/>
          <p14:tracePt t="138816" x="5502275" y="5132388"/>
          <p14:tracePt t="138819" x="5489575" y="5119688"/>
          <p14:tracePt t="138833" x="5475288" y="5105400"/>
          <p14:tracePt t="138835" x="5461000" y="5091113"/>
          <p14:tracePt t="138842" x="5434013" y="5078413"/>
          <p14:tracePt t="138850" x="5407025" y="5064125"/>
          <p14:tracePt t="138859" x="5392738" y="5049838"/>
          <p14:tracePt t="138866" x="5378450" y="5037138"/>
          <p14:tracePt t="138880" x="5351463" y="5022850"/>
          <p14:tracePt t="138884" x="5337175" y="5008563"/>
          <p14:tracePt t="138890" x="5322888" y="5008563"/>
          <p14:tracePt t="138898" x="5310188" y="4995863"/>
          <p14:tracePt t="138915" x="5295900" y="4995863"/>
          <p14:tracePt t="138944" x="5268913" y="4981575"/>
          <p14:tracePt t="138961" x="5254625" y="4981575"/>
          <p14:tracePt t="138964" x="5240338" y="4981575"/>
          <p14:tracePt t="138990" x="5213350" y="4981575"/>
          <p14:tracePt t="139006" x="5186363" y="4981575"/>
          <p14:tracePt t="139025" x="5172075" y="4981575"/>
          <p14:tracePt t="139043" x="5102225" y="4981575"/>
          <p14:tracePt t="139050" x="5089525" y="4981575"/>
          <p14:tracePt t="139058" x="5075238" y="4981575"/>
          <p14:tracePt t="139066" x="5048250" y="4981575"/>
          <p14:tracePt t="139089" x="5048250" y="4995863"/>
          <p14:tracePt t="139091" x="5019675" y="4995863"/>
          <p14:tracePt t="139123" x="5006975" y="4995863"/>
          <p14:tracePt t="139166" x="4992688" y="5008563"/>
          <p14:tracePt t="139181" x="4978400" y="5008563"/>
          <p14:tracePt t="139186" x="4965700" y="5022850"/>
          <p14:tracePt t="139194" x="4951413" y="5037138"/>
          <p14:tracePt t="139203" x="4937125" y="5049838"/>
          <p14:tracePt t="139228" x="4910138" y="5078413"/>
          <p14:tracePt t="139247" x="4895850" y="5091113"/>
          <p14:tracePt t="139262" x="4868863" y="5119688"/>
          <p14:tracePt t="139267" x="4854575" y="5132388"/>
          <p14:tracePt t="139274" x="4840288" y="5146675"/>
          <p14:tracePt t="139308" x="4813300" y="5175250"/>
          <p14:tracePt t="139346" x="4813300" y="5187950"/>
          <p14:tracePt t="139379" x="4799013" y="5202238"/>
          <p14:tracePt t="139386" x="4786313" y="5216525"/>
          <p14:tracePt t="139406" x="4786313" y="5229225"/>
          <p14:tracePt t="139423" x="4757738" y="5257800"/>
          <p14:tracePt t="139438" x="4745038" y="5270500"/>
          <p14:tracePt t="139442" x="4730750" y="5284788"/>
          <p14:tracePt t="139450" x="4716463" y="5299075"/>
          <p14:tracePt t="139472" x="4703763" y="5326063"/>
          <p14:tracePt t="139475" x="4703763" y="5340350"/>
          <p14:tracePt t="139482" x="4689475" y="5354638"/>
          <p14:tracePt t="139500" x="4675188" y="5367338"/>
          <p14:tracePt t="139518" x="4675188" y="5395913"/>
          <p14:tracePt t="139534" x="4675188" y="5408613"/>
          <p14:tracePt t="139540" x="4675188" y="5437188"/>
          <p14:tracePt t="139546" x="4660900" y="5449888"/>
          <p14:tracePt t="139554" x="4660900" y="5464175"/>
          <p14:tracePt t="139562" x="4660900" y="5478463"/>
          <p14:tracePt t="139580" x="4660900" y="5505450"/>
          <p14:tracePt t="139586" x="4648200" y="5534025"/>
          <p14:tracePt t="139613" x="4648200" y="5546725"/>
          <p14:tracePt t="139618" x="4648200" y="5575300"/>
          <p14:tracePt t="139642" x="4648200" y="5588000"/>
          <p14:tracePt t="139659" x="4648200" y="5616575"/>
          <p14:tracePt t="139675" x="4648200" y="5643563"/>
          <p14:tracePt t="139682" x="4660900" y="5657850"/>
          <p14:tracePt t="139690" x="4660900" y="5684838"/>
          <p14:tracePt t="139707" x="4660900" y="5713413"/>
          <p14:tracePt t="139724" x="4689475" y="5767388"/>
          <p14:tracePt t="139740" x="4716463" y="5781675"/>
          <p14:tracePt t="139747" x="4745038" y="5795963"/>
          <p14:tracePt t="139771" x="4772025" y="5837238"/>
          <p14:tracePt t="139789" x="4799013" y="5892800"/>
          <p14:tracePt t="139804" x="4827588" y="5919788"/>
          <p14:tracePt t="139810" x="4854575" y="5934075"/>
          <p14:tracePt t="139818" x="4854575" y="5946775"/>
          <p14:tracePt t="139826" x="4881563" y="5975350"/>
          <p14:tracePt t="139834" x="4881563" y="6002338"/>
          <p14:tracePt t="139851" x="4924425" y="6043613"/>
          <p14:tracePt t="139868" x="4965700" y="6084888"/>
          <p14:tracePt t="139884" x="5006975" y="6099175"/>
          <p14:tracePt t="139890" x="5019675" y="6099175"/>
          <p14:tracePt t="139898" x="5033963" y="6113463"/>
          <p14:tracePt t="139906" x="5048250" y="6126163"/>
          <p14:tracePt t="139914" x="5060950" y="6126163"/>
          <p14:tracePt t="139931" x="5102225" y="6126163"/>
          <p14:tracePt t="139948" x="5130800" y="6154738"/>
          <p14:tracePt t="139964" x="5157788" y="6154738"/>
          <p14:tracePt t="139978" x="5172075" y="6154738"/>
          <p14:tracePt t="139994" x="5199063" y="6167438"/>
          <p14:tracePt t="140011" x="5213350" y="6167438"/>
          <p14:tracePt t="140026" x="5227638" y="6167438"/>
          <p14:tracePt t="140045" x="5254625" y="6167438"/>
          <p14:tracePt t="140050" x="5268913" y="6167438"/>
          <p14:tracePt t="140058" x="5281613" y="6167438"/>
          <p14:tracePt t="140075" x="5295900" y="6167438"/>
          <p14:tracePt t="140082" x="5322888" y="6167438"/>
          <p14:tracePt t="140135" x="5378450" y="6167438"/>
          <p14:tracePt t="140138" x="5419725" y="6167438"/>
          <p14:tracePt t="140146" x="5434013" y="6167438"/>
          <p14:tracePt t="140154" x="5475288" y="6167438"/>
          <p14:tracePt t="140168" x="5502275" y="6140450"/>
          <p14:tracePt t="140184" x="5530850" y="6140450"/>
          <p14:tracePt t="140186" x="5557838" y="6113463"/>
          <p14:tracePt t="140199" x="5572125" y="6113463"/>
          <p14:tracePt t="140202" x="5586413" y="6113463"/>
          <p14:tracePt t="140211" x="5599113" y="6099175"/>
          <p14:tracePt t="140218" x="5613400" y="6057900"/>
          <p14:tracePt t="140235" x="5627688" y="6057900"/>
          <p14:tracePt t="140248" x="5640388" y="6057900"/>
          <p14:tracePt t="140264" x="5654675" y="6029325"/>
          <p14:tracePt t="140266" x="5668963" y="6016625"/>
          <p14:tracePt t="140274" x="5681663" y="6002338"/>
          <p14:tracePt t="140282" x="5695950" y="5988050"/>
          <p14:tracePt t="140298" x="5710238" y="5975350"/>
          <p14:tracePt t="140315" x="5722938" y="5961063"/>
          <p14:tracePt t="140330" x="5737225" y="5946775"/>
          <p14:tracePt t="140354" x="5737225" y="5919788"/>
          <p14:tracePt t="140377" x="5751513" y="5905500"/>
          <p14:tracePt t="140391" x="5751513" y="5892800"/>
          <p14:tracePt t="140407" x="5751513" y="5849938"/>
          <p14:tracePt t="140412" x="5764213" y="5795963"/>
          <p14:tracePt t="140418" x="5764213" y="5767388"/>
          <p14:tracePt t="140426" x="5764213" y="5754688"/>
          <p14:tracePt t="140434" x="5764213" y="5740400"/>
          <p14:tracePt t="140442" x="5764213" y="5713413"/>
          <p14:tracePt t="140457" x="5764213" y="5699125"/>
          <p14:tracePt t="140472" x="5764213" y="5670550"/>
          <p14:tracePt t="140487" x="5764213" y="5657850"/>
          <p14:tracePt t="140504" x="5764213" y="5629275"/>
          <p14:tracePt t="140506" x="5764213" y="5602288"/>
          <p14:tracePt t="140514" x="5764213" y="5588000"/>
          <p14:tracePt t="140530" x="5764213" y="5561013"/>
          <p14:tracePt t="140553" x="5764213" y="5546725"/>
          <p14:tracePt t="140568" x="5764213" y="5519738"/>
          <p14:tracePt t="140584" x="5764213" y="5505450"/>
          <p14:tracePt t="140587" x="5764213" y="5478463"/>
          <p14:tracePt t="140594" x="5764213" y="5464175"/>
          <p14:tracePt t="140614" x="5751513" y="5437188"/>
          <p14:tracePt t="140630" x="5737225" y="5408613"/>
          <p14:tracePt t="140642" x="5722938" y="5408613"/>
          <p14:tracePt t="140660" x="5710238" y="5381625"/>
          <p14:tracePt t="140676" x="5681663" y="5354638"/>
          <p14:tracePt t="140694" x="5640388" y="5340350"/>
          <p14:tracePt t="140699" x="5627688" y="5326063"/>
          <p14:tracePt t="140714" x="5599113" y="5311775"/>
          <p14:tracePt t="140722" x="5557838" y="5311775"/>
          <p14:tracePt t="140739" x="5489575" y="5299075"/>
          <p14:tracePt t="140756" x="5448300" y="5284788"/>
          <p14:tracePt t="140763" x="5407025" y="5270500"/>
          <p14:tracePt t="140770" x="5392738" y="5270500"/>
          <p14:tracePt t="140788" x="5365750" y="5270500"/>
          <p14:tracePt t="140804" x="5310188" y="5270500"/>
          <p14:tracePt t="140819" x="5281613" y="5270500"/>
          <p14:tracePt t="140827" x="5254625" y="5270500"/>
          <p14:tracePt t="140834" x="5227638" y="5270500"/>
          <p14:tracePt t="140842" x="5213350" y="5270500"/>
          <p14:tracePt t="140850" x="5199063" y="5270500"/>
          <p14:tracePt t="140866" x="5172075" y="5270500"/>
          <p14:tracePt t="140868" x="5157788" y="5270500"/>
          <p14:tracePt t="140885" x="5116513" y="5270500"/>
          <p14:tracePt t="140900" x="5060950" y="5284788"/>
          <p14:tracePt t="140907" x="5060950" y="5299075"/>
          <p14:tracePt t="140914" x="5033963" y="5299075"/>
          <p14:tracePt t="140931" x="4992688" y="5340350"/>
          <p14:tracePt t="140938" x="4965700" y="5340350"/>
          <p14:tracePt t="140946" x="4937125" y="5381625"/>
          <p14:tracePt t="140963" x="4910138" y="5408613"/>
          <p14:tracePt t="140970" x="4895850" y="5422900"/>
          <p14:tracePt t="140978" x="4895850" y="5437188"/>
          <p14:tracePt t="140992" x="4895850" y="5449888"/>
          <p14:tracePt t="141023" x="4895850" y="5464175"/>
          <p14:tracePt t="141027" x="4895850" y="5478463"/>
          <p14:tracePt t="141043" x="4895850" y="5491163"/>
          <p14:tracePt t="141066" x="4895850" y="5519738"/>
          <p14:tracePt t="141074" x="4895850" y="5534025"/>
          <p14:tracePt t="141082" x="4895850" y="5546725"/>
          <p14:tracePt t="141102" x="4881563" y="5561013"/>
          <p14:tracePt t="141105" x="4881563" y="5575300"/>
          <p14:tracePt t="141114" x="4881563" y="5588000"/>
          <p14:tracePt t="141124" x="4881563" y="5602288"/>
          <p14:tracePt t="141130" x="4881563" y="5616575"/>
          <p14:tracePt t="141146" x="4881563" y="5629275"/>
          <p14:tracePt t="141165" x="4881563" y="5657850"/>
          <p14:tracePt t="141184" x="4881563" y="5699125"/>
          <p14:tracePt t="141201" x="4895850" y="5726113"/>
          <p14:tracePt t="141210" x="4910138" y="5740400"/>
          <p14:tracePt t="141230" x="4924425" y="5767388"/>
          <p14:tracePt t="141251" x="4951413" y="5767388"/>
          <p14:tracePt t="141258" x="4965700" y="5781675"/>
          <p14:tracePt t="141276" x="4978400" y="5795963"/>
          <p14:tracePt t="141294" x="4992688" y="5795963"/>
          <p14:tracePt t="141306" x="4992688" y="5808663"/>
          <p14:tracePt t="141323" x="5006975" y="5808663"/>
          <p14:tracePt t="141338" x="5019675" y="5808663"/>
          <p14:tracePt t="141372" x="5048250" y="5822950"/>
          <p14:tracePt t="141436" x="5075238" y="5822950"/>
          <p14:tracePt t="141442" x="5089525" y="5822950"/>
          <p14:tracePt t="141450" x="5102225" y="5822950"/>
          <p14:tracePt t="141470" x="5116513" y="5822950"/>
          <p14:tracePt t="141474" x="5145088" y="5822950"/>
          <p14:tracePt t="141482" x="5157788" y="5822950"/>
          <p14:tracePt t="141500" x="5186363" y="5822950"/>
          <p14:tracePt t="141516" x="5213350" y="5808663"/>
          <p14:tracePt t="141531" x="5240338" y="5781675"/>
          <p14:tracePt t="141567" x="5240338" y="5767388"/>
          <p14:tracePt t="141571" x="5254625" y="5754688"/>
          <p14:tracePt t="141747" x="5254625" y="5740400"/>
          <p14:tracePt t="142476" x="5240338" y="5740400"/>
          <p14:tracePt t="142483" x="5227638" y="5740400"/>
          <p14:tracePt t="142499" x="5213350" y="5740400"/>
          <p14:tracePt t="142539" x="5130800" y="5740400"/>
          <p14:tracePt t="142546" x="5089525" y="5740400"/>
          <p14:tracePt t="142561" x="5060950" y="5740400"/>
          <p14:tracePt t="142578" x="4978400" y="5726113"/>
          <p14:tracePt t="142586" x="4965700" y="5713413"/>
          <p14:tracePt t="142606" x="4951413" y="5699125"/>
          <p14:tracePt t="142622" x="4951413" y="5684838"/>
          <p14:tracePt t="142643" x="4951413" y="5670550"/>
          <p14:tracePt t="142673" x="4965700" y="5643563"/>
          <p14:tracePt t="142762" x="4978400" y="5643563"/>
          <p14:tracePt t="142802" x="4992688" y="5643563"/>
          <p14:tracePt t="142866" x="5006975" y="5643563"/>
          <p14:tracePt t="142955" x="5006975" y="5657850"/>
          <p14:tracePt t="142971" x="5019675" y="5657850"/>
          <p14:tracePt t="142987" x="5019675" y="5670550"/>
          <p14:tracePt t="143005" x="5033963" y="5684838"/>
          <p14:tracePt t="143084" x="5033963" y="5699125"/>
          <p14:tracePt t="143580" x="5048250" y="5726113"/>
          <p14:tracePt t="143628" x="5060950" y="5754688"/>
          <p14:tracePt t="143674" x="5060950" y="5767388"/>
          <p14:tracePt t="143698" x="5060950" y="5781675"/>
          <p14:tracePt t="143852" x="5075238" y="5795963"/>
          <p14:tracePt t="144011" x="5089525" y="5795963"/>
          <p14:tracePt t="144020" x="5102225" y="5795963"/>
          <p14:tracePt t="144027" x="5116513" y="5808663"/>
          <p14:tracePt t="144078" x="5130800" y="5808663"/>
          <p14:tracePt t="144079" x="5145088" y="5822950"/>
          <p14:tracePt t="144111" x="5172075" y="5837238"/>
          <p14:tracePt t="144122" x="5172075" y="5849938"/>
          <p14:tracePt t="144138" x="5186363" y="5849938"/>
          <p14:tracePt t="144151" x="5186363" y="5864225"/>
          <p14:tracePt t="144155" x="5213350" y="5864225"/>
          <p14:tracePt t="144162" x="5227638" y="5878513"/>
          <p14:tracePt t="144170" x="5227638" y="5892800"/>
          <p14:tracePt t="144178" x="5254625" y="5905500"/>
          <p14:tracePt t="144201" x="5281613" y="5934075"/>
          <p14:tracePt t="144216" x="5337175" y="5946775"/>
          <p14:tracePt t="144218" x="5351463" y="5975350"/>
          <p14:tracePt t="144233" x="5378450" y="5975350"/>
          <p14:tracePt t="144235" x="5392738" y="5988050"/>
          <p14:tracePt t="144242" x="5407025" y="6002338"/>
          <p14:tracePt t="144250" x="5419725" y="6016625"/>
          <p14:tracePt t="144258" x="5434013" y="6016625"/>
          <p14:tracePt t="144266" x="5448300" y="6016625"/>
          <p14:tracePt t="144279" x="5448300" y="6043613"/>
          <p14:tracePt t="144283" x="5475288" y="6043613"/>
          <p14:tracePt t="144290" x="5516563" y="6043613"/>
          <p14:tracePt t="144311" x="5543550" y="6057900"/>
          <p14:tracePt t="144328" x="5557838" y="6057900"/>
          <p14:tracePt t="144344" x="5572125" y="6072188"/>
          <p14:tracePt t="144370" x="5586413" y="6072188"/>
          <p14:tracePt t="144389" x="5586413" y="6084888"/>
          <p14:tracePt t="144636" x="5599113" y="6084888"/>
          <p14:tracePt t="144827" x="5613400" y="6072188"/>
          <p14:tracePt t="144835" x="5627688" y="6057900"/>
          <p14:tracePt t="144869" x="5654675" y="6057900"/>
          <p14:tracePt t="144875" x="5681663" y="6057900"/>
          <p14:tracePt t="144898" x="5710238" y="6057900"/>
          <p14:tracePt t="144916" x="5751513" y="6057900"/>
          <p14:tracePt t="144922" x="5778500" y="6057900"/>
          <p14:tracePt t="144930" x="5819775" y="6057900"/>
          <p14:tracePt t="144945" x="5861050" y="6057900"/>
          <p14:tracePt t="144949" x="5902325" y="6057900"/>
          <p14:tracePt t="144954" x="5972175" y="6057900"/>
          <p14:tracePt t="144962" x="6013450" y="6057900"/>
          <p14:tracePt t="144977" x="6069013" y="6057900"/>
          <p14:tracePt t="144994" x="6207125" y="6072188"/>
          <p14:tracePt t="145009" x="6384925" y="6113463"/>
          <p14:tracePt t="145010" x="6510338" y="6140450"/>
          <p14:tracePt t="145019" x="6605588" y="6167438"/>
          <p14:tracePt t="145027" x="6731000" y="6196013"/>
          <p14:tracePt t="145034" x="6840538" y="6196013"/>
          <p14:tracePt t="145060" x="7131050" y="6196013"/>
          <p14:tracePt t="145066" x="7226300" y="6196013"/>
          <p14:tracePt t="145086" x="7323138" y="6196013"/>
          <p14:tracePt t="145104" x="7364413" y="6223000"/>
          <p14:tracePt t="145107" x="7378700" y="6223000"/>
          <p14:tracePt t="145114" x="7392988" y="6223000"/>
          <p14:tracePt t="145124" x="7405688" y="6223000"/>
          <p14:tracePt t="145130" x="7419975" y="6223000"/>
          <p14:tracePt t="145149" x="7461250" y="6223000"/>
          <p14:tracePt t="145166" x="7585075" y="6223000"/>
          <p14:tracePt t="145184" x="7805738" y="6251575"/>
          <p14:tracePt t="145199" x="7929563" y="6305550"/>
          <p14:tracePt t="145204" x="7999413" y="6346825"/>
          <p14:tracePt t="145210" x="8123238" y="6361113"/>
          <p14:tracePt t="145231" x="8370888" y="6361113"/>
          <p14:tracePt t="145246" x="8634413" y="6375400"/>
          <p14:tracePt t="145263" x="8882063" y="6402388"/>
          <p14:tracePt t="145268" x="8991600" y="6402388"/>
          <p14:tracePt t="145274" x="9075738" y="6402388"/>
          <p14:tracePt t="145295" x="9282113" y="6402388"/>
          <p14:tracePt t="145310" x="9447213" y="6416675"/>
          <p14:tracePt t="145327" x="9653588" y="6416675"/>
          <p14:tracePt t="145331" x="9764713" y="6443663"/>
          <p14:tracePt t="145339" x="9861550" y="6472238"/>
          <p14:tracePt t="145359" x="10040938" y="6499225"/>
          <p14:tracePt t="145376" x="10191750" y="6540500"/>
          <p14:tracePt t="145389" x="10315575" y="6581775"/>
          <p14:tracePt t="145394" x="10371138" y="6581775"/>
          <p14:tracePt t="145402" x="10453688" y="6581775"/>
          <p14:tracePt t="145424" x="10509250" y="6581775"/>
          <p14:tracePt t="145428" x="10606088" y="6581775"/>
          <p14:tracePt t="145434" x="10647363" y="6581775"/>
          <p14:tracePt t="145456" x="10715625" y="6581775"/>
          <p14:tracePt t="145472" x="10799763" y="6581775"/>
          <p14:tracePt t="145487" x="10895013" y="6581775"/>
          <p14:tracePt t="145491" x="10936288" y="6581775"/>
          <p14:tracePt t="145498" x="10991850" y="6581775"/>
          <p14:tracePt t="145506" x="11047413" y="6567488"/>
          <p14:tracePt t="145514" x="11088688" y="6567488"/>
          <p14:tracePt t="145533" x="11156950" y="6526213"/>
          <p14:tracePt t="145550" x="11226800" y="6484938"/>
          <p14:tracePt t="145565" x="11295063" y="6430963"/>
          <p14:tracePt t="145570" x="11323638" y="6416675"/>
          <p14:tracePt t="145578" x="11336338" y="6388100"/>
          <p14:tracePt t="145586" x="11364913" y="6361113"/>
          <p14:tracePt t="145594" x="11377613" y="6319838"/>
          <p14:tracePt t="145611" x="11418888" y="6208713"/>
          <p14:tracePt t="145628" x="11418888" y="6113463"/>
          <p14:tracePt t="145644" x="11418888" y="6016625"/>
          <p14:tracePt t="145651" x="11418888" y="5961063"/>
          <p14:tracePt t="145658" x="11418888" y="5934075"/>
          <p14:tracePt t="145666" x="11418888" y="5905500"/>
          <p14:tracePt t="145674" x="11433175" y="5864225"/>
          <p14:tracePt t="145691" x="11461750" y="5808663"/>
          <p14:tracePt t="145698" x="11474450" y="5795963"/>
          <p14:tracePt t="145706" x="11474450" y="5754688"/>
          <p14:tracePt t="145725" x="11488738" y="5726113"/>
          <p14:tracePt t="145730" x="11488738" y="5699125"/>
          <p14:tracePt t="145738" x="11503025" y="5670550"/>
          <p14:tracePt t="145755" x="11544300" y="5575300"/>
          <p14:tracePt t="145772" x="11585575" y="5464175"/>
          <p14:tracePt t="145787" x="11612563" y="5395913"/>
          <p14:tracePt t="145794" x="11612563" y="5340350"/>
          <p14:tracePt t="145802" x="11626850" y="5299075"/>
          <p14:tracePt t="145810" x="11626850" y="5257800"/>
          <p14:tracePt t="145833" x="11626850" y="5187950"/>
          <p14:tracePt t="145848" x="11626850" y="5064125"/>
          <p14:tracePt t="145851" x="11598275" y="4940300"/>
          <p14:tracePt t="145858" x="11598275" y="4884738"/>
          <p14:tracePt t="145880" x="11585575" y="4843463"/>
          <p14:tracePt t="145897" x="11544300" y="4637088"/>
          <p14:tracePt t="145911" x="11530013" y="4567238"/>
          <p14:tracePt t="145914" x="11530013" y="4402138"/>
          <p14:tracePt t="145923" x="11515725" y="4319588"/>
          <p14:tracePt t="145930" x="11488738" y="4235450"/>
          <p14:tracePt t="145938" x="11461750" y="4140200"/>
          <p14:tracePt t="145947" x="11418888" y="4056063"/>
          <p14:tracePt t="145954" x="11391900" y="3973513"/>
          <p14:tracePt t="145975" x="11336338" y="3808413"/>
          <p14:tracePt t="145991" x="11253788" y="3670300"/>
          <p14:tracePt t="146006" x="11185525" y="3546475"/>
          <p14:tracePt t="146011" x="11156950" y="3505200"/>
          <p14:tracePt t="146019" x="11115675" y="3435350"/>
          <p14:tracePt t="146027" x="11088688" y="3381375"/>
          <p14:tracePt t="146034" x="11047413" y="3297238"/>
          <p14:tracePt t="146059" x="10950575" y="3076575"/>
          <p14:tracePt t="146066" x="10909300" y="3035300"/>
          <p14:tracePt t="146087" x="10853738" y="2925763"/>
          <p14:tracePt t="146090" x="10841038" y="2870200"/>
          <p14:tracePt t="146098" x="10826750" y="2828925"/>
          <p14:tracePt t="146115" x="10826750" y="2746375"/>
          <p14:tracePt t="146134" x="10812463" y="2676525"/>
          <p14:tracePt t="146149" x="10812463" y="2622550"/>
          <p14:tracePt t="146154" x="10812463" y="2593975"/>
          <p14:tracePt t="146162" x="10812463" y="2566988"/>
          <p14:tracePt t="146170" x="10812463" y="2525713"/>
          <p14:tracePt t="146178" x="10812463" y="2497138"/>
          <p14:tracePt t="146195" x="10812463" y="2470150"/>
          <p14:tracePt t="146213" x="10812463" y="2443163"/>
          <p14:tracePt t="146230" x="10812463" y="2428875"/>
          <p14:tracePt t="146245" x="10812463" y="2414588"/>
          <p14:tracePt t="146258" x="10799763" y="2387600"/>
          <p14:tracePt t="146266" x="10799763" y="2359025"/>
          <p14:tracePt t="146292" x="10799763" y="2346325"/>
          <p14:tracePt t="146388" x="10799763" y="2373313"/>
          <p14:tracePt t="146394" x="10799763" y="2400300"/>
          <p14:tracePt t="146402" x="10799763" y="2428875"/>
          <p14:tracePt t="146417" x="10799763" y="2470150"/>
          <p14:tracePt t="146433" x="10799763" y="2511425"/>
          <p14:tracePt t="146435" x="10799763" y="2566988"/>
          <p14:tracePt t="146442" x="10799763" y="2622550"/>
          <p14:tracePt t="146462" x="10812463" y="2663825"/>
          <p14:tracePt t="146465" x="10841038" y="2746375"/>
          <p14:tracePt t="146482" x="10868025" y="2843213"/>
          <p14:tracePt t="146563" x="10868025" y="2814638"/>
          <p14:tracePt t="146579" x="10868025" y="2787650"/>
          <p14:tracePt t="146595" x="10868025" y="2717800"/>
          <p14:tracePt t="146602" x="10868025" y="2690813"/>
          <p14:tracePt t="146610" x="10868025" y="2663825"/>
          <p14:tracePt t="146618" x="10868025" y="2649538"/>
          <p14:tracePt t="146706" x="10853738" y="2649538"/>
          <p14:tracePt t="146714" x="10853738" y="2663825"/>
          <p14:tracePt t="146737" x="10853738" y="2705100"/>
          <p14:tracePt t="146739" x="10853738" y="2732088"/>
          <p14:tracePt t="146746" x="10853738" y="2773363"/>
          <p14:tracePt t="146765" x="10882313" y="2828925"/>
          <p14:tracePt t="146782" x="10923588" y="2855913"/>
          <p14:tracePt t="146802" x="10936288" y="2870200"/>
          <p14:tracePt t="146841" x="10936288" y="2855913"/>
          <p14:tracePt t="146844" x="10936288" y="2814638"/>
          <p14:tracePt t="146860" x="10936288" y="2746375"/>
          <p14:tracePt t="146866" x="10936288" y="2717800"/>
          <p14:tracePt t="146874" x="10936288" y="2676525"/>
          <p14:tracePt t="146882" x="10936288" y="2649538"/>
          <p14:tracePt t="146905" x="10936288" y="2622550"/>
          <p14:tracePt t="146994" x="10936288" y="2635250"/>
          <p14:tracePt t="147019" x="10936288" y="2663825"/>
          <p14:tracePt t="147026" x="10936288" y="2676525"/>
          <p14:tracePt t="147172" x="10923588" y="2676525"/>
          <p14:tracePt t="147234" x="10909300" y="2663825"/>
          <p14:tracePt t="147843" x="10909300" y="2690813"/>
          <p14:tracePt t="147860" x="10909300" y="2705100"/>
          <p14:tracePt t="147892" x="10909300" y="2746375"/>
          <p14:tracePt t="147893" x="10923588" y="2787650"/>
          <p14:tracePt t="147909" x="10964863" y="2870200"/>
          <p14:tracePt t="147914" x="11006138" y="2938463"/>
          <p14:tracePt t="147922" x="11020425" y="2981325"/>
          <p14:tracePt t="147930" x="11061700" y="3049588"/>
          <p14:tracePt t="147938" x="11102975" y="3105150"/>
          <p14:tracePt t="147946" x="11129963" y="3173413"/>
          <p14:tracePt t="147954" x="11144250" y="3255963"/>
          <p14:tracePt t="147969" x="11171238" y="3325813"/>
          <p14:tracePt t="147973" x="11171238" y="3394075"/>
          <p14:tracePt t="147978" x="11185525" y="3449638"/>
          <p14:tracePt t="147986" x="11185525" y="3505200"/>
          <p14:tracePt t="148000" x="11185525" y="3587750"/>
          <p14:tracePt t="148003" x="11198225" y="3643313"/>
          <p14:tracePt t="148010" x="11198225" y="3670300"/>
          <p14:tracePt t="148032" x="11226800" y="3752850"/>
          <p14:tracePt t="148034" x="11226800" y="3781425"/>
          <p14:tracePt t="148042" x="11226800" y="3808413"/>
          <p14:tracePt t="148291" x="11241088" y="3822700"/>
          <p14:tracePt t="148299" x="11253788" y="3822700"/>
          <p14:tracePt t="148338" x="11282363" y="3781425"/>
          <p14:tracePt t="148341" x="11295063" y="3752850"/>
          <p14:tracePt t="148346" x="11309350" y="3740150"/>
          <p14:tracePt t="148367" x="11336338" y="3711575"/>
          <p14:tracePt t="148384" x="11350625" y="3684588"/>
          <p14:tracePt t="148388" x="11364913" y="3670300"/>
          <p14:tracePt t="148394" x="11377613" y="3656013"/>
          <p14:tracePt t="148411" x="11391900" y="3643313"/>
          <p14:tracePt t="148429" x="11406188" y="3643313"/>
          <p14:tracePt t="148445" x="11406188" y="3614738"/>
          <p14:tracePt t="148458" x="11418888" y="3614738"/>
          <p14:tracePt t="148466" x="11418888" y="3602038"/>
          <p14:tracePt t="148491" x="11418888" y="3573463"/>
          <p14:tracePt t="148522" x="11418888" y="3546475"/>
          <p14:tracePt t="148525" x="11418888" y="3463925"/>
          <p14:tracePt t="148545" x="11391900" y="3352800"/>
          <p14:tracePt t="148548" x="11377613" y="3311525"/>
          <p14:tracePt t="148554" x="11377613" y="3255963"/>
          <p14:tracePt t="148571" x="11323638" y="3173413"/>
          <p14:tracePt t="148587" x="11268075" y="3105150"/>
          <p14:tracePt t="148605" x="11226800" y="3035300"/>
          <p14:tracePt t="148610" x="11212513" y="3022600"/>
          <p14:tracePt t="148618" x="11198225" y="3022600"/>
          <p14:tracePt t="148626" x="11156950" y="3008313"/>
          <p14:tracePt t="148634" x="11144250" y="2994025"/>
          <p14:tracePt t="148652" x="11129963" y="2967038"/>
          <p14:tracePt t="148669" x="11088688" y="2938463"/>
          <p14:tracePt t="148675" x="11074400" y="2925763"/>
          <p14:tracePt t="148682" x="11047413" y="2911475"/>
          <p14:tracePt t="148700" x="11020425" y="2897188"/>
          <p14:tracePt t="148717" x="11020425" y="2884488"/>
          <p14:tracePt t="148723" x="10991850" y="2870200"/>
          <p14:tracePt t="148746" x="10991850" y="2855913"/>
          <p14:tracePt t="148771" x="10991850" y="2843213"/>
          <p14:tracePt t="148795" x="10991850" y="2828925"/>
          <p14:tracePt t="148827" x="10991850" y="2801938"/>
          <p14:tracePt t="148834" x="10991850" y="2787650"/>
          <p14:tracePt t="148859" x="10991850" y="2759075"/>
          <p14:tracePt t="148876" x="10991850" y="2746375"/>
          <p14:tracePt t="148882" x="10991850" y="2732088"/>
          <p14:tracePt t="148890" x="10991850" y="2717800"/>
          <p14:tracePt t="148898" x="10991850" y="2705100"/>
          <p14:tracePt t="148922" x="10977563" y="2690813"/>
          <p14:tracePt t="148939" x="10977563" y="2676525"/>
          <p14:tracePt t="149018" x="10977563" y="2663825"/>
          <p14:tracePt t="149106" x="10964863" y="2663825"/>
          <p14:tracePt t="149131" x="10950575" y="2663825"/>
          <p14:tracePt t="149139" x="10936288" y="2676525"/>
          <p14:tracePt t="149147" x="10923588" y="2690813"/>
          <p14:tracePt t="149166" x="10923588" y="2732088"/>
          <p14:tracePt t="149171" x="10923588" y="2746375"/>
          <p14:tracePt t="149190" x="10909300" y="2801938"/>
          <p14:tracePt t="149290" x="10909300" y="2787650"/>
          <p14:tracePt t="149298" x="10909300" y="2773363"/>
          <p14:tracePt t="149306" x="10909300" y="2759075"/>
          <p14:tracePt t="149323" x="10909300" y="2717800"/>
          <p14:tracePt t="149330" x="10909300" y="2705100"/>
          <p14:tracePt t="149351" x="10923588" y="2676525"/>
          <p14:tracePt t="149356" x="10936288" y="2663825"/>
          <p14:tracePt t="149442" x="10936288" y="2676525"/>
          <p14:tracePt t="149465" x="10936288" y="2690813"/>
          <p14:tracePt t="149467" x="10936288" y="2705100"/>
          <p14:tracePt t="149474" x="10936288" y="2732088"/>
          <p14:tracePt t="149483" x="10936288" y="2746375"/>
          <p14:tracePt t="149499" x="10936288" y="2787650"/>
          <p14:tracePt t="149506" x="10936288" y="2801938"/>
          <p14:tracePt t="149562" x="10950575" y="2801938"/>
          <p14:tracePt t="149570" x="10950575" y="2787650"/>
          <p14:tracePt t="149590" x="10977563" y="2746375"/>
          <p14:tracePt t="149594" x="11006138" y="2717800"/>
          <p14:tracePt t="149602" x="11033125" y="2663825"/>
          <p14:tracePt t="149622" x="11074400" y="2579688"/>
          <p14:tracePt t="149627" x="11088688" y="2566988"/>
          <p14:tracePt t="149634" x="11129963" y="2484438"/>
          <p14:tracePt t="149651" x="11156950" y="2428875"/>
          <p14:tracePt t="149658" x="11156950" y="2414588"/>
          <p14:tracePt t="149732" x="11144250" y="2470150"/>
          <p14:tracePt t="149746" x="11144250" y="2497138"/>
          <p14:tracePt t="149764" x="11129963" y="2525713"/>
          <p14:tracePt t="149770" x="11129963" y="2538413"/>
          <p14:tracePt t="149778" x="11129963" y="2552700"/>
          <p14:tracePt t="149786" x="11115675" y="2566988"/>
          <p14:tracePt t="149930" x="11102975" y="2566988"/>
          <p14:tracePt t="150019" x="11088688" y="2579688"/>
          <p14:tracePt t="150050" x="11088688" y="2608263"/>
          <p14:tracePt t="150094" x="11088688" y="2622550"/>
          <p14:tracePt t="150460" x="11088688" y="2635250"/>
          <p14:tracePt t="150476" x="11074400" y="2635250"/>
          <p14:tracePt t="150538" x="11061700" y="2635250"/>
          <p14:tracePt t="150559" x="11033125" y="2635250"/>
          <p14:tracePt t="150562" x="11020425" y="2649538"/>
          <p14:tracePt t="150570" x="11006138" y="2663825"/>
          <p14:tracePt t="150593" x="10991850" y="2676525"/>
          <p14:tracePt t="150595" x="10991850" y="2705100"/>
          <p14:tracePt t="150602" x="10964863" y="2717800"/>
          <p14:tracePt t="150620" x="10950575" y="2773363"/>
          <p14:tracePt t="150637" x="10923588" y="2801938"/>
          <p14:tracePt t="150652" x="10923588" y="2814638"/>
          <p14:tracePt t="150762" x="10923588" y="2787650"/>
          <p14:tracePt t="150771" x="10923588" y="2773363"/>
          <p14:tracePt t="150779" x="10923588" y="2732088"/>
          <p14:tracePt t="150800" x="10923588" y="2676525"/>
          <p14:tracePt t="150804" x="10923588" y="2649538"/>
          <p14:tracePt t="150811" x="10923588" y="2622550"/>
          <p14:tracePt t="150890" x="10923588" y="2635250"/>
          <p14:tracePt t="150898" x="10923588" y="2649538"/>
          <p14:tracePt t="150906" x="10923588" y="2663825"/>
          <p14:tracePt t="150926" x="10923588" y="2690813"/>
          <p14:tracePt t="151026" x="10923588" y="2676525"/>
          <p14:tracePt t="151034" x="10923588" y="2663825"/>
          <p14:tracePt t="151058" x="10923588" y="2622550"/>
          <p14:tracePt t="151066" x="10923588" y="2608263"/>
          <p14:tracePt t="151146" x="10923588" y="2622550"/>
          <p14:tracePt t="151154" x="10923588" y="2635250"/>
          <p14:tracePt t="151163" x="10923588" y="2649538"/>
          <p14:tracePt t="151179" x="10923588" y="2676525"/>
          <p14:tracePt t="151186" x="10923588" y="2705100"/>
          <p14:tracePt t="151207" x="10923588" y="2732088"/>
          <p14:tracePt t="151225" x="10923588" y="2746375"/>
          <p14:tracePt t="151240" x="10923588" y="2759075"/>
          <p14:tracePt t="151287" x="10936288" y="2732088"/>
          <p14:tracePt t="151290" x="10950575" y="2705100"/>
          <p14:tracePt t="151298" x="10950575" y="2690813"/>
          <p14:tracePt t="151306" x="10950575" y="2663825"/>
          <p14:tracePt t="151322" x="10950575" y="2649538"/>
          <p14:tracePt t="151325" x="10950575" y="2608263"/>
          <p14:tracePt t="151330" x="10950575" y="2593975"/>
          <p14:tracePt t="151418" x="10977563" y="2593975"/>
          <p14:tracePt t="151426" x="10977563" y="2622550"/>
          <p14:tracePt t="151451" x="10977563" y="2663825"/>
          <p14:tracePt t="151458" x="10977563" y="2676525"/>
          <p14:tracePt t="151478" x="10977563" y="2717800"/>
          <p14:tracePt t="151497" x="10991850" y="2732088"/>
          <p14:tracePt t="151512" x="10991850" y="2746375"/>
          <p14:tracePt t="151558" x="10991850" y="2732088"/>
          <p14:tracePt t="151575" x="10991850" y="2705100"/>
          <p14:tracePt t="151590" x="10991850" y="2690813"/>
          <p14:tracePt t="151592" x="10991850" y="2676525"/>
          <p14:tracePt t="151596" x="10991850" y="2663825"/>
          <p14:tracePt t="151602" x="10991850" y="2649538"/>
          <p14:tracePt t="151622" x="10991850" y="2635250"/>
          <p14:tracePt t="151703" x="10991850" y="2663825"/>
          <p14:tracePt t="151706" x="10991850" y="2690813"/>
          <p14:tracePt t="151714" x="10991850" y="2705100"/>
          <p14:tracePt t="151723" x="10991850" y="2717800"/>
          <p14:tracePt t="151858" x="10991850" y="2705100"/>
          <p14:tracePt t="155499" x="10991850" y="2717800"/>
          <p14:tracePt t="155543" x="10991850" y="2759075"/>
          <p14:tracePt t="155675" x="11006138" y="2759075"/>
          <p14:tracePt t="155723" x="11006138" y="2746375"/>
          <p14:tracePt t="155851" x="11006138" y="2732088"/>
          <p14:tracePt t="155859" x="11020425" y="2732088"/>
          <p14:tracePt t="155883" x="11020425" y="2746375"/>
          <p14:tracePt t="155890" x="11020425" y="2759075"/>
          <p14:tracePt t="155911" x="11033125" y="2759075"/>
          <p14:tracePt t="155994" x="11033125" y="2746375"/>
          <p14:tracePt t="156002" x="11033125" y="2732088"/>
          <p14:tracePt t="156010" x="11033125" y="2717800"/>
          <p14:tracePt t="156106" x="11033125" y="2690813"/>
          <p14:tracePt t="156146" x="11033125" y="2676525"/>
          <p14:tracePt t="156347" x="11033125" y="2690813"/>
          <p14:tracePt t="156355" x="11047413" y="2690813"/>
          <p14:tracePt t="156363" x="11047413" y="2717800"/>
          <p14:tracePt t="156390" x="11102975" y="2814638"/>
          <p14:tracePt t="156411" x="11144250" y="2855913"/>
          <p14:tracePt t="156413" x="11212513" y="2981325"/>
          <p14:tracePt t="156418" x="11253788" y="3022600"/>
          <p14:tracePt t="156426" x="11295063" y="3105150"/>
          <p14:tracePt t="156440" x="11323638" y="3146425"/>
          <p14:tracePt t="156457" x="11391900" y="3228975"/>
          <p14:tracePt t="156459" x="11447463" y="3284538"/>
          <p14:tracePt t="156466" x="11488738" y="3340100"/>
          <p14:tracePt t="156474" x="11503025" y="3394075"/>
          <p14:tracePt t="156482" x="11544300" y="3476625"/>
          <p14:tracePt t="156490" x="11585575" y="3532188"/>
          <p14:tracePt t="156506" x="11668125" y="3670300"/>
          <p14:tracePt t="156537" x="11764963" y="3905250"/>
          <p14:tracePt t="156538" x="11791950" y="3987800"/>
          <p14:tracePt t="156547" x="11806238" y="4070350"/>
          <p14:tracePt t="156554" x="11833225" y="4125913"/>
          <p14:tracePt t="156572" x="11860213" y="4319588"/>
          <p14:tracePt t="156578" x="11874500" y="4414838"/>
          <p14:tracePt t="156586" x="11874500" y="4525963"/>
          <p14:tracePt t="156599" x="11874500" y="4594225"/>
          <p14:tracePt t="156617" x="11874500" y="4746625"/>
          <p14:tracePt t="156618" x="11874500" y="4829175"/>
          <p14:tracePt t="156633" x="11874500" y="4884738"/>
          <p14:tracePt t="156635" x="11860213" y="4953000"/>
          <p14:tracePt t="156642" x="11833225" y="5064125"/>
          <p14:tracePt t="156650" x="11806238" y="5132388"/>
          <p14:tracePt t="156658" x="11777663" y="5202238"/>
          <p14:tracePt t="156678" x="11764963" y="5270500"/>
          <p14:tracePt t="156682" x="11723688" y="5437188"/>
          <p14:tracePt t="156698" x="11653838" y="5602288"/>
          <p14:tracePt t="156706" x="11612563" y="5657850"/>
          <p14:tracePt t="156728" x="11544300" y="5726113"/>
          <p14:tracePt t="156746" x="11391900" y="5988050"/>
          <p14:tracePt t="156759" x="11309350" y="6140450"/>
          <p14:tracePt t="156762" x="11253788" y="6208713"/>
          <p14:tracePt t="156771" x="11212513" y="6264275"/>
          <p14:tracePt t="156778" x="11198225" y="6319838"/>
          <p14:tracePt t="156787" x="11156950" y="6375400"/>
          <p14:tracePt t="156808" x="11129963" y="6416675"/>
          <p14:tracePt t="156825" x="11020425" y="6567488"/>
          <p14:tracePt t="156839" x="10977563" y="6623050"/>
          <p14:tracePt t="156841" x="10923588" y="6664325"/>
          <p14:tracePt t="156843" x="10841038" y="6734175"/>
          <p14:tracePt t="156850" x="10756900" y="6816725"/>
          <p14:tracePt t="157083" x="6013450" y="6802438"/>
          <p14:tracePt t="157091" x="5848350" y="6746875"/>
          <p14:tracePt t="157099" x="5681663" y="6734175"/>
          <p14:tracePt t="157115" x="5543550" y="6734175"/>
          <p14:tracePt t="157116" x="5419725" y="6705600"/>
          <p14:tracePt t="157122" x="5295900" y="6678613"/>
          <p14:tracePt t="157142" x="5130800" y="6637338"/>
          <p14:tracePt t="157160" x="4951413" y="6610350"/>
          <p14:tracePt t="157176" x="4813300" y="6581775"/>
          <p14:tracePt t="157179" x="4730750" y="6554788"/>
          <p14:tracePt t="157186" x="4675188" y="6554788"/>
          <p14:tracePt t="157195" x="4633913" y="6526213"/>
          <p14:tracePt t="157202" x="4578350" y="6526213"/>
          <p14:tracePt t="157210" x="4537075" y="6526213"/>
          <p14:tracePt t="157218" x="4495800" y="6513513"/>
          <p14:tracePt t="157236" x="4413250" y="6443663"/>
          <p14:tracePt t="157242" x="4386263" y="6430963"/>
          <p14:tracePt t="157250" x="4357688" y="6416675"/>
          <p14:tracePt t="157267" x="4344988" y="6375400"/>
          <p14:tracePt t="157296" x="4316413" y="6346825"/>
          <p14:tracePt t="157299" x="4316413" y="6292850"/>
          <p14:tracePt t="157307" x="4316413" y="6264275"/>
          <p14:tracePt t="157314" x="4316413" y="6223000"/>
          <p14:tracePt t="157322" x="4316413" y="6167438"/>
          <p14:tracePt t="157330" x="4316413" y="6126163"/>
          <p14:tracePt t="157347" x="4344988" y="6043613"/>
          <p14:tracePt t="157363" x="4357688" y="5946775"/>
          <p14:tracePt t="157379" x="4386263" y="5892800"/>
          <p14:tracePt t="157386" x="4386263" y="5878513"/>
          <p14:tracePt t="157394" x="4386263" y="5864225"/>
          <p14:tracePt t="157402" x="4413250" y="5849938"/>
          <p14:tracePt t="157410" x="4413250" y="5837238"/>
          <p14:tracePt t="157427" x="4468813" y="5808663"/>
          <p14:tracePt t="157444" x="4495800" y="5795963"/>
          <p14:tracePt t="157459" x="4510088" y="5781675"/>
          <p14:tracePt t="157466" x="4537075" y="5767388"/>
          <p14:tracePt t="157474" x="4551363" y="5754688"/>
          <p14:tracePt t="157482" x="4565650" y="5754688"/>
          <p14:tracePt t="157490" x="4592638" y="5740400"/>
          <p14:tracePt t="157507" x="4606925" y="5740400"/>
          <p14:tracePt t="157524" x="4689475" y="5740400"/>
          <p14:tracePt t="157539" x="4716463" y="5740400"/>
          <p14:tracePt t="157547" x="4745038" y="5740400"/>
          <p14:tracePt t="157554" x="4772025" y="5740400"/>
          <p14:tracePt t="157562" x="4772025" y="5754688"/>
          <p14:tracePt t="157570" x="4786313" y="5767388"/>
          <p14:tracePt t="157586" x="4799013" y="5767388"/>
          <p14:tracePt t="157601" x="4813300" y="5781675"/>
          <p14:tracePt t="157604" x="4827588" y="5781675"/>
          <p14:tracePt t="157620" x="4854575" y="5795963"/>
          <p14:tracePt t="157627" x="4868863" y="5795963"/>
          <p14:tracePt t="157634" x="4881563" y="5808663"/>
          <p14:tracePt t="157642" x="4910138" y="5837238"/>
          <p14:tracePt t="157650" x="4924425" y="5864225"/>
          <p14:tracePt t="157667" x="4992688" y="5892800"/>
          <p14:tracePt t="157684" x="5060950" y="5946775"/>
          <p14:tracePt t="157700" x="5089525" y="5975350"/>
          <p14:tracePt t="157707" x="5116513" y="5988050"/>
          <p14:tracePt t="157714" x="5116513" y="6016625"/>
          <p14:tracePt t="157722" x="5145088" y="6016625"/>
          <p14:tracePt t="157730" x="5157788" y="6029325"/>
          <p14:tracePt t="157738" x="5186363" y="6043613"/>
          <p14:tracePt t="157746" x="5213350" y="6043613"/>
          <p14:tracePt t="157762" x="5240338" y="6072188"/>
          <p14:tracePt t="157770" x="5254625" y="6084888"/>
          <p14:tracePt t="157792" x="5281613" y="6084888"/>
          <p14:tracePt t="157810" x="5310188" y="6084888"/>
          <p14:tracePt t="157825" x="5322888" y="6084888"/>
          <p14:tracePt t="157826" x="5337175" y="6084888"/>
          <p14:tracePt t="157834" x="5351463" y="6084888"/>
          <p14:tracePt t="157843" x="5419725" y="6084888"/>
          <p14:tracePt t="157850" x="5448300" y="6072188"/>
          <p14:tracePt t="157870" x="5475288" y="6057900"/>
          <p14:tracePt t="157872" x="5489575" y="6029325"/>
          <p14:tracePt t="157889" x="5543550" y="6002338"/>
          <p14:tracePt t="157903" x="5557838" y="5988050"/>
          <p14:tracePt t="157907" x="5599113" y="5961063"/>
          <p14:tracePt t="157914" x="5613400" y="5934075"/>
          <p14:tracePt t="157922" x="5640388" y="5934075"/>
          <p14:tracePt t="157930" x="5654675" y="5905500"/>
          <p14:tracePt t="157952" x="5654675" y="5892800"/>
          <p14:tracePt t="157969" x="5654675" y="5837238"/>
          <p14:tracePt t="157970" x="5668963" y="5822950"/>
          <p14:tracePt t="157986" x="5681663" y="5808663"/>
          <p14:tracePt t="158004" x="5695950" y="5781675"/>
          <p14:tracePt t="158010" x="5722938" y="5754688"/>
          <p14:tracePt t="158018" x="5722938" y="5740400"/>
          <p14:tracePt t="158032" x="5737225" y="5726113"/>
          <p14:tracePt t="158052" x="5764213" y="5684838"/>
          <p14:tracePt t="158058" x="5778500" y="5657850"/>
          <p14:tracePt t="158066" x="5778500" y="5643563"/>
          <p14:tracePt t="158074" x="5778500" y="5629275"/>
          <p14:tracePt t="158082" x="5792788" y="5588000"/>
          <p14:tracePt t="158090" x="5792788" y="5561013"/>
          <p14:tracePt t="158109" x="5792788" y="5519738"/>
          <p14:tracePt t="158129" x="5792788" y="5464175"/>
          <p14:tracePt t="158132" x="5792788" y="5437188"/>
          <p14:tracePt t="158138" x="5778500" y="5422900"/>
          <p14:tracePt t="158158" x="5751513" y="5381625"/>
          <p14:tracePt t="158163" x="5751513" y="5367338"/>
          <p14:tracePt t="158170" x="5722938" y="5340350"/>
          <p14:tracePt t="158179" x="5710238" y="5311775"/>
          <p14:tracePt t="158186" x="5695950" y="5299075"/>
          <p14:tracePt t="158207" x="5668963" y="5270500"/>
          <p14:tracePt t="158224" x="5654675" y="5229225"/>
          <p14:tracePt t="158239" x="5640388" y="5202238"/>
          <p14:tracePt t="158242" x="5613400" y="5187950"/>
          <p14:tracePt t="158250" x="5613400" y="5175250"/>
          <p14:tracePt t="158260" x="5599113" y="5146675"/>
          <p14:tracePt t="158266" x="5586413" y="5132388"/>
          <p14:tracePt t="158274" x="5572125" y="5132388"/>
          <p14:tracePt t="158299" x="5543550" y="5105400"/>
          <p14:tracePt t="158316" x="5516563" y="5078413"/>
          <p14:tracePt t="158333" x="5502275" y="5064125"/>
          <p14:tracePt t="158339" x="5489575" y="5049838"/>
          <p14:tracePt t="158346" x="5475288" y="5037138"/>
          <p14:tracePt t="158354" x="5461000" y="5037138"/>
          <p14:tracePt t="158362" x="5448300" y="5022850"/>
          <p14:tracePt t="158379" x="5434013" y="5008563"/>
          <p14:tracePt t="158386" x="5419725" y="4995863"/>
          <p14:tracePt t="158412" x="5392738" y="4981575"/>
          <p14:tracePt t="158418" x="5378450" y="4981575"/>
          <p14:tracePt t="158426" x="5365750" y="4967288"/>
          <p14:tracePt t="158443" x="5337175" y="4967288"/>
          <p14:tracePt t="158459" x="5322888" y="4953000"/>
          <p14:tracePt t="158475" x="5295900" y="4953000"/>
          <p14:tracePt t="158498" x="5268913" y="4953000"/>
          <p14:tracePt t="158524" x="5254625" y="4953000"/>
          <p14:tracePt t="158540" x="5227638" y="4953000"/>
          <p14:tracePt t="158555" x="5199063" y="4953000"/>
          <p14:tracePt t="158562" x="5186363" y="4953000"/>
          <p14:tracePt t="158570" x="5157788" y="4953000"/>
          <p14:tracePt t="158578" x="5145088" y="4953000"/>
          <p14:tracePt t="158617" x="5116513" y="4967288"/>
          <p14:tracePt t="158636" x="5089525" y="4967288"/>
          <p14:tracePt t="158650" x="5075238" y="4981575"/>
          <p14:tracePt t="158652" x="5060950" y="4981575"/>
          <p14:tracePt t="158666" x="5048250" y="4995863"/>
          <p14:tracePt t="158674" x="5033963" y="4995863"/>
          <p14:tracePt t="158682" x="5006975" y="4995863"/>
          <p14:tracePt t="158690" x="5006975" y="5022850"/>
          <p14:tracePt t="158710" x="4978400" y="5022850"/>
          <p14:tracePt t="158727" x="4951413" y="5037138"/>
          <p14:tracePt t="158730" x="4924425" y="5064125"/>
          <p14:tracePt t="158743" x="4895850" y="5078413"/>
          <p14:tracePt t="158746" x="4895850" y="5091113"/>
          <p14:tracePt t="158754" x="4868863" y="5091113"/>
          <p14:tracePt t="158762" x="4868863" y="5105400"/>
          <p14:tracePt t="158770" x="4840288" y="5132388"/>
          <p14:tracePt t="158792" x="4827588" y="5160963"/>
          <p14:tracePt t="158794" x="4799013" y="5187950"/>
          <p14:tracePt t="158802" x="4786313" y="5216525"/>
          <p14:tracePt t="158822" x="4757738" y="5257800"/>
          <p14:tracePt t="158827" x="4730750" y="5270500"/>
          <p14:tracePt t="158834" x="4730750" y="5299075"/>
          <p14:tracePt t="158855" x="4703763" y="5340350"/>
          <p14:tracePt t="158858" x="4689475" y="5367338"/>
          <p14:tracePt t="158866" x="4689475" y="5395913"/>
          <p14:tracePt t="158886" x="4660900" y="5437188"/>
          <p14:tracePt t="158901" x="4648200" y="5491163"/>
          <p14:tracePt t="158914" x="4648200" y="5519738"/>
          <p14:tracePt t="158932" x="4619625" y="5546725"/>
          <p14:tracePt t="158947" x="4619625" y="5575300"/>
          <p14:tracePt t="158966" x="4619625" y="5602288"/>
          <p14:tracePt t="158971" x="4619625" y="5616575"/>
          <p14:tracePt t="158978" x="4619625" y="5629275"/>
          <p14:tracePt t="158986" x="4619625" y="5643563"/>
          <p14:tracePt t="158994" x="4619625" y="5657850"/>
          <p14:tracePt t="159011" x="4619625" y="5699125"/>
          <p14:tracePt t="159029" x="4619625" y="5713413"/>
          <p14:tracePt t="159050" x="4619625" y="5767388"/>
          <p14:tracePt t="159058" x="4619625" y="5795963"/>
          <p14:tracePt t="159077" x="4633913" y="5822950"/>
          <p14:tracePt t="159098" x="4660900" y="5849938"/>
          <p14:tracePt t="159100" x="4675188" y="5849938"/>
          <p14:tracePt t="159106" x="4675188" y="5864225"/>
          <p14:tracePt t="159124" x="4703763" y="5892800"/>
          <p14:tracePt t="159131" x="4730750" y="5892800"/>
          <p14:tracePt t="159138" x="4745038" y="5905500"/>
          <p14:tracePt t="159156" x="4799013" y="5934075"/>
          <p14:tracePt t="159174" x="4827588" y="5961063"/>
          <p14:tracePt t="159178" x="4854575" y="5975350"/>
          <p14:tracePt t="159186" x="4868863" y="5988050"/>
          <p14:tracePt t="159204" x="4910138" y="6002338"/>
          <p14:tracePt t="159210" x="4924425" y="6002338"/>
          <p14:tracePt t="159218" x="4937125" y="6016625"/>
          <p14:tracePt t="159235" x="4978400" y="6043613"/>
          <p14:tracePt t="159251" x="5019675" y="6043613"/>
          <p14:tracePt t="159260" x="5033963" y="6057900"/>
          <p14:tracePt t="159266" x="5048250" y="6057900"/>
          <p14:tracePt t="159285" x="5075238" y="6057900"/>
          <p14:tracePt t="159300" x="5116513" y="6072188"/>
          <p14:tracePt t="159307" x="5145088" y="6072188"/>
          <p14:tracePt t="159314" x="5157788" y="6072188"/>
          <p14:tracePt t="159331" x="5186363" y="6072188"/>
          <p14:tracePt t="159347" x="5213350" y="6072188"/>
          <p14:tracePt t="159366" x="5240338" y="6072188"/>
          <p14:tracePt t="159371" x="5254625" y="6072188"/>
          <p14:tracePt t="159378" x="5268913" y="6072188"/>
          <p14:tracePt t="159396" x="5310188" y="6072188"/>
          <p14:tracePt t="159413" x="5337175" y="6072188"/>
          <p14:tracePt t="159430" x="5351463" y="6072188"/>
          <p14:tracePt t="159435" x="5365750" y="6072188"/>
          <p14:tracePt t="159442" x="5365750" y="6057900"/>
          <p14:tracePt t="159460" x="5392738" y="6057900"/>
          <p14:tracePt t="159475" x="5419725" y="6043613"/>
          <p14:tracePt t="159493" x="5448300" y="6043613"/>
          <p14:tracePt t="159499" x="5461000" y="6029325"/>
          <p14:tracePt t="159524" x="5475288" y="6029325"/>
          <p14:tracePt t="159539" x="5489575" y="6029325"/>
          <p14:tracePt t="159557" x="5502275" y="6002338"/>
          <p14:tracePt t="159811" x="5489575" y="6002338"/>
          <p14:tracePt t="159827" x="5475288" y="6002338"/>
          <p14:tracePt t="159859" x="5407025" y="6029325"/>
          <p14:tracePt t="159867" x="5392738" y="6029325"/>
          <p14:tracePt t="159874" x="5378450" y="6029325"/>
          <p14:tracePt t="159892" x="5322888" y="6057900"/>
          <p14:tracePt t="159898" x="5295900" y="6057900"/>
          <p14:tracePt t="159906" x="5281613" y="6057900"/>
          <p14:tracePt t="159921" x="5254625" y="6057900"/>
          <p14:tracePt t="159937" x="5199063" y="6072188"/>
          <p14:tracePt t="159939" x="5172075" y="6084888"/>
          <p14:tracePt t="159946" x="5145088" y="6084888"/>
          <p14:tracePt t="159966" x="5116513" y="6084888"/>
          <p14:tracePt t="159983" x="5048250" y="6084888"/>
          <p14:tracePt t="159998" x="5033963" y="6084888"/>
          <p14:tracePt t="160002" x="4992688" y="6084888"/>
          <p14:tracePt t="160010" x="4978400" y="6084888"/>
          <p14:tracePt t="160018" x="4965700" y="6084888"/>
          <p14:tracePt t="160037" x="4937125" y="6084888"/>
          <p14:tracePt t="160042" x="4895850" y="6072188"/>
          <p14:tracePt t="160066" x="4868863" y="6057900"/>
          <p14:tracePt t="160074" x="4854575" y="6029325"/>
          <p14:tracePt t="160094" x="4827588" y="6029325"/>
          <p14:tracePt t="160111" x="4799013" y="6002338"/>
          <p14:tracePt t="160128" x="4786313" y="5988050"/>
          <p14:tracePt t="160129" x="4772025" y="5988050"/>
          <p14:tracePt t="160131" x="4757738" y="5988050"/>
          <p14:tracePt t="160163" x="4757738" y="5961063"/>
          <p14:tracePt t="160194" x="4757738" y="5946775"/>
          <p14:tracePt t="160227" x="4745038" y="5919788"/>
          <p14:tracePt t="160412" x="4745038" y="5905500"/>
          <p14:tracePt t="161028" x="4745038" y="5892800"/>
          <p14:tracePt t="161090" x="4716463" y="5892800"/>
          <p14:tracePt t="161114" x="4703763" y="5892800"/>
          <p14:tracePt t="161130" x="4689475" y="5905500"/>
          <p14:tracePt t="161149" x="4660900" y="5905500"/>
          <p14:tracePt t="161154" x="4619625" y="5905500"/>
          <p14:tracePt t="161163" x="4551363" y="5905500"/>
          <p14:tracePt t="161170" x="4468813" y="5905500"/>
          <p14:tracePt t="161191" x="4275138" y="5905500"/>
          <p14:tracePt t="161206" x="4151313" y="5905500"/>
          <p14:tracePt t="161209" x="4027488" y="5905500"/>
          <p14:tracePt t="161222" x="3627438" y="5822950"/>
          <p14:tracePt t="161228" x="3421063" y="5781675"/>
          <p14:tracePt t="161235" x="3159125" y="5726113"/>
          <p14:tracePt t="161256" x="2482850" y="5534025"/>
          <p14:tracePt t="161270" x="1447800" y="5257800"/>
          <p14:tracePt t="161274" x="841375" y="5078413"/>
          <p14:tracePt t="161282" x="288925" y="4899025"/>
          <p14:tracePt t="162155" x="26988" y="5037138"/>
          <p14:tracePt t="162196" x="26988" y="5049838"/>
          <p14:tracePt t="162211" x="41275" y="5049838"/>
          <p14:tracePt t="162226" x="55563" y="5049838"/>
          <p14:tracePt t="162250" x="68263" y="5078413"/>
          <p14:tracePt t="162268" x="96838" y="5078413"/>
          <p14:tracePt t="162287" x="123825" y="5078413"/>
          <p14:tracePt t="162302" x="193675" y="5105400"/>
          <p14:tracePt t="162306" x="234950" y="5119688"/>
          <p14:tracePt t="162314" x="261938" y="5119688"/>
          <p14:tracePt t="162322" x="276225" y="5119688"/>
          <p14:tracePt t="162330" x="317500" y="5132388"/>
          <p14:tracePt t="162350" x="373063" y="5146675"/>
          <p14:tracePt t="162367" x="427038" y="5160963"/>
          <p14:tracePt t="162383" x="468313" y="5187950"/>
          <p14:tracePt t="162387" x="523875" y="5202238"/>
          <p14:tracePt t="162394" x="565150" y="5202238"/>
          <p14:tracePt t="162403" x="620713" y="5202238"/>
          <p14:tracePt t="162410" x="661988" y="5216525"/>
          <p14:tracePt t="162428" x="730250" y="5229225"/>
          <p14:tracePt t="162444" x="785813" y="5243513"/>
          <p14:tracePt t="162450" x="827088" y="5243513"/>
          <p14:tracePt t="162458" x="855663" y="5243513"/>
          <p14:tracePt t="162474" x="882650" y="5243513"/>
          <p14:tracePt t="162493" x="938213" y="5243513"/>
          <p14:tracePt t="162508" x="993775" y="5243513"/>
          <p14:tracePt t="162514" x="1020763" y="5243513"/>
          <p14:tracePt t="162522" x="1062038" y="5243513"/>
          <p14:tracePt t="162540" x="1185863" y="5257800"/>
          <p14:tracePt t="162556" x="1282700" y="5284788"/>
          <p14:tracePt t="162572" x="1420813" y="5299075"/>
          <p14:tracePt t="162579" x="1503363" y="5311775"/>
          <p14:tracePt t="162586" x="1544638" y="5311775"/>
          <p14:tracePt t="162604" x="1627188" y="5311775"/>
          <p14:tracePt t="162619" x="1738313" y="5340350"/>
          <p14:tracePt t="162636" x="1833563" y="5367338"/>
          <p14:tracePt t="162643" x="1876425" y="5367338"/>
          <p14:tracePt t="162650" x="1930400" y="5367338"/>
          <p14:tracePt t="162658" x="1944688" y="5381625"/>
          <p14:tracePt t="162666" x="1985963" y="5408613"/>
          <p14:tracePt t="162684" x="2041525" y="5408613"/>
          <p14:tracePt t="162700" x="2097088" y="5437188"/>
          <p14:tracePt t="162715" x="2165350" y="5437188"/>
          <p14:tracePt t="162722" x="2179638" y="5449888"/>
          <p14:tracePt t="162738" x="2206625" y="5449888"/>
          <p14:tracePt t="162746" x="2220913" y="5449888"/>
          <p14:tracePt t="162764" x="2247900" y="5449888"/>
          <p14:tracePt t="162780" x="2274888" y="5449888"/>
          <p14:tracePt t="162786" x="2303463" y="5449888"/>
          <p14:tracePt t="162794" x="2317750" y="5449888"/>
          <p14:tracePt t="162809" x="2330450" y="5449888"/>
          <p14:tracePt t="162827" x="2400300" y="5449888"/>
          <p14:tracePt t="162842" x="2441575" y="5449888"/>
          <p14:tracePt t="162850" x="2468563" y="5449888"/>
          <p14:tracePt t="162858" x="2495550" y="5449888"/>
          <p14:tracePt t="162872" x="2524125" y="5449888"/>
          <p14:tracePt t="162876" x="2565400" y="5449888"/>
          <p14:tracePt t="162882" x="2606675" y="5449888"/>
          <p14:tracePt t="162890" x="2620963" y="5449888"/>
          <p14:tracePt t="162904" x="2662238" y="5449888"/>
          <p14:tracePt t="162908" x="2689225" y="5449888"/>
          <p14:tracePt t="162914" x="2730500" y="5449888"/>
          <p14:tracePt t="162935" x="2800350" y="5464175"/>
          <p14:tracePt t="162949" x="2813050" y="5464175"/>
          <p14:tracePt t="162953" x="2827338" y="5464175"/>
          <p14:tracePt t="162955" x="2841625" y="5464175"/>
          <p14:tracePt t="162962" x="2868613" y="5464175"/>
          <p14:tracePt t="162972" x="2882900" y="5464175"/>
          <p14:tracePt t="163000" x="2909888" y="5464175"/>
          <p14:tracePt t="163015" x="2936875" y="5464175"/>
          <p14:tracePt t="163031" x="2979738" y="5464175"/>
          <p14:tracePt t="163042" x="3006725" y="5464175"/>
          <p14:tracePt t="163070" x="3033713" y="5478463"/>
          <p14:tracePt t="163122" x="3048000" y="5478463"/>
          <p14:tracePt t="163147" x="3062288" y="5478463"/>
          <p14:tracePt t="163154" x="3074988" y="5478463"/>
          <p14:tracePt t="163175" x="3103563" y="5478463"/>
          <p14:tracePt t="163190" x="3130550" y="5478463"/>
          <p14:tracePt t="163195" x="3144838" y="5478463"/>
          <p14:tracePt t="163202" x="3171825" y="5491163"/>
          <p14:tracePt t="163220" x="3227388" y="5491163"/>
          <p14:tracePt t="163236" x="3295650" y="5519738"/>
          <p14:tracePt t="163254" x="3351213" y="5519738"/>
          <p14:tracePt t="163258" x="3365500" y="5519738"/>
          <p14:tracePt t="163266" x="3379788" y="5534025"/>
          <p14:tracePt t="163275" x="3392488" y="5534025"/>
          <p14:tracePt t="163378" x="3406775" y="5534025"/>
          <p14:tracePt t="163394" x="3421063" y="5534025"/>
          <p14:tracePt t="163396" x="3433763" y="5534025"/>
          <p14:tracePt t="163402" x="3448050" y="5534025"/>
          <p14:tracePt t="163410" x="3475038" y="5534025"/>
          <p14:tracePt t="163427" x="3489325" y="5534025"/>
          <p14:tracePt t="163442" x="3503613" y="5534025"/>
          <p14:tracePt t="163455" x="3530600" y="5519738"/>
          <p14:tracePt t="163458" x="3557588" y="5519738"/>
          <p14:tracePt t="163474" x="3571875" y="5519738"/>
          <p14:tracePt t="163490" x="3586163" y="5519738"/>
          <p14:tracePt t="163503" x="3600450" y="5519738"/>
          <p14:tracePt t="163506" x="3613150" y="5519738"/>
          <p14:tracePt t="163508" x="3641725" y="5505450"/>
          <p14:tracePt t="163514" x="3683000" y="5491163"/>
          <p14:tracePt t="163522" x="3695700" y="5491163"/>
          <p14:tracePt t="163537" x="3709988" y="5491163"/>
          <p14:tracePt t="163554" x="3751263" y="5491163"/>
          <p14:tracePt t="163555" x="3751263" y="5478463"/>
          <p14:tracePt t="163570" x="3778250" y="5464175"/>
          <p14:tracePt t="163578" x="3792538" y="5464175"/>
          <p14:tracePt t="163602" x="3821113" y="5464175"/>
          <p14:tracePt t="163616" x="3833813" y="5464175"/>
          <p14:tracePt t="163633" x="3875088" y="5464175"/>
          <p14:tracePt t="163650" x="3903663" y="5464175"/>
          <p14:tracePt t="163658" x="3930650" y="5464175"/>
          <p14:tracePt t="163666" x="3957638" y="5464175"/>
          <p14:tracePt t="163680" x="3986213" y="5464175"/>
          <p14:tracePt t="163696" x="4013200" y="5464175"/>
          <p14:tracePt t="163698" x="4041775" y="5464175"/>
          <p14:tracePt t="163706" x="4054475" y="5464175"/>
          <p14:tracePt t="163714" x="4068763" y="5464175"/>
          <p14:tracePt t="163728" x="4110038" y="5464175"/>
          <p14:tracePt t="163744" x="4137025" y="5464175"/>
          <p14:tracePt t="163747" x="4151313" y="5464175"/>
          <p14:tracePt t="163760" x="4178300" y="5464175"/>
          <p14:tracePt t="163764" x="4192588" y="5464175"/>
          <p14:tracePt t="163770" x="4206875" y="5464175"/>
          <p14:tracePt t="163778" x="4219575" y="5464175"/>
          <p14:tracePt t="163786" x="4248150" y="5464175"/>
          <p14:tracePt t="163914" x="4233863" y="5464175"/>
          <p14:tracePt t="163922" x="4206875" y="5478463"/>
          <p14:tracePt t="163940" x="4137025" y="5491163"/>
          <p14:tracePt t="163946" x="4110038" y="5491163"/>
          <p14:tracePt t="163954" x="4068763" y="5505450"/>
          <p14:tracePt t="163970" x="3998913" y="5519738"/>
          <p14:tracePt t="163991" x="3916363" y="5546725"/>
          <p14:tracePt t="163994" x="3889375" y="5546725"/>
          <p14:tracePt t="164002" x="3848100" y="5546725"/>
          <p14:tracePt t="164018" x="3792538" y="5546725"/>
          <p14:tracePt t="164035" x="3586163" y="5546725"/>
          <p14:tracePt t="164042" x="3530600" y="5546725"/>
          <p14:tracePt t="164050" x="3462338" y="5546725"/>
          <p14:tracePt t="164058" x="3379788" y="5546725"/>
          <p14:tracePt t="164066" x="3324225" y="5546725"/>
          <p14:tracePt t="164082" x="3227388" y="5546725"/>
          <p14:tracePt t="164098" x="3200400" y="5546725"/>
          <p14:tracePt t="164099" x="3186113" y="5546725"/>
          <p14:tracePt t="164106" x="3144838" y="5561013"/>
          <p14:tracePt t="164114" x="3116263" y="5561013"/>
          <p14:tracePt t="164122" x="3103563" y="5561013"/>
          <p14:tracePt t="164130" x="3089275" y="5561013"/>
          <p14:tracePt t="164144" x="3074988" y="5561013"/>
          <p14:tracePt t="164160" x="3062288" y="5561013"/>
          <p14:tracePt t="164177" x="3033713" y="5561013"/>
          <p14:tracePt t="164178" x="3006725" y="5561013"/>
          <p14:tracePt t="164186" x="2992438" y="5561013"/>
          <p14:tracePt t="164195" x="2965450" y="5561013"/>
          <p14:tracePt t="164202" x="2951163" y="5575300"/>
          <p14:tracePt t="164238" x="2924175" y="5588000"/>
          <p14:tracePt t="164378" x="2924175" y="5602288"/>
          <p14:tracePt t="164414" x="2951163" y="5602288"/>
          <p14:tracePt t="164419" x="2965450" y="5602288"/>
          <p14:tracePt t="164427" x="2979738" y="5602288"/>
          <p14:tracePt t="164449" x="3006725" y="5602288"/>
          <p14:tracePt t="164451" x="3033713" y="5602288"/>
          <p14:tracePt t="164458" x="3062288" y="5602288"/>
          <p14:tracePt t="164477" x="3089275" y="5602288"/>
          <p14:tracePt t="164493" x="3144838" y="5602288"/>
          <p14:tracePt t="164508" x="3171825" y="5602288"/>
          <p14:tracePt t="164514" x="3200400" y="5602288"/>
          <p14:tracePt t="164522" x="3241675" y="5602288"/>
          <p14:tracePt t="164539" x="3268663" y="5602288"/>
          <p14:tracePt t="164554" x="3282950" y="5602288"/>
          <p14:tracePt t="164572" x="3295650" y="5602288"/>
          <p14:tracePt t="164602" x="3324225" y="5602288"/>
          <p14:tracePt t="164619" x="3336925" y="5602288"/>
          <p14:tracePt t="164636" x="3351213" y="5602288"/>
          <p14:tracePt t="164658" x="3365500" y="5602288"/>
          <p14:tracePt t="164722" x="3365500" y="5643563"/>
          <p14:tracePt t="164770" x="3365500" y="5657850"/>
          <p14:tracePt t="164802" x="3365500" y="5670550"/>
          <p14:tracePt t="164810" x="3336925" y="5699125"/>
          <p14:tracePt t="164830" x="3309938" y="5726113"/>
          <p14:tracePt t="164859" x="3282950" y="5740400"/>
          <p14:tracePt t="164891" x="3254375" y="5740400"/>
          <p14:tracePt t="164919" x="3241675" y="5740400"/>
          <p14:tracePt t="164936" x="3213100" y="5740400"/>
          <p14:tracePt t="164946" x="3200400" y="5740400"/>
          <p14:tracePt t="164956" x="3186113" y="5740400"/>
          <p14:tracePt t="164962" x="3159125" y="5740400"/>
          <p14:tracePt t="164982" x="3130550" y="5740400"/>
          <p14:tracePt t="164997" x="3116263" y="5740400"/>
          <p14:tracePt t="165003" x="3103563" y="5740400"/>
          <p14:tracePt t="165094" x="3089275" y="5740400"/>
          <p14:tracePt t="165347" x="3103563" y="5740400"/>
          <p14:tracePt t="165356" x="3116263" y="5740400"/>
          <p14:tracePt t="165363" x="3130550" y="5740400"/>
          <p14:tracePt t="165389" x="3186113" y="5740400"/>
          <p14:tracePt t="165395" x="3200400" y="5726113"/>
          <p14:tracePt t="165411" x="3241675" y="5726113"/>
          <p14:tracePt t="165426" x="3268663" y="5726113"/>
          <p14:tracePt t="165460" x="3282950" y="5726113"/>
          <p14:tracePt t="165475" x="3295650" y="5726113"/>
          <p14:tracePt t="165490" x="3309938" y="5726113"/>
          <p14:tracePt t="165505" x="3324225" y="5726113"/>
          <p14:tracePt t="165514" x="3336925" y="5726113"/>
          <p14:tracePt t="165568" x="3365500" y="5726113"/>
          <p14:tracePt t="165585" x="3379788" y="5726113"/>
          <p14:tracePt t="165594" x="3392488" y="5726113"/>
          <p14:tracePt t="165602" x="3406775" y="5726113"/>
          <p14:tracePt t="165617" x="3421063" y="5726113"/>
          <p14:tracePt t="165632" x="3433763" y="5726113"/>
          <p14:tracePt t="165634" x="3462338" y="5740400"/>
          <p14:tracePt t="165647" x="3475038" y="5754688"/>
          <p14:tracePt t="165651" x="3489325" y="5754688"/>
          <p14:tracePt t="165659" x="3516313" y="5754688"/>
          <p14:tracePt t="165666" x="3557588" y="5754688"/>
          <p14:tracePt t="165681" x="3600450" y="5781675"/>
          <p14:tracePt t="165684" x="3641725" y="5795963"/>
          <p14:tracePt t="165690" x="3683000" y="5808663"/>
          <p14:tracePt t="165710" x="3751263" y="5808663"/>
          <p14:tracePt t="165728" x="3778250" y="5808663"/>
          <p14:tracePt t="165744" x="3792538" y="5808663"/>
          <p14:tracePt t="166114" x="3792538" y="5837238"/>
          <p14:tracePt t="166652" x="3778250" y="5837238"/>
          <p14:tracePt t="166660" x="3765550" y="5837238"/>
          <p14:tracePt t="166667" x="3751263" y="5837238"/>
          <p14:tracePt t="166700" x="3709988" y="5837238"/>
          <p14:tracePt t="166716" x="3668713" y="5837238"/>
          <p14:tracePt t="166722" x="3654425" y="5837238"/>
          <p14:tracePt t="166730" x="3641725" y="5849938"/>
          <p14:tracePt t="166750" x="3613150" y="5864225"/>
          <p14:tracePt t="166755" x="3600450" y="5864225"/>
          <p14:tracePt t="166762" x="3586163" y="5864225"/>
          <p14:tracePt t="166778" x="3557588" y="5864225"/>
          <p14:tracePt t="166794" x="3544888" y="5864225"/>
          <p14:tracePt t="166810" x="3530600" y="5864225"/>
          <p14:tracePt t="166841" x="3503613" y="5878513"/>
          <p14:tracePt t="166855" x="3503613" y="5892800"/>
          <p14:tracePt t="166873" x="3489325" y="5892800"/>
          <p14:tracePt t="166875" x="3448050" y="5892800"/>
          <p14:tracePt t="166898" x="3433763" y="5892800"/>
          <p14:tracePt t="166935" x="3392488" y="5905500"/>
          <p14:tracePt t="166951" x="3379788" y="5905500"/>
          <p14:tracePt t="166967" x="3351213" y="5919788"/>
          <p14:tracePt t="166978" x="3324225" y="5934075"/>
          <p14:tracePt t="167016" x="3309938" y="5946775"/>
          <p14:tracePt t="167031" x="3282950" y="5961063"/>
          <p14:tracePt t="167042" x="3268663" y="5961063"/>
          <p14:tracePt t="167052" x="3268663" y="5975350"/>
          <p14:tracePt t="167109" x="3241675" y="5975350"/>
          <p14:tracePt t="167202" x="3227388" y="5975350"/>
          <p14:tracePt t="167314" x="3213100" y="5988050"/>
          <p14:tracePt t="167333" x="3200400" y="6002338"/>
          <p14:tracePt t="167363" x="3186113" y="6002338"/>
          <p14:tracePt t="167394" x="3171825" y="6016625"/>
          <p14:tracePt t="167442" x="3159125" y="6029325"/>
          <p14:tracePt t="167450" x="3144838" y="6043613"/>
          <p14:tracePt t="167803" x="3159125" y="6043613"/>
          <p14:tracePt t="167811" x="3171825" y="6043613"/>
          <p14:tracePt t="167860" x="3186113" y="6043613"/>
          <p14:tracePt t="167904" x="3213100" y="6043613"/>
          <p14:tracePt t="167914" x="3227388" y="6043613"/>
          <p14:tracePt t="167935" x="3241675" y="6043613"/>
          <p14:tracePt t="167946" x="3254375" y="6043613"/>
          <p14:tracePt t="167966" x="3268663" y="6043613"/>
          <p14:tracePt t="167983" x="3282950" y="6043613"/>
          <p14:tracePt t="168000" x="3309938" y="6043613"/>
          <p14:tracePt t="168034" x="3336925" y="6043613"/>
          <p14:tracePt t="168068" x="3365500" y="6043613"/>
          <p14:tracePt t="168095" x="3379788" y="6043613"/>
          <p14:tracePt t="168143" x="3406775" y="6043613"/>
          <p14:tracePt t="168190" x="3433763" y="6043613"/>
          <p14:tracePt t="168202" x="3448050" y="6043613"/>
          <p14:tracePt t="168210" x="3462338" y="6043613"/>
          <p14:tracePt t="168218" x="3475038" y="6043613"/>
          <p14:tracePt t="168239" x="3503613" y="6043613"/>
          <p14:tracePt t="168243" x="3516313" y="6043613"/>
          <p14:tracePt t="168250" x="3530600" y="6043613"/>
          <p14:tracePt t="168319" x="3557588" y="6057900"/>
          <p14:tracePt t="168352" x="3557588" y="6072188"/>
          <p14:tracePt t="168386" x="3571875" y="6072188"/>
          <p14:tracePt t="168442" x="3586163" y="6072188"/>
          <p14:tracePt t="168474" x="3600450" y="6072188"/>
          <p14:tracePt t="168506" x="3613150" y="6072188"/>
          <p14:tracePt t="168683" x="3627438" y="6072188"/>
          <p14:tracePt t="168786" x="3613150" y="6072188"/>
          <p14:tracePt t="168795" x="3586163" y="6072188"/>
          <p14:tracePt t="168816" x="3516313" y="6072188"/>
          <p14:tracePt t="168819" x="3489325" y="6072188"/>
          <p14:tracePt t="168828" x="3462338" y="6043613"/>
          <p14:tracePt t="168844" x="3421063" y="6043613"/>
          <p14:tracePt t="168874" x="3392488" y="6029325"/>
          <p14:tracePt t="168970" x="3379788" y="6016625"/>
          <p14:tracePt t="169011" x="3379788" y="6029325"/>
          <p14:tracePt t="169090" x="3379788" y="6043613"/>
          <p14:tracePt t="169138" x="3379788" y="6057900"/>
          <p14:tracePt t="169166" x="3406775" y="6072188"/>
          <p14:tracePt t="169198" x="3421063" y="6084888"/>
          <p14:tracePt t="169218" x="3433763" y="6084888"/>
          <p14:tracePt t="169257" x="3489325" y="6084888"/>
          <p14:tracePt t="169270" x="3489325" y="6072188"/>
          <p14:tracePt t="169275" x="3503613" y="6072188"/>
          <p14:tracePt t="169290" x="3516313" y="6072188"/>
          <p14:tracePt t="169353" x="3530600" y="6043613"/>
          <p14:tracePt t="169356" x="3544888" y="6043613"/>
          <p14:tracePt t="169389" x="3557588" y="6043613"/>
          <p14:tracePt t="169417" x="3571875" y="6043613"/>
          <p14:tracePt t="169434" x="3627438" y="6016625"/>
          <p14:tracePt t="169458" x="3654425" y="6002338"/>
          <p14:tracePt t="169495" x="3683000" y="5988050"/>
          <p14:tracePt t="169561" x="3695700" y="5988050"/>
          <p14:tracePt t="169570" x="3724275" y="5988050"/>
          <p14:tracePt t="169593" x="3751263" y="5988050"/>
          <p14:tracePt t="169597" x="3806825" y="5988050"/>
          <p14:tracePt t="169602" x="3930650" y="5988050"/>
          <p14:tracePt t="169622" x="4248150" y="5988050"/>
          <p14:tracePt t="169640" x="4675188" y="5988050"/>
          <p14:tracePt t="169655" x="5157788" y="5988050"/>
          <p14:tracePt t="169659" x="5461000" y="5988050"/>
          <p14:tracePt t="169666" x="5807075" y="5988050"/>
          <p14:tracePt t="169676" x="6137275" y="5988050"/>
          <p14:tracePt t="169682" x="6496050" y="5988050"/>
          <p14:tracePt t="169701" x="7240588" y="5905500"/>
          <p14:tracePt t="169717" x="7972425" y="5754688"/>
          <p14:tracePt t="169736" x="8550275" y="5629275"/>
          <p14:tracePt t="169740" x="8840788" y="5575300"/>
          <p14:tracePt t="169746" x="9102725" y="5519738"/>
          <p14:tracePt t="169764" x="9517063" y="5449888"/>
          <p14:tracePt t="169770" x="9764713" y="5422900"/>
          <p14:tracePt t="169778" x="9958388" y="5367338"/>
          <p14:tracePt t="169786" x="10137775" y="5326063"/>
          <p14:tracePt t="169794" x="10329863" y="5284788"/>
          <p14:tracePt t="169810" x="10606088" y="5202238"/>
          <p14:tracePt t="169827" x="10895013" y="5119688"/>
          <p14:tracePt t="169834" x="10991850" y="5078413"/>
          <p14:tracePt t="169843" x="11102975" y="5022850"/>
          <p14:tracePt t="169857" x="11171238" y="4995863"/>
          <p14:tracePt t="169875" x="11336338" y="4870450"/>
          <p14:tracePt t="169891" x="11406188" y="4843463"/>
          <p14:tracePt t="169898" x="11447463" y="4829175"/>
          <p14:tracePt t="169906" x="11515725" y="4816475"/>
          <p14:tracePt t="169925" x="11668125" y="4787900"/>
          <p14:tracePt t="169930" x="11777663" y="4773613"/>
          <p14:tracePt t="169938" x="11860213" y="4746625"/>
          <p14:tracePt t="169954" x="12012613" y="4691063"/>
          <p14:tracePt t="169963" x="12095163" y="4664075"/>
          <p14:tracePt t="169983" x="12150725" y="464978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9EB260-54F1-4564-803A-3F3609DED200}"/>
              </a:ext>
            </a:extLst>
          </p:cNvPr>
          <p:cNvPicPr/>
          <p:nvPr/>
        </p:nvPicPr>
        <p:blipFill>
          <a:blip r:embed="rId4"/>
          <a:stretch>
            <a:fillRect/>
          </a:stretch>
        </p:blipFill>
        <p:spPr>
          <a:xfrm>
            <a:off x="3846786" y="0"/>
            <a:ext cx="8345214" cy="6858000"/>
          </a:xfrm>
          <a:prstGeom prst="rect">
            <a:avLst/>
          </a:prstGeom>
        </p:spPr>
      </p:pic>
      <p:sp>
        <p:nvSpPr>
          <p:cNvPr id="2" name="TextBox 1">
            <a:extLst>
              <a:ext uri="{FF2B5EF4-FFF2-40B4-BE49-F238E27FC236}">
                <a16:creationId xmlns:a16="http://schemas.microsoft.com/office/drawing/2014/main" id="{E88ADE42-E86B-43FC-8605-80B9B1E2ED19}"/>
              </a:ext>
            </a:extLst>
          </p:cNvPr>
          <p:cNvSpPr txBox="1"/>
          <p:nvPr/>
        </p:nvSpPr>
        <p:spPr>
          <a:xfrm>
            <a:off x="173421" y="409902"/>
            <a:ext cx="3531476" cy="830997"/>
          </a:xfrm>
          <a:prstGeom prst="rect">
            <a:avLst/>
          </a:prstGeom>
          <a:noFill/>
        </p:spPr>
        <p:txBody>
          <a:bodyPr wrap="square" rtlCol="0">
            <a:spAutoFit/>
          </a:bodyPr>
          <a:lstStyle/>
          <a:p>
            <a:r>
              <a:rPr lang="fr-FR" sz="2400" b="1" dirty="0">
                <a:solidFill>
                  <a:srgbClr val="C00000"/>
                </a:solidFill>
              </a:rPr>
              <a:t>Décrire la technique de la réalisation du caryotype.</a:t>
            </a:r>
          </a:p>
        </p:txBody>
      </p:sp>
      <p:sp>
        <p:nvSpPr>
          <p:cNvPr id="7" name="TextBox 6">
            <a:extLst>
              <a:ext uri="{FF2B5EF4-FFF2-40B4-BE49-F238E27FC236}">
                <a16:creationId xmlns:a16="http://schemas.microsoft.com/office/drawing/2014/main" id="{5AF6B9F6-6DDB-46AC-B67A-B83BAE45D1F5}"/>
              </a:ext>
            </a:extLst>
          </p:cNvPr>
          <p:cNvSpPr txBox="1"/>
          <p:nvPr/>
        </p:nvSpPr>
        <p:spPr>
          <a:xfrm>
            <a:off x="0" y="1891892"/>
            <a:ext cx="3957145" cy="4616648"/>
          </a:xfrm>
          <a:prstGeom prst="rect">
            <a:avLst/>
          </a:prstGeom>
          <a:noFill/>
        </p:spPr>
        <p:txBody>
          <a:bodyPr wrap="square">
            <a:spAutoFit/>
          </a:bodyPr>
          <a:lstStyle/>
          <a:p>
            <a:r>
              <a:rPr lang="fr-FR" sz="2400" b="1" dirty="0"/>
              <a:t>Réponse:</a:t>
            </a:r>
          </a:p>
          <a:p>
            <a:r>
              <a:rPr lang="fr-FR" dirty="0"/>
              <a:t>Les cellules sont prélevées, généralement à partir d’un échantillon sanguin, puis la division cellulaire est stoppée au stade de la métaphase suite à l’ajout de colchicine. Apres, l’échantillon est prélevé, et les cellules sont placées sur une lame et observées au  microscope. Ensuite, Les chromosomes sont photographiés, puis agrandis puis découpé individuellement à partir de la photographie. Enfin, Les chromosomes sont classés par paires homologues et disposés en fonction de leur taille et de leur forme pour former le caryotype final.</a:t>
            </a:r>
          </a:p>
        </p:txBody>
      </p:sp>
      <p:pic>
        <p:nvPicPr>
          <p:cNvPr id="6" name="Audio 5">
            <a:hlinkClick r:id="" action="ppaction://media"/>
            <a:extLst>
              <a:ext uri="{FF2B5EF4-FFF2-40B4-BE49-F238E27FC236}">
                <a16:creationId xmlns:a16="http://schemas.microsoft.com/office/drawing/2014/main" id="{F5A34AA9-CE97-4D38-B5AE-A8990C915C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70159271"/>
      </p:ext>
    </p:extLst>
  </p:cSld>
  <p:clrMapOvr>
    <a:masterClrMapping/>
  </p:clrMapOvr>
  <mc:AlternateContent xmlns:mc="http://schemas.openxmlformats.org/markup-compatibility/2006">
    <mc:Choice xmlns:p14="http://schemas.microsoft.com/office/powerpoint/2010/main" Requires="p14">
      <p:transition spd="slow" p14:dur="2000" advTm="83402"/>
    </mc:Choice>
    <mc:Fallback>
      <p:transition spd="slow" advTm="83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51" x="5557838" y="2055813"/>
          <p14:tracePt t="594" x="5737225" y="2179638"/>
          <p14:tracePt t="611" x="5737225" y="2208213"/>
          <p14:tracePt t="615" x="5751513" y="2220913"/>
          <p14:tracePt t="662" x="5764213" y="2235200"/>
          <p14:tracePt t="680" x="5764213" y="2249488"/>
          <p14:tracePt t="710" x="5764213" y="2263775"/>
          <p14:tracePt t="727" x="5764213" y="2276475"/>
          <p14:tracePt t="745" x="5764213" y="2290763"/>
          <p14:tracePt t="779" x="5764213" y="2332038"/>
          <p14:tracePt t="808" x="5751513" y="2332038"/>
          <p14:tracePt t="814" x="5737225" y="2346325"/>
          <p14:tracePt t="821" x="5722938" y="2346325"/>
          <p14:tracePt t="854" x="5695950" y="2346325"/>
          <p14:tracePt t="862" x="5668963" y="2359025"/>
          <p14:tracePt t="871" x="5654675" y="2373313"/>
          <p14:tracePt t="878" x="5627688" y="2373313"/>
          <p14:tracePt t="886" x="5613400" y="2373313"/>
          <p14:tracePt t="915" x="5586413" y="2373313"/>
          <p14:tracePt t="932" x="5557838" y="2387600"/>
          <p14:tracePt t="934" x="5557838" y="2400300"/>
          <p14:tracePt t="942" x="5530850" y="2400300"/>
          <p14:tracePt t="952" x="5516563" y="2400300"/>
          <p14:tracePt t="958" x="5502275" y="2414588"/>
          <p14:tracePt t="975" x="5461000" y="2428875"/>
          <p14:tracePt t="993" x="5407025" y="2443163"/>
          <p14:tracePt t="999" x="5378450" y="2455863"/>
          <p14:tracePt t="1006" x="5351463" y="2470150"/>
          <p14:tracePt t="1025" x="5295900" y="2511425"/>
          <p14:tracePt t="1057" x="5186363" y="2566988"/>
          <p14:tracePt t="1062" x="5157788" y="2579688"/>
          <p14:tracePt t="1070" x="5145088" y="2593975"/>
          <p14:tracePt t="1080" x="5116513" y="2622550"/>
          <p14:tracePt t="1105" x="5102225" y="2622550"/>
          <p14:tracePt t="1122" x="5089525" y="2635250"/>
          <p14:tracePt t="1126" x="5075238" y="2635250"/>
          <p14:tracePt t="1152" x="5048250" y="2663825"/>
          <p14:tracePt t="1184" x="5019675" y="2663825"/>
          <p14:tracePt t="1216" x="4992688" y="2676525"/>
          <p14:tracePt t="1222" x="4978400" y="2690813"/>
          <p14:tracePt t="1230" x="4965700" y="2705100"/>
          <p14:tracePt t="1241" x="4951413" y="2705100"/>
          <p14:tracePt t="1247" x="4937125" y="2705100"/>
          <p14:tracePt t="1281" x="4910138" y="2717800"/>
          <p14:tracePt t="1299" x="4881563" y="2717800"/>
          <p14:tracePt t="1304" x="4813300" y="2732088"/>
          <p14:tracePt t="1310" x="4799013" y="2746375"/>
          <p14:tracePt t="1335" x="4757738" y="2759075"/>
          <p14:tracePt t="1350" x="4745038" y="2759075"/>
          <p14:tracePt t="1375" x="4716463" y="2759075"/>
          <p14:tracePt t="1393" x="4689475" y="2759075"/>
          <p14:tracePt t="1406" x="4675188" y="2759075"/>
          <p14:tracePt t="1426" x="4660900" y="2759075"/>
          <p14:tracePt t="1430" x="4648200" y="2759075"/>
          <p14:tracePt t="1438" x="4619625" y="2746375"/>
          <p14:tracePt t="1454" x="4578350" y="2746375"/>
          <p14:tracePt t="1472" x="4551363" y="2746375"/>
          <p14:tracePt t="1478" x="4537075" y="2746375"/>
          <p14:tracePt t="1486" x="4524375" y="2746375"/>
          <p14:tracePt t="1494" x="4510088" y="2746375"/>
          <p14:tracePt t="1502" x="4483100" y="2732088"/>
          <p14:tracePt t="1510" x="4440238" y="2717800"/>
          <p14:tracePt t="1518" x="4427538" y="2717800"/>
          <p14:tracePt t="1533" x="4413250" y="2717800"/>
          <p14:tracePt t="1551" x="4316413" y="2690813"/>
          <p14:tracePt t="1558" x="4289425" y="2676525"/>
          <p14:tracePt t="1566" x="4262438" y="2676525"/>
          <p14:tracePt t="1574" x="4206875" y="2663825"/>
          <p14:tracePt t="1595" x="4095750" y="2635250"/>
          <p14:tracePt t="1612" x="3986213" y="2622550"/>
          <p14:tracePt t="1614" x="3930650" y="2608263"/>
          <p14:tracePt t="1622" x="3862388" y="2593975"/>
          <p14:tracePt t="1641" x="3724275" y="2579688"/>
          <p14:tracePt t="1659" x="3627438" y="2579688"/>
          <p14:tracePt t="1663" x="3600450" y="2579688"/>
          <p14:tracePt t="1670" x="3586163" y="2579688"/>
          <p14:tracePt t="1681" x="3557588" y="2579688"/>
          <p14:tracePt t="1686" x="3530600" y="2579688"/>
          <p14:tracePt t="1707" x="3503613" y="2579688"/>
          <p14:tracePt t="1718" x="3489325" y="2579688"/>
          <p14:tracePt t="1736" x="3475038" y="2593975"/>
          <p14:tracePt t="1754" x="3462338" y="2593975"/>
          <p14:tracePt t="1815" x="3448050" y="2608263"/>
          <p14:tracePt t="1862" x="3433763" y="2608263"/>
          <p14:tracePt t="1880" x="3406775" y="2593975"/>
          <p14:tracePt t="1887" x="3406775" y="2579688"/>
          <p14:tracePt t="1894" x="3379788" y="2579688"/>
          <p14:tracePt t="1926" x="3365500" y="2579688"/>
          <p14:tracePt t="1947" x="3336925" y="2579688"/>
          <p14:tracePt t="2006" x="3295650" y="2579688"/>
          <p14:tracePt t="2014" x="3254375" y="2579688"/>
          <p14:tracePt t="2022" x="3213100" y="2579688"/>
          <p14:tracePt t="2041" x="3116263" y="2608263"/>
          <p14:tracePt t="2047" x="3074988" y="2608263"/>
          <p14:tracePt t="2054" x="3021013" y="2622550"/>
          <p14:tracePt t="2069" x="2951163" y="2622550"/>
          <p14:tracePt t="2099" x="2786063" y="2622550"/>
          <p14:tracePt t="2103" x="2620963" y="2622550"/>
          <p14:tracePt t="2110" x="2495550" y="2622550"/>
          <p14:tracePt t="2118" x="2359025" y="2622550"/>
          <p14:tracePt t="2135" x="2012950" y="2622550"/>
          <p14:tracePt t="2143" x="1847850" y="2608263"/>
          <p14:tracePt t="2150" x="1724025" y="2593975"/>
          <p14:tracePt t="2185" x="1462088" y="2525713"/>
          <p14:tracePt t="2202" x="1435100" y="2484438"/>
          <p14:tracePt t="2207" x="1406525" y="2484438"/>
          <p14:tracePt t="2214" x="1392238" y="2470150"/>
          <p14:tracePt t="2222" x="1379538" y="2455863"/>
          <p14:tracePt t="2230" x="1379538" y="2428875"/>
          <p14:tracePt t="2243" x="1350963" y="2400300"/>
          <p14:tracePt t="2249" x="1338263" y="2387600"/>
          <p14:tracePt t="2254" x="1309688" y="2359025"/>
          <p14:tracePt t="2275" x="1282700" y="2317750"/>
          <p14:tracePt t="2280" x="1227138" y="2193925"/>
          <p14:tracePt t="2286" x="1200150" y="2097088"/>
          <p14:tracePt t="2307" x="1103313" y="1931988"/>
          <p14:tracePt t="2324" x="979488" y="1711325"/>
          <p14:tracePt t="2326" x="923925" y="1628775"/>
          <p14:tracePt t="2334" x="868363" y="1573213"/>
          <p14:tracePt t="2345" x="855663" y="1531938"/>
          <p14:tracePt t="2403" x="855663" y="1517650"/>
          <p14:tracePt t="2423" x="855663" y="1503363"/>
          <p14:tracePt t="2442" x="855663" y="1476375"/>
          <p14:tracePt t="2466" x="855663" y="1462088"/>
          <p14:tracePt t="2499" x="855663" y="1449388"/>
          <p14:tracePt t="2502" x="868363" y="1435100"/>
          <p14:tracePt t="2542" x="868363" y="1420813"/>
          <p14:tracePt t="2564" x="868363" y="1393825"/>
          <p14:tracePt t="2662" x="868363" y="1379538"/>
          <p14:tracePt t="2670" x="868363" y="1366838"/>
          <p14:tracePt t="2689" x="855663" y="1352550"/>
          <p14:tracePt t="2751" x="855663" y="1338263"/>
          <p14:tracePt t="2758" x="855663" y="1323975"/>
          <p14:tracePt t="2787" x="855663" y="1296988"/>
          <p14:tracePt t="2862" x="841375" y="1296988"/>
          <p14:tracePt t="2878" x="827088" y="1296988"/>
          <p14:tracePt t="2909" x="827088" y="1311275"/>
          <p14:tracePt t="2914" x="827088" y="1323975"/>
          <p14:tracePt t="2919" x="841375" y="1366838"/>
          <p14:tracePt t="2938" x="896938" y="1408113"/>
          <p14:tracePt t="2969" x="993775" y="1490663"/>
          <p14:tracePt t="2970" x="1117600" y="1573213"/>
          <p14:tracePt t="2974" x="1185863" y="1600200"/>
          <p14:tracePt t="2982" x="1255713" y="1614488"/>
          <p14:tracePt t="3006" x="1365250" y="1628775"/>
          <p14:tracePt t="3015" x="1379538" y="1628775"/>
          <p14:tracePt t="3022" x="1392238" y="1628775"/>
          <p14:tracePt t="3029" x="1406525" y="1628775"/>
          <p14:tracePt t="3049" x="1406525" y="1600200"/>
          <p14:tracePt t="3054" x="1420813" y="1600200"/>
          <p14:tracePt t="3062" x="1435100" y="1573213"/>
          <p14:tracePt t="3082" x="1447800" y="1546225"/>
          <p14:tracePt t="3099" x="1476375" y="1517650"/>
          <p14:tracePt t="3103" x="1489075" y="1503363"/>
          <p14:tracePt t="3110" x="1517650" y="1490663"/>
          <p14:tracePt t="3129" x="1600200" y="1476375"/>
          <p14:tracePt t="3147" x="1697038" y="1408113"/>
          <p14:tracePt t="3162" x="1751013" y="1379538"/>
          <p14:tracePt t="3176" x="1806575" y="1338263"/>
          <p14:tracePt t="3182" x="1833563" y="1311275"/>
          <p14:tracePt t="3190" x="1862138" y="1296988"/>
          <p14:tracePt t="3209" x="1917700" y="1255713"/>
          <p14:tracePt t="3214" x="1944688" y="1228725"/>
          <p14:tracePt t="3272" x="1958975" y="1241425"/>
          <p14:tracePt t="3278" x="1958975" y="1270000"/>
          <p14:tracePt t="3286" x="1958975" y="1311275"/>
          <p14:tracePt t="3306" x="1971675" y="1338263"/>
          <p14:tracePt t="3353" x="1985963" y="1338263"/>
          <p14:tracePt t="3370" x="2000250" y="1323975"/>
          <p14:tracePt t="3382" x="2012950" y="1311275"/>
          <p14:tracePt t="3391" x="2027238" y="1296988"/>
          <p14:tracePt t="3415" x="2041525" y="1270000"/>
          <p14:tracePt t="3433" x="2068513" y="1187450"/>
          <p14:tracePt t="3439" x="2082800" y="1103313"/>
          <p14:tracePt t="3446" x="2138363" y="1020763"/>
          <p14:tracePt t="3463" x="2206625" y="869950"/>
          <p14:tracePt t="3481" x="2206625" y="828675"/>
          <p14:tracePt t="3544" x="2192338" y="828675"/>
          <p14:tracePt t="3550" x="2179638" y="841375"/>
          <p14:tracePt t="3622" x="2165350" y="855663"/>
          <p14:tracePt t="3638" x="2151063" y="855663"/>
          <p14:tracePt t="3660" x="2124075" y="855663"/>
          <p14:tracePt t="3663" x="2109788" y="855663"/>
          <p14:tracePt t="3670" x="2068513" y="855663"/>
          <p14:tracePt t="3690" x="2012950" y="855663"/>
          <p14:tracePt t="3707" x="2000250" y="855663"/>
          <p14:tracePt t="3735" x="1985963" y="855663"/>
          <p14:tracePt t="3766" x="1971675" y="841375"/>
          <p14:tracePt t="3814" x="1958975" y="841375"/>
          <p14:tracePt t="3830" x="1930400" y="841375"/>
          <p14:tracePt t="3838" x="1917700" y="855663"/>
          <p14:tracePt t="3846" x="1889125" y="855663"/>
          <p14:tracePt t="4014" x="1889125" y="841375"/>
          <p14:tracePt t="4037" x="1889125" y="828675"/>
          <p14:tracePt t="4070" x="1889125" y="814388"/>
          <p14:tracePt t="4198" x="1889125" y="828675"/>
          <p14:tracePt t="4206" x="1876425" y="841375"/>
          <p14:tracePt t="4230" x="1876425" y="869950"/>
          <p14:tracePt t="4407" x="1876425" y="882650"/>
          <p14:tracePt t="4422" x="1876425" y="911225"/>
          <p14:tracePt t="4486" x="1876425" y="923925"/>
          <p14:tracePt t="4494" x="1876425" y="952500"/>
          <p14:tracePt t="4502" x="1876425" y="965200"/>
          <p14:tracePt t="4510" x="1876425" y="993775"/>
          <p14:tracePt t="4614" x="1889125" y="1008063"/>
          <p14:tracePt t="4622" x="1903413" y="1008063"/>
          <p14:tracePt t="4642" x="1903413" y="1020763"/>
          <p14:tracePt t="4871" x="1917700" y="1020763"/>
          <p14:tracePt t="4880" x="1944688" y="1020763"/>
          <p14:tracePt t="4895" x="1971675" y="1020763"/>
          <p14:tracePt t="4919" x="2000250" y="1008063"/>
          <p14:tracePt t="5022" x="2027238" y="1008063"/>
          <p14:tracePt t="5038" x="2041525" y="1008063"/>
          <p14:tracePt t="5056" x="2054225" y="1020763"/>
          <p14:tracePt t="5062" x="2068513" y="1035050"/>
          <p14:tracePt t="5101" x="2082800" y="1062038"/>
          <p14:tracePt t="5133" x="2097088" y="1076325"/>
          <p14:tracePt t="5135" x="2097088" y="1090613"/>
          <p14:tracePt t="5142" x="2109788" y="1103313"/>
          <p14:tracePt t="5165" x="2109788" y="1117600"/>
          <p14:tracePt t="5169" x="2138363" y="1144588"/>
          <p14:tracePt t="5174" x="2165350" y="1158875"/>
          <p14:tracePt t="5183" x="2179638" y="1200150"/>
          <p14:tracePt t="5198" x="2233613" y="1241425"/>
          <p14:tracePt t="5199" x="2289175" y="1296988"/>
          <p14:tracePt t="5206" x="2359025" y="1352550"/>
          <p14:tracePt t="5217" x="2468563" y="1408113"/>
          <p14:tracePt t="5222" x="2579688" y="1476375"/>
          <p14:tracePt t="5230" x="2662238" y="1517650"/>
          <p14:tracePt t="5237" x="2759075" y="1573213"/>
          <p14:tracePt t="5255" x="2992438" y="1628775"/>
          <p14:tracePt t="5262" x="3103563" y="1682750"/>
          <p14:tracePt t="5270" x="3171825" y="1697038"/>
          <p14:tracePt t="5288" x="3282950" y="1725613"/>
          <p14:tracePt t="5294" x="3324225" y="1752600"/>
          <p14:tracePt t="5302" x="3351213" y="1793875"/>
          <p14:tracePt t="5320" x="3433763" y="1835150"/>
          <p14:tracePt t="5337" x="3462338" y="1862138"/>
          <p14:tracePt t="5342" x="3489325" y="1862138"/>
          <p14:tracePt t="5350" x="3489325" y="1876425"/>
          <p14:tracePt t="5358" x="3503613" y="1890713"/>
          <p14:tracePt t="5366" x="3516313" y="1890713"/>
          <p14:tracePt t="5374" x="3530600" y="1905000"/>
          <p14:tracePt t="5382" x="3544888" y="1905000"/>
          <p14:tracePt t="5397" x="3571875" y="1917700"/>
          <p14:tracePt t="5414" x="3586163" y="1917700"/>
          <p14:tracePt t="5454" x="3586163" y="1931988"/>
          <p14:tracePt t="5472" x="3600450" y="1946275"/>
          <p14:tracePt t="5491" x="3627438" y="1987550"/>
          <p14:tracePt t="5506" x="3668713" y="2055813"/>
          <p14:tracePt t="5510" x="3683000" y="2084388"/>
          <p14:tracePt t="5518" x="3709988" y="2111375"/>
          <p14:tracePt t="5526" x="3736975" y="2138363"/>
          <p14:tracePt t="5534" x="3751263" y="2166938"/>
          <p14:tracePt t="5543" x="3765550" y="2179638"/>
          <p14:tracePt t="5550" x="3778250" y="2193925"/>
          <p14:tracePt t="5558" x="3821113" y="2220913"/>
          <p14:tracePt t="5566" x="3833813" y="2235200"/>
          <p14:tracePt t="5584" x="3903663" y="2276475"/>
          <p14:tracePt t="5600" x="3930650" y="2290763"/>
          <p14:tracePt t="5607" x="3957638" y="2305050"/>
          <p14:tracePt t="5616" x="3998913" y="2305050"/>
          <p14:tracePt t="5631" x="4013200" y="2305050"/>
          <p14:tracePt t="5814" x="4027488" y="2305050"/>
          <p14:tracePt t="6032" x="4027488" y="2317750"/>
          <p14:tracePt t="6183" x="4041775" y="2332038"/>
          <p14:tracePt t="6432" x="4041775" y="2317750"/>
          <p14:tracePt t="6455" x="4041775" y="2305050"/>
          <p14:tracePt t="6492" x="4027488" y="2276475"/>
          <p14:tracePt t="6638" x="4013200" y="2276475"/>
          <p14:tracePt t="6871" x="3998913" y="2276475"/>
          <p14:tracePt t="6878" x="3986213" y="2276475"/>
          <p14:tracePt t="6905" x="3971925" y="2276475"/>
          <p14:tracePt t="6918" x="3957638" y="2276475"/>
          <p14:tracePt t="7375" x="3930650" y="2276475"/>
          <p14:tracePt t="7438" x="3930650" y="2263775"/>
          <p14:tracePt t="7584" x="3930650" y="2249488"/>
          <p14:tracePt t="7599" x="3930650" y="2235200"/>
          <p14:tracePt t="7609" x="3916363" y="2220913"/>
          <p14:tracePt t="7654" x="3903663" y="2220913"/>
          <p14:tracePt t="7774" x="3889375" y="2220913"/>
          <p14:tracePt t="7863" x="3875088" y="2220913"/>
          <p14:tracePt t="7935" x="3862388" y="2220913"/>
          <p14:tracePt t="7970" x="3848100" y="2220913"/>
          <p14:tracePt t="7983" x="3833813" y="2220913"/>
          <p14:tracePt t="8471" x="3806825" y="2235200"/>
          <p14:tracePt t="8479" x="3806825" y="2249488"/>
          <p14:tracePt t="8590" x="3792538" y="2249488"/>
          <p14:tracePt t="8687" x="3778250" y="2249488"/>
          <p14:tracePt t="8696" x="3778250" y="2235200"/>
          <p14:tracePt t="8703" x="3778250" y="2220913"/>
          <p14:tracePt t="8725" x="3778250" y="2193925"/>
          <p14:tracePt t="8749" x="3778250" y="2179638"/>
          <p14:tracePt t="8774" x="3778250" y="2152650"/>
          <p14:tracePt t="8992" x="3778250" y="2166938"/>
          <p14:tracePt t="9007" x="3778250" y="2179638"/>
          <p14:tracePt t="9061" x="3778250" y="2193925"/>
          <p14:tracePt t="9424" x="3792538" y="2208213"/>
          <p14:tracePt t="9479" x="3806825" y="2193925"/>
          <p14:tracePt t="9518" x="3806825" y="2179638"/>
          <p14:tracePt t="9671" x="3806825" y="2152650"/>
          <p14:tracePt t="9712" x="3806825" y="2111375"/>
          <p14:tracePt t="9719" x="3806825" y="2097088"/>
          <p14:tracePt t="9734" x="3806825" y="2084388"/>
          <p14:tracePt t="9754" x="3806825" y="2055813"/>
          <p14:tracePt t="9766" x="3806825" y="2041525"/>
          <p14:tracePt t="9784" x="3792538" y="2014538"/>
          <p14:tracePt t="9790" x="3792538" y="2000250"/>
          <p14:tracePt t="9813" x="3792538" y="1987550"/>
          <p14:tracePt t="9816" x="3792538" y="1973263"/>
          <p14:tracePt t="9822" x="3778250" y="1958975"/>
          <p14:tracePt t="9861" x="3765550" y="1931988"/>
          <p14:tracePt t="9937" x="3751263" y="1917700"/>
          <p14:tracePt t="9958" x="3751263" y="1905000"/>
          <p14:tracePt t="9989" x="3736975" y="1890713"/>
          <p14:tracePt t="9998" x="3724275" y="1890713"/>
          <p14:tracePt t="10126" x="3709988" y="1890713"/>
          <p14:tracePt t="10175" x="3709988" y="1905000"/>
          <p14:tracePt t="10182" x="3709988" y="1917700"/>
          <p14:tracePt t="10211" x="3709988" y="1931988"/>
          <p14:tracePt t="10223" x="3709988" y="1946275"/>
          <p14:tracePt t="10275" x="3709988" y="1958975"/>
          <p14:tracePt t="10350" x="3709988" y="1973263"/>
          <p14:tracePt t="10386" x="3709988" y="2000250"/>
          <p14:tracePt t="10390" x="3724275" y="2014538"/>
          <p14:tracePt t="10398" x="3736975" y="2028825"/>
          <p14:tracePt t="10421" x="3778250" y="2041525"/>
          <p14:tracePt t="10423" x="3792538" y="2055813"/>
          <p14:tracePt t="10430" x="3806825" y="2055813"/>
          <p14:tracePt t="10448" x="3833813" y="2055813"/>
          <p14:tracePt t="10465" x="3862388" y="2070100"/>
          <p14:tracePt t="10528" x="3875088" y="2070100"/>
          <p14:tracePt t="10534" x="3889375" y="2070100"/>
          <p14:tracePt t="10564" x="3903663" y="2070100"/>
          <p14:tracePt t="10567" x="3930650" y="2070100"/>
          <p14:tracePt t="10574" x="3944938" y="2070100"/>
          <p14:tracePt t="10593" x="3971925" y="2055813"/>
          <p14:tracePt t="10621" x="3986213" y="2055813"/>
          <p14:tracePt t="10632" x="3998913" y="2041525"/>
          <p14:tracePt t="10638" x="4027488" y="2028825"/>
          <p14:tracePt t="10688" x="4027488" y="2000250"/>
          <p14:tracePt t="10710" x="4027488" y="1987550"/>
          <p14:tracePt t="10742" x="4027488" y="1973263"/>
          <p14:tracePt t="10750" x="4027488" y="1958975"/>
          <p14:tracePt t="11016" x="4027488" y="1946275"/>
          <p14:tracePt t="11263" x="4027488" y="1958975"/>
          <p14:tracePt t="11311" x="4027488" y="1973263"/>
          <p14:tracePt t="11346" x="4027488" y="1987550"/>
          <p14:tracePt t="13496" x="4027488" y="2000250"/>
          <p14:tracePt t="14007" x="4027488" y="2014538"/>
          <p14:tracePt t="14016" x="4027488" y="2028825"/>
          <p14:tracePt t="14031" x="4027488" y="2041525"/>
          <p14:tracePt t="14060" x="4027488" y="2070100"/>
          <p14:tracePt t="14062" x="4027488" y="2084388"/>
          <p14:tracePt t="14100" x="4027488" y="2152650"/>
          <p14:tracePt t="14102" x="4027488" y="2179638"/>
          <p14:tracePt t="14110" x="4027488" y="2193925"/>
          <p14:tracePt t="14126" x="4027488" y="2249488"/>
          <p14:tracePt t="14134" x="4027488" y="2276475"/>
          <p14:tracePt t="14142" x="4027488" y="2317750"/>
          <p14:tracePt t="14150" x="4027488" y="2359025"/>
          <p14:tracePt t="14157" x="4027488" y="2387600"/>
          <p14:tracePt t="14173" x="4027488" y="2428875"/>
          <p14:tracePt t="14191" x="4027488" y="2511425"/>
          <p14:tracePt t="14198" x="4027488" y="2538413"/>
          <p14:tracePt t="14232" x="4027488" y="2622550"/>
          <p14:tracePt t="14238" x="4041775" y="2690813"/>
          <p14:tracePt t="14246" x="4054475" y="2717800"/>
          <p14:tracePt t="14254" x="4054475" y="2759075"/>
          <p14:tracePt t="14261" x="4068763" y="2773363"/>
          <p14:tracePt t="14285" x="4068763" y="2814638"/>
          <p14:tracePt t="14286" x="4068763" y="2843213"/>
          <p14:tracePt t="14294" x="4068763" y="2855913"/>
          <p14:tracePt t="14318" x="4068763" y="2911475"/>
          <p14:tracePt t="14326" x="4068763" y="2925763"/>
          <p14:tracePt t="14343" x="4068763" y="2952750"/>
          <p14:tracePt t="14362" x="4068763" y="2994025"/>
          <p14:tracePt t="14366" x="4068763" y="3022600"/>
          <p14:tracePt t="14374" x="4068763" y="3063875"/>
          <p14:tracePt t="14384" x="4068763" y="3076575"/>
          <p14:tracePt t="14390" x="4083050" y="3117850"/>
          <p14:tracePt t="14398" x="4083050" y="3146425"/>
          <p14:tracePt t="14405" x="4083050" y="3173413"/>
          <p14:tracePt t="14422" x="4083050" y="3187700"/>
          <p14:tracePt t="14470" x="4095750" y="3214688"/>
          <p14:tracePt t="14502" x="4110038" y="3228975"/>
          <p14:tracePt t="14524" x="4124325" y="3243263"/>
          <p14:tracePt t="14526" x="4137025" y="3255963"/>
          <p14:tracePt t="14550" x="4178300" y="3284538"/>
          <p14:tracePt t="14569" x="4233863" y="3297238"/>
          <p14:tracePt t="14574" x="4248150" y="3297238"/>
          <p14:tracePt t="14582" x="4262438" y="3297238"/>
          <p14:tracePt t="14600" x="4303713" y="3297238"/>
          <p14:tracePt t="14631" x="4316413" y="3297238"/>
          <p14:tracePt t="14646" x="4344988" y="3297238"/>
          <p14:tracePt t="14665" x="4371975" y="3297238"/>
          <p14:tracePt t="14672" x="4413250" y="3297238"/>
          <p14:tracePt t="14678" x="4440238" y="3297238"/>
          <p14:tracePt t="14686" x="4454525" y="3297238"/>
          <p14:tracePt t="14707" x="4468813" y="3297238"/>
          <p14:tracePt t="14737" x="4483100" y="3284538"/>
          <p14:tracePt t="14750" x="4495800" y="3270250"/>
          <p14:tracePt t="14776" x="4510088" y="3270250"/>
          <p14:tracePt t="14782" x="4537075" y="3270250"/>
          <p14:tracePt t="14798" x="4565650" y="3270250"/>
          <p14:tracePt t="14822" x="4592638" y="3270250"/>
          <p14:tracePt t="14823" x="4606925" y="3255963"/>
          <p14:tracePt t="14830" x="4619625" y="3255963"/>
          <p14:tracePt t="14854" x="4675188" y="3243263"/>
          <p14:tracePt t="14862" x="4703763" y="3243263"/>
          <p14:tracePt t="14882" x="4716463" y="3214688"/>
          <p14:tracePt t="14898" x="4757738" y="3187700"/>
          <p14:tracePt t="14929" x="4786313" y="3160713"/>
          <p14:tracePt t="14946" x="4799013" y="3132138"/>
          <p14:tracePt t="14968" x="4799013" y="3117850"/>
          <p14:tracePt t="14974" x="4813300" y="3105150"/>
          <p14:tracePt t="14983" x="4813300" y="3090863"/>
          <p14:tracePt t="14990" x="4813300" y="3076575"/>
          <p14:tracePt t="14998" x="4813300" y="3049588"/>
          <p14:tracePt t="15006" x="4813300" y="3035300"/>
          <p14:tracePt t="15023" x="4813300" y="3008313"/>
          <p14:tracePt t="15040" x="4799013" y="2981325"/>
          <p14:tracePt t="15055" x="4799013" y="2952750"/>
          <p14:tracePt t="15062" x="4799013" y="2925763"/>
          <p14:tracePt t="15070" x="4786313" y="2925763"/>
          <p14:tracePt t="15103" x="4772025" y="2911475"/>
          <p14:tracePt t="15135" x="4772025" y="2884488"/>
          <p14:tracePt t="15142" x="4757738" y="2870200"/>
          <p14:tracePt t="15172" x="4757738" y="2843213"/>
          <p14:tracePt t="15182" x="4730750" y="2843213"/>
          <p14:tracePt t="15199" x="4730750" y="2814638"/>
          <p14:tracePt t="15206" x="4730750" y="2801938"/>
          <p14:tracePt t="15214" x="4730750" y="2773363"/>
          <p14:tracePt t="15230" x="4716463" y="2773363"/>
          <p14:tracePt t="15234" x="4716463" y="2759075"/>
          <p14:tracePt t="15238" x="4716463" y="2746375"/>
          <p14:tracePt t="15246" x="4716463" y="2732088"/>
          <p14:tracePt t="15260" x="4703763" y="2717800"/>
          <p14:tracePt t="15279" x="4703763" y="2676525"/>
          <p14:tracePt t="15294" x="4703763" y="2649538"/>
          <p14:tracePt t="15310" x="4703763" y="2635250"/>
          <p14:tracePt t="15325" x="4703763" y="2622550"/>
          <p14:tracePt t="15342" x="4703763" y="2566988"/>
          <p14:tracePt t="15350" x="4703763" y="2552700"/>
          <p14:tracePt t="15366" x="4703763" y="2525713"/>
          <p14:tracePt t="15374" x="4703763" y="2511425"/>
          <p14:tracePt t="15389" x="4703763" y="2497138"/>
          <p14:tracePt t="15406" x="4703763" y="2428875"/>
          <p14:tracePt t="15414" x="4689475" y="2400300"/>
          <p14:tracePt t="15422" x="4689475" y="2387600"/>
          <p14:tracePt t="15439" x="4675188" y="2346325"/>
          <p14:tracePt t="15447" x="4675188" y="2317750"/>
          <p14:tracePt t="15454" x="4660900" y="2290763"/>
          <p14:tracePt t="15469" x="4648200" y="2249488"/>
          <p14:tracePt t="15486" x="4648200" y="2179638"/>
          <p14:tracePt t="15494" x="4648200" y="2152650"/>
          <p14:tracePt t="15516" x="4633913" y="2125663"/>
          <p14:tracePt t="15518" x="4606925" y="2084388"/>
          <p14:tracePt t="15536" x="4578350" y="2055813"/>
          <p14:tracePt t="15542" x="4578350" y="2028825"/>
          <p14:tracePt t="15562" x="4565650" y="2014538"/>
          <p14:tracePt t="15581" x="4565650" y="2000250"/>
          <p14:tracePt t="15596" x="4551363" y="1987550"/>
          <p14:tracePt t="15598" x="4537075" y="1987550"/>
          <p14:tracePt t="15646" x="4537075" y="1958975"/>
          <p14:tracePt t="15670" x="4537075" y="1946275"/>
          <p14:tracePt t="15678" x="4537075" y="1931988"/>
          <p14:tracePt t="15696" x="4537075" y="1905000"/>
          <p14:tracePt t="15703" x="4537075" y="1890713"/>
          <p14:tracePt t="15854" x="4537075" y="1905000"/>
          <p14:tracePt t="15862" x="4537075" y="1917700"/>
          <p14:tracePt t="15871" x="4537075" y="1931988"/>
          <p14:tracePt t="15884" x="4537075" y="1958975"/>
          <p14:tracePt t="15887" x="4551363" y="2028825"/>
          <p14:tracePt t="15895" x="4565650" y="2055813"/>
          <p14:tracePt t="15915" x="4565650" y="2152650"/>
          <p14:tracePt t="15931" x="4606925" y="2235200"/>
          <p14:tracePt t="15935" x="4606925" y="2263775"/>
          <p14:tracePt t="15942" x="4606925" y="2305050"/>
          <p14:tracePt t="15953" x="4606925" y="2332038"/>
          <p14:tracePt t="15958" x="4606925" y="2359025"/>
          <p14:tracePt t="15977" x="4606925" y="2400300"/>
          <p14:tracePt t="15982" x="4606925" y="2428875"/>
          <p14:tracePt t="15990" x="4606925" y="2443163"/>
          <p14:tracePt t="16010" x="4606925" y="2484438"/>
          <p14:tracePt t="16027" x="4606925" y="2538413"/>
          <p14:tracePt t="16031" x="4606925" y="2579688"/>
          <p14:tracePt t="16038" x="4606925" y="2622550"/>
          <p14:tracePt t="16054" x="4606925" y="2649538"/>
          <p14:tracePt t="16071" x="4606925" y="2732088"/>
          <p14:tracePt t="16089" x="4606925" y="2801938"/>
          <p14:tracePt t="16096" x="4606925" y="2828925"/>
          <p14:tracePt t="16102" x="4606925" y="2855913"/>
          <p14:tracePt t="16111" x="4606925" y="2870200"/>
          <p14:tracePt t="16118" x="4606925" y="2884488"/>
          <p14:tracePt t="16134" x="4606925" y="2925763"/>
          <p14:tracePt t="16152" x="4606925" y="2967038"/>
          <p14:tracePt t="16159" x="4606925" y="2994025"/>
          <p14:tracePt t="16166" x="4606925" y="3008313"/>
          <p14:tracePt t="16184" x="4606925" y="3049588"/>
          <p14:tracePt t="16202" x="4606925" y="3105150"/>
          <p14:tracePt t="16206" x="4606925" y="3132138"/>
          <p14:tracePt t="16214" x="4606925" y="3146425"/>
          <p14:tracePt t="16223" x="4606925" y="3160713"/>
          <p14:tracePt t="16249" x="4606925" y="3187700"/>
          <p14:tracePt t="16265" x="4606925" y="3214688"/>
          <p14:tracePt t="16295" x="4606925" y="3228975"/>
          <p14:tracePt t="16329" x="4578350" y="3228975"/>
          <p14:tracePt t="16335" x="4551363" y="3228975"/>
          <p14:tracePt t="16342" x="4537075" y="3243263"/>
          <p14:tracePt t="16364" x="4483100" y="3243263"/>
          <p14:tracePt t="16365" x="4454525" y="3243263"/>
          <p14:tracePt t="16374" x="4427538" y="3243263"/>
          <p14:tracePt t="16397" x="4386263" y="3243263"/>
          <p14:tracePt t="16398" x="4357688" y="3243263"/>
          <p14:tracePt t="16406" x="4316413" y="3243263"/>
          <p14:tracePt t="16423" x="4275138" y="3243263"/>
          <p14:tracePt t="16456" x="4206875" y="3243263"/>
          <p14:tracePt t="16464" x="4192588" y="3243263"/>
          <p14:tracePt t="16492" x="4165600" y="3243263"/>
          <p14:tracePt t="16522" x="4124325" y="3228975"/>
          <p14:tracePt t="16539" x="4095750" y="3228975"/>
          <p14:tracePt t="16543" x="4083050" y="3214688"/>
          <p14:tracePt t="16569" x="4068763" y="3214688"/>
          <p14:tracePt t="16586" x="4041775" y="3214688"/>
          <p14:tracePt t="16591" x="4013200" y="3214688"/>
          <p14:tracePt t="16598" x="3998913" y="3187700"/>
          <p14:tracePt t="16615" x="3971925" y="3187700"/>
          <p14:tracePt t="16633" x="3944938" y="3173413"/>
          <p14:tracePt t="16639" x="3930650" y="3173413"/>
          <p14:tracePt t="16664" x="3916363" y="3173413"/>
          <p14:tracePt t="16742" x="3903663" y="3173413"/>
          <p14:tracePt t="16758" x="3903663" y="3146425"/>
          <p14:tracePt t="16779" x="3903663" y="3132138"/>
          <p14:tracePt t="16782" x="3903663" y="3117850"/>
          <p14:tracePt t="16790" x="3903663" y="3076575"/>
          <p14:tracePt t="16808" x="3903663" y="3035300"/>
          <p14:tracePt t="16814" x="3916363" y="3022600"/>
          <p14:tracePt t="16822" x="3916363" y="2994025"/>
          <p14:tracePt t="16839" x="3944938" y="2911475"/>
          <p14:tracePt t="16846" x="3957638" y="2870200"/>
          <p14:tracePt t="16870" x="3971925" y="2759075"/>
          <p14:tracePt t="16879" x="3986213" y="2705100"/>
          <p14:tracePt t="16899" x="4013200" y="2608263"/>
          <p14:tracePt t="16916" x="4013200" y="2552700"/>
          <p14:tracePt t="16919" x="4027488" y="2525713"/>
          <p14:tracePt t="16928" x="4041775" y="2497138"/>
          <p14:tracePt t="16945" x="4041775" y="2455863"/>
          <p14:tracePt t="16961" x="4041775" y="2400300"/>
          <p14:tracePt t="16979" x="4041775" y="2346325"/>
          <p14:tracePt t="16982" x="4041775" y="2317750"/>
          <p14:tracePt t="16990" x="4041775" y="2290763"/>
          <p14:tracePt t="16998" x="4041775" y="2276475"/>
          <p14:tracePt t="17006" x="4041775" y="2263775"/>
          <p14:tracePt t="17014" x="4041775" y="2249488"/>
          <p14:tracePt t="17022" x="4041775" y="2235200"/>
          <p14:tracePt t="17041" x="4041775" y="2193925"/>
          <p14:tracePt t="17072" x="4041775" y="2152650"/>
          <p14:tracePt t="17073" x="4041775" y="2097088"/>
          <p14:tracePt t="17078" x="4041775" y="2070100"/>
          <p14:tracePt t="17086" x="4041775" y="2055813"/>
          <p14:tracePt t="17107" x="4041775" y="2014538"/>
          <p14:tracePt t="17112" x="4041775" y="2000250"/>
          <p14:tracePt t="17118" x="4041775" y="1958975"/>
          <p14:tracePt t="17140" x="4041775" y="1931988"/>
          <p14:tracePt t="17142" x="4041775" y="1905000"/>
          <p14:tracePt t="17150" x="4041775" y="1876425"/>
          <p14:tracePt t="17171" x="4041775" y="1862138"/>
          <p14:tracePt t="17182" x="4041775" y="1849438"/>
          <p14:tracePt t="17278" x="4041775" y="1835150"/>
          <p14:tracePt t="17326" x="4013200" y="1835150"/>
          <p14:tracePt t="17359" x="4013200" y="1890713"/>
          <p14:tracePt t="17366" x="4013200" y="1905000"/>
          <p14:tracePt t="17374" x="4013200" y="1931988"/>
          <p14:tracePt t="17393" x="4027488" y="1958975"/>
          <p14:tracePt t="17394" x="4041775" y="2000250"/>
          <p14:tracePt t="17400" x="4041775" y="2028825"/>
          <p14:tracePt t="17406" x="4041775" y="2055813"/>
          <p14:tracePt t="17422" x="4054475" y="2111375"/>
          <p14:tracePt t="17438" x="4068763" y="2166938"/>
          <p14:tracePt t="17457" x="4068763" y="2193925"/>
          <p14:tracePt t="17462" x="4068763" y="2220913"/>
          <p14:tracePt t="17470" x="4068763" y="2263775"/>
          <p14:tracePt t="17489" x="4068763" y="2305050"/>
          <p14:tracePt t="17494" x="4068763" y="2317750"/>
          <p14:tracePt t="17517" x="4068763" y="2346325"/>
          <p14:tracePt t="17531" x="4068763" y="2400300"/>
          <p14:tracePt t="17536" x="4068763" y="2443163"/>
          <p14:tracePt t="17542" x="4068763" y="2470150"/>
          <p14:tracePt t="17558" x="4068763" y="2497138"/>
          <p14:tracePt t="17568" x="4068763" y="2538413"/>
          <p14:tracePt t="17574" x="4068763" y="2566988"/>
          <p14:tracePt t="17592" x="4083050" y="2635250"/>
          <p14:tracePt t="17611" x="4110038" y="2663825"/>
          <p14:tracePt t="17615" x="4110038" y="2690813"/>
          <p14:tracePt t="17622" x="4137025" y="2705100"/>
          <p14:tracePt t="17643" x="4165600" y="2732088"/>
          <p14:tracePt t="17660" x="4192588" y="2773363"/>
          <p14:tracePt t="17662" x="4192588" y="2787650"/>
          <p14:tracePt t="17670" x="4206875" y="2801938"/>
          <p14:tracePt t="17678" x="4219575" y="2814638"/>
          <p14:tracePt t="17685" x="4219575" y="2828925"/>
          <p14:tracePt t="17695" x="4233863" y="2843213"/>
          <p14:tracePt t="17718" x="4233863" y="2855913"/>
          <p14:tracePt t="17734" x="4233863" y="2870200"/>
          <p14:tracePt t="17751" x="4233863" y="2884488"/>
          <p14:tracePt t="17759" x="4233863" y="2897188"/>
          <p14:tracePt t="17774" x="4233863" y="2911475"/>
          <p14:tracePt t="17797" x="4233863" y="2938463"/>
          <p14:tracePt t="17828" x="4233863" y="2952750"/>
          <p14:tracePt t="17832" x="4233863" y="2967038"/>
          <p14:tracePt t="17857" x="4233863" y="2981325"/>
          <p14:tracePt t="17874" x="4233863" y="2994025"/>
          <p14:tracePt t="17878" x="4233863" y="3008313"/>
          <p14:tracePt t="17902" x="4233863" y="3035300"/>
          <p14:tracePt t="17923" x="4262438" y="3049588"/>
          <p14:tracePt t="17934" x="4275138" y="3063875"/>
          <p14:tracePt t="17954" x="4289425" y="3076575"/>
          <p14:tracePt t="17958" x="4303713" y="3090863"/>
          <p14:tracePt t="17983" x="4316413" y="3090863"/>
          <p14:tracePt t="18014" x="4330700" y="3090863"/>
          <p14:tracePt t="18017" x="4357688" y="3090863"/>
          <p14:tracePt t="18030" x="4386263" y="3090863"/>
          <p14:tracePt t="18038" x="4398963" y="3090863"/>
          <p14:tracePt t="18046" x="4427538" y="3090863"/>
          <p14:tracePt t="18054" x="4454525" y="3076575"/>
          <p14:tracePt t="18062" x="4483100" y="3076575"/>
          <p14:tracePt t="18077" x="4510088" y="3076575"/>
          <p14:tracePt t="18095" x="4565650" y="3049588"/>
          <p14:tracePt t="18111" x="4619625" y="3049588"/>
          <p14:tracePt t="18182" x="4633913" y="3049588"/>
          <p14:tracePt t="18209" x="4660900" y="3035300"/>
          <p14:tracePt t="18214" x="4675188" y="3022600"/>
          <p14:tracePt t="18243" x="4689475" y="3008313"/>
          <p14:tracePt t="18247" x="4703763" y="3008313"/>
          <p14:tracePt t="18254" x="4716463" y="2994025"/>
          <p14:tracePt t="18272" x="4730750" y="2967038"/>
          <p14:tracePt t="18288" x="4745038" y="2925763"/>
          <p14:tracePt t="18294" x="4745038" y="2897188"/>
          <p14:tracePt t="18310" x="4745038" y="2884488"/>
          <p14:tracePt t="18330" x="4757738" y="2828925"/>
          <p14:tracePt t="18334" x="4757738" y="2801938"/>
          <p14:tracePt t="18350" x="4757738" y="2746375"/>
          <p14:tracePt t="18358" x="4757738" y="2705100"/>
          <p14:tracePt t="18367" x="4757738" y="2676525"/>
          <p14:tracePt t="18374" x="4757738" y="2649538"/>
          <p14:tracePt t="18382" x="4757738" y="2608263"/>
          <p14:tracePt t="18389" x="4730750" y="2579688"/>
          <p14:tracePt t="18411" x="4703763" y="2497138"/>
          <p14:tracePt t="18440" x="4675188" y="2428875"/>
          <p14:tracePt t="18444" x="4648200" y="2387600"/>
          <p14:tracePt t="18446" x="4648200" y="2373313"/>
          <p14:tracePt t="18454" x="4648200" y="2359025"/>
          <p14:tracePt t="18477" x="4619625" y="2317750"/>
          <p14:tracePt t="18479" x="4619625" y="2305050"/>
          <p14:tracePt t="18486" x="4619625" y="2276475"/>
          <p14:tracePt t="18505" x="4619625" y="2263775"/>
          <p14:tracePt t="18523" x="4619625" y="2235200"/>
          <p14:tracePt t="18526" x="4619625" y="2220913"/>
          <p14:tracePt t="18534" x="4619625" y="2208213"/>
          <p14:tracePt t="18550" x="4619625" y="2179638"/>
          <p14:tracePt t="18566" x="4619625" y="2152650"/>
          <p14:tracePt t="18582" x="4619625" y="2125663"/>
          <p14:tracePt t="18601" x="4619625" y="2097088"/>
          <p14:tracePt t="18615" x="4619625" y="2070100"/>
          <p14:tracePt t="18622" x="4619625" y="2055813"/>
          <p14:tracePt t="18638" x="4633913" y="2028825"/>
          <p14:tracePt t="18646" x="4633913" y="2014538"/>
          <p14:tracePt t="18677" x="4633913" y="2000250"/>
          <p14:tracePt t="18782" x="4633913" y="2014538"/>
          <p14:tracePt t="18810" x="4633913" y="2070100"/>
          <p14:tracePt t="18814" x="4633913" y="2097088"/>
          <p14:tracePt t="18822" x="4633913" y="2138363"/>
          <p14:tracePt t="18843" x="4633913" y="2220913"/>
          <p14:tracePt t="18846" x="4633913" y="2263775"/>
          <p14:tracePt t="18854" x="4633913" y="2317750"/>
          <p14:tracePt t="18871" x="4633913" y="2400300"/>
          <p14:tracePt t="18888" x="4633913" y="2484438"/>
          <p14:tracePt t="18894" x="4633913" y="2511425"/>
          <p14:tracePt t="18902" x="4633913" y="2552700"/>
          <p14:tracePt t="18918" x="4633913" y="2579688"/>
          <p14:tracePt t="18948" x="4633913" y="2690813"/>
          <p14:tracePt t="18951" x="4633913" y="2759075"/>
          <p14:tracePt t="18958" x="4633913" y="2773363"/>
          <p14:tracePt t="18966" x="4633913" y="2801938"/>
          <p14:tracePt t="18986" x="4633913" y="2828925"/>
          <p14:tracePt t="18991" x="4633913" y="2855913"/>
          <p14:tracePt t="18998" x="4633913" y="2884488"/>
          <p14:tracePt t="19014" x="4633913" y="2897188"/>
          <p14:tracePt t="19029" x="4633913" y="2911475"/>
          <p14:tracePt t="19033" x="4633913" y="2925763"/>
          <p14:tracePt t="19038" x="4633913" y="2938463"/>
          <p14:tracePt t="19059" x="4633913" y="2952750"/>
          <p14:tracePt t="19077" x="4633913" y="2967038"/>
          <p14:tracePt t="19092" x="4633913" y="2981325"/>
          <p14:tracePt t="19110" x="4633913" y="3008313"/>
          <p14:tracePt t="19647" x="4660900" y="3008313"/>
          <p14:tracePt t="19663" x="4675188" y="3008313"/>
          <p14:tracePt t="19696" x="4689475" y="3008313"/>
          <p14:tracePt t="19710" x="4703763" y="2994025"/>
          <p14:tracePt t="19792" x="4716463" y="2994025"/>
          <p14:tracePt t="19830" x="4716463" y="2967038"/>
          <p14:tracePt t="19873" x="4716463" y="2938463"/>
          <p14:tracePt t="19878" x="4730750" y="2925763"/>
          <p14:tracePt t="19910" x="4730750" y="2911475"/>
          <p14:tracePt t="19982" x="4730750" y="2897188"/>
          <p14:tracePt t="20030" x="4757738" y="2884488"/>
          <p14:tracePt t="20183" x="4757738" y="2911475"/>
          <p14:tracePt t="20247" x="4757738" y="2925763"/>
          <p14:tracePt t="20303" x="4757738" y="2938463"/>
          <p14:tracePt t="20332" x="4757738" y="2952750"/>
          <p14:tracePt t="20350" x="4757738" y="2967038"/>
          <p14:tracePt t="20368" x="4772025" y="2967038"/>
          <p14:tracePt t="20425" x="4799013" y="2967038"/>
          <p14:tracePt t="20430" x="4813300" y="2967038"/>
          <p14:tracePt t="20438" x="4827588" y="2967038"/>
          <p14:tracePt t="20461" x="4868863" y="2967038"/>
          <p14:tracePt t="20463" x="4895850" y="2967038"/>
          <p14:tracePt t="20470" x="4910138" y="2952750"/>
          <p14:tracePt t="20491" x="4937125" y="2938463"/>
          <p14:tracePt t="20511" x="4951413" y="2938463"/>
          <p14:tracePt t="20519" x="4965700" y="2938463"/>
          <p14:tracePt t="20536" x="4992688" y="2925763"/>
          <p14:tracePt t="20554" x="5075238" y="2897188"/>
          <p14:tracePt t="20559" x="5102225" y="2897188"/>
          <p14:tracePt t="20566" x="5145088" y="2870200"/>
          <p14:tracePt t="20584" x="5240338" y="2843213"/>
          <p14:tracePt t="20603" x="5337175" y="2828925"/>
          <p14:tracePt t="20606" x="5365750" y="2801938"/>
          <p14:tracePt t="20614" x="5378450" y="2801938"/>
          <p14:tracePt t="20633" x="5407025" y="2801938"/>
          <p14:tracePt t="20672" x="5407025" y="2773363"/>
          <p14:tracePt t="20686" x="5419725" y="2773363"/>
          <p14:tracePt t="20710" x="5419725" y="2746375"/>
          <p14:tracePt t="20742" x="5419725" y="2732088"/>
          <p14:tracePt t="20750" x="5419725" y="2717800"/>
          <p14:tracePt t="20758" x="5419725" y="2705100"/>
          <p14:tracePt t="20782" x="5419725" y="2676525"/>
          <p14:tracePt t="20798" x="5419725" y="2663825"/>
          <p14:tracePt t="20806" x="5419725" y="2649538"/>
          <p14:tracePt t="20823" x="5419725" y="2635250"/>
          <p14:tracePt t="20830" x="5419725" y="2622550"/>
          <p14:tracePt t="20838" x="5407025" y="2622550"/>
          <p14:tracePt t="20853" x="5407025" y="2608263"/>
          <p14:tracePt t="20884" x="5392738" y="2593975"/>
          <p14:tracePt t="20894" x="5378450" y="2579688"/>
          <p14:tracePt t="20922" x="5365750" y="2579688"/>
          <p14:tracePt t="20979" x="5365750" y="2566988"/>
          <p14:tracePt t="20990" x="5351463" y="2566988"/>
          <p14:tracePt t="21054" x="5351463" y="2552700"/>
          <p14:tracePt t="21081" x="5351463" y="2538413"/>
          <p14:tracePt t="21086" x="5351463" y="2525713"/>
          <p14:tracePt t="21094" x="5337175" y="2497138"/>
          <p14:tracePt t="21139" x="5337175" y="2484438"/>
          <p14:tracePt t="21150" x="5337175" y="2470150"/>
          <p14:tracePt t="21174" x="5337175" y="2455863"/>
          <p14:tracePt t="21182" x="5337175" y="2428875"/>
          <p14:tracePt t="21217" x="5337175" y="2400300"/>
          <p14:tracePt t="21223" x="5337175" y="2387600"/>
          <p14:tracePt t="21230" x="5337175" y="2373313"/>
          <p14:tracePt t="21253" x="5351463" y="2359025"/>
          <p14:tracePt t="21281" x="5351463" y="2332038"/>
          <p14:tracePt t="21298" x="5351463" y="2305050"/>
          <p14:tracePt t="21316" x="5351463" y="2290763"/>
          <p14:tracePt t="21318" x="5351463" y="2276475"/>
          <p14:tracePt t="21326" x="5351463" y="2263775"/>
          <p14:tracePt t="21346" x="5351463" y="2249488"/>
          <p14:tracePt t="21350" x="5351463" y="2235200"/>
          <p14:tracePt t="21486" x="5351463" y="2208213"/>
          <p14:tracePt t="21532" x="5351463" y="2220913"/>
          <p14:tracePt t="21535" x="5351463" y="2235200"/>
          <p14:tracePt t="21543" x="5351463" y="2263775"/>
          <p14:tracePt t="21566" x="5351463" y="2317750"/>
          <p14:tracePt t="21574" x="5351463" y="2346325"/>
          <p14:tracePt t="21598" x="5351463" y="2400300"/>
          <p14:tracePt t="21599" x="5351463" y="2428875"/>
          <p14:tracePt t="21606" x="5351463" y="2455863"/>
          <p14:tracePt t="21624" x="5351463" y="2511425"/>
          <p14:tracePt t="21655" x="5351463" y="2579688"/>
          <p14:tracePt t="21658" x="5351463" y="2622550"/>
          <p14:tracePt t="21661" x="5351463" y="2635250"/>
          <p14:tracePt t="21670" x="5351463" y="2663825"/>
          <p14:tracePt t="21686" x="5351463" y="2676525"/>
          <p14:tracePt t="21705" x="5351463" y="2690813"/>
          <p14:tracePt t="21723" x="5351463" y="2705100"/>
          <p14:tracePt t="22423" x="5351463" y="2732088"/>
          <p14:tracePt t="22439" x="5365750" y="2746375"/>
          <p14:tracePt t="22463" x="5378450" y="2759075"/>
          <p14:tracePt t="22486" x="5378450" y="2773363"/>
          <p14:tracePt t="22503" x="5378450" y="2787650"/>
          <p14:tracePt t="22518" x="5378450" y="2801938"/>
          <p14:tracePt t="22579" x="5378450" y="2814638"/>
          <p14:tracePt t="22596" x="5378450" y="2828925"/>
          <p14:tracePt t="22615" x="5392738" y="2855913"/>
          <p14:tracePt t="22659" x="5407025" y="2884488"/>
          <p14:tracePt t="22680" x="5407025" y="2911475"/>
          <p14:tracePt t="22686" x="5407025" y="2925763"/>
          <p14:tracePt t="22694" x="5419725" y="2925763"/>
          <p14:tracePt t="22713" x="5434013" y="2952750"/>
          <p14:tracePt t="22719" x="5434013" y="2967038"/>
          <p14:tracePt t="22738" x="5448300" y="2994025"/>
          <p14:tracePt t="22759" x="5475288" y="3008313"/>
          <p14:tracePt t="22766" x="5489575" y="3022600"/>
          <p14:tracePt t="22791" x="5502275" y="3035300"/>
          <p14:tracePt t="22836" x="5516563" y="3035300"/>
          <p14:tracePt t="22854" x="5543550" y="3063875"/>
          <p14:tracePt t="22887" x="5572125" y="3063875"/>
          <p14:tracePt t="22894" x="5586413" y="3063875"/>
          <p14:tracePt t="22916" x="5627688" y="3076575"/>
          <p14:tracePt t="22930" x="5640388" y="3090863"/>
          <p14:tracePt t="22932" x="5668963" y="3090863"/>
          <p14:tracePt t="22949" x="5710238" y="3090863"/>
          <p14:tracePt t="22950" x="5737225" y="3090863"/>
          <p14:tracePt t="22958" x="5778500" y="3090863"/>
          <p14:tracePt t="22969" x="5792788" y="3090863"/>
          <p14:tracePt t="22974" x="5807075" y="3090863"/>
          <p14:tracePt t="22995" x="5834063" y="3090863"/>
          <p14:tracePt t="23011" x="5889625" y="3090863"/>
          <p14:tracePt t="23028" x="5943600" y="3090863"/>
          <p14:tracePt t="23031" x="5972175" y="3090863"/>
          <p14:tracePt t="23038" x="6013450" y="3090863"/>
          <p14:tracePt t="23049" x="6054725" y="3090863"/>
          <p14:tracePt t="23054" x="6081713" y="3090863"/>
          <p14:tracePt t="23105" x="6151563" y="3090863"/>
          <p14:tracePt t="23264" x="6164263" y="3090863"/>
          <p14:tracePt t="23305" x="6151563" y="3132138"/>
          <p14:tracePt t="23743" x="6137275" y="3160713"/>
          <p14:tracePt t="23759" x="6122988" y="3173413"/>
          <p14:tracePt t="23795" x="6137275" y="3187700"/>
          <p14:tracePt t="23831" x="6151563" y="3201988"/>
          <p14:tracePt t="23846" x="6164263" y="3214688"/>
          <p14:tracePt t="23864" x="6178550" y="3214688"/>
          <p14:tracePt t="23891" x="6192838" y="3243263"/>
          <p14:tracePt t="23923" x="6207125" y="3270250"/>
          <p14:tracePt t="23926" x="6219825" y="3270250"/>
          <p14:tracePt t="23934" x="6234113" y="3284538"/>
          <p14:tracePt t="23959" x="6248400" y="3297238"/>
          <p14:tracePt t="23966" x="6248400" y="3311525"/>
          <p14:tracePt t="23986" x="6261100" y="3367088"/>
          <p14:tracePt t="24006" x="6275388" y="3435350"/>
          <p14:tracePt t="24015" x="6289675" y="3449638"/>
          <p14:tracePt t="24022" x="6316663" y="3476625"/>
          <p14:tracePt t="24030" x="6330950" y="3505200"/>
          <p14:tracePt t="24048" x="6357938" y="3532188"/>
          <p14:tracePt t="24054" x="6372225" y="3546475"/>
          <p14:tracePt t="24062" x="6372225" y="3560763"/>
          <p14:tracePt t="24080" x="6384925" y="3573463"/>
          <p14:tracePt t="24094" x="6384925" y="3602038"/>
          <p14:tracePt t="24110" x="6399213" y="3614738"/>
          <p14:tracePt t="24128" x="6413500" y="3643313"/>
          <p14:tracePt t="24134" x="6427788" y="3670300"/>
          <p14:tracePt t="24142" x="6440488" y="3684588"/>
          <p14:tracePt t="24159" x="6469063" y="3725863"/>
          <p14:tracePt t="24178" x="6469063" y="3752850"/>
          <p14:tracePt t="24183" x="6481763" y="3781425"/>
          <p14:tracePt t="24190" x="6496050" y="3781425"/>
          <p14:tracePt t="24207" x="6496050" y="3822700"/>
          <p14:tracePt t="24215" x="6496050" y="3835400"/>
          <p14:tracePt t="24222" x="6496050" y="3849688"/>
          <p14:tracePt t="24230" x="6510338" y="3863975"/>
          <p14:tracePt t="24238" x="6510338" y="3890963"/>
          <p14:tracePt t="24255" x="6510338" y="3932238"/>
          <p14:tracePt t="24285" x="6510338" y="3987800"/>
          <p14:tracePt t="24287" x="6510338" y="4029075"/>
          <p14:tracePt t="24295" x="6510338" y="4056063"/>
          <p14:tracePt t="24302" x="6496050" y="4070350"/>
          <p14:tracePt t="24335" x="6481763" y="4084638"/>
          <p14:tracePt t="24368" x="6454775" y="4098925"/>
          <p14:tracePt t="24375" x="6427788" y="4098925"/>
          <p14:tracePt t="24382" x="6427788" y="4111625"/>
          <p14:tracePt t="24402" x="6372225" y="4125913"/>
          <p14:tracePt t="24414" x="6357938" y="4125913"/>
          <p14:tracePt t="24434" x="6316663" y="4140200"/>
          <p14:tracePt t="24438" x="6289675" y="4152900"/>
          <p14:tracePt t="24467" x="6248400" y="4167188"/>
          <p14:tracePt t="24470" x="6234113" y="4181475"/>
          <p14:tracePt t="24479" x="6219825" y="4181475"/>
          <p14:tracePt t="24492" x="6207125" y="4181475"/>
          <p14:tracePt t="24507" x="6178550" y="4181475"/>
          <p14:tracePt t="24512" x="6164263" y="4208463"/>
          <p14:tracePt t="24518" x="6151563" y="4208463"/>
          <p14:tracePt t="24526" x="6137275" y="4222750"/>
          <p14:tracePt t="24582" x="6110288" y="4222750"/>
          <p14:tracePt t="26335" x="6096000" y="4222750"/>
          <p14:tracePt t="26735" x="6081713" y="4222750"/>
          <p14:tracePt t="32384" x="6081713" y="4235450"/>
          <p14:tracePt t="32441" x="6110288" y="4249738"/>
          <p14:tracePt t="32446" x="6122988" y="4249738"/>
          <p14:tracePt t="32454" x="6137275" y="4249738"/>
          <p14:tracePt t="32474" x="6164263" y="4249738"/>
          <p14:tracePt t="32478" x="6192838" y="4235450"/>
          <p14:tracePt t="32486" x="6207125" y="4222750"/>
          <p14:tracePt t="32502" x="6234113" y="4208463"/>
          <p14:tracePt t="32520" x="6248400" y="4167188"/>
          <p14:tracePt t="32534" x="6261100" y="4140200"/>
          <p14:tracePt t="32616" x="6275388" y="4140200"/>
          <p14:tracePt t="32638" x="6289675" y="4140200"/>
          <p14:tracePt t="32662" x="6302375" y="4140200"/>
          <p14:tracePt t="32678" x="6316663" y="4125913"/>
          <p14:tracePt t="32680" x="6343650" y="4125913"/>
          <p14:tracePt t="32686" x="6357938" y="4111625"/>
          <p14:tracePt t="32694" x="6372225" y="4111625"/>
          <p14:tracePt t="32702" x="6384925" y="4111625"/>
          <p14:tracePt t="32710" x="6413500" y="4084638"/>
          <p14:tracePt t="32724" x="6427788" y="4084638"/>
          <p14:tracePt t="32743" x="6469063" y="4056063"/>
          <p14:tracePt t="32870" x="6469063" y="4043363"/>
          <p14:tracePt t="33174" x="6469063" y="4029075"/>
          <p14:tracePt t="33223" x="6469063" y="4014788"/>
          <p14:tracePt t="33408" x="6454775" y="4002088"/>
          <p14:tracePt t="33551" x="6454775" y="3987800"/>
          <p14:tracePt t="33575" x="6440488" y="3987800"/>
          <p14:tracePt t="33590" x="6427788" y="3987800"/>
          <p14:tracePt t="33607" x="6399213" y="3973513"/>
          <p14:tracePt t="33651" x="6384925" y="3960813"/>
          <p14:tracePt t="33687" x="6372225" y="3946525"/>
          <p14:tracePt t="33703" x="6357938" y="3946525"/>
          <p14:tracePt t="33726" x="6343650" y="3946525"/>
          <p14:tracePt t="33746" x="6343650" y="3932238"/>
          <p14:tracePt t="33768" x="6343650" y="3919538"/>
          <p14:tracePt t="34023" x="6343650" y="3905250"/>
          <p14:tracePt t="34094" x="6357938" y="3905250"/>
          <p14:tracePt t="34130" x="6372225" y="3905250"/>
          <p14:tracePt t="34255" x="6399213" y="3890963"/>
          <p14:tracePt t="34271" x="6413500" y="3876675"/>
          <p14:tracePt t="34292" x="6413500" y="3849688"/>
          <p14:tracePt t="34296" x="6413500" y="3835400"/>
          <p14:tracePt t="34303" x="6427788" y="3835400"/>
          <p14:tracePt t="34325" x="6440488" y="3781425"/>
          <p14:tracePt t="34326" x="6440488" y="3767138"/>
          <p14:tracePt t="34335" x="6440488" y="3752850"/>
          <p14:tracePt t="34352" x="6454775" y="3725863"/>
          <p14:tracePt t="34358" x="6469063" y="3725863"/>
          <p14:tracePt t="34383" x="6496050" y="3697288"/>
          <p14:tracePt t="34413" x="6496050" y="3684588"/>
          <p14:tracePt t="34438" x="6496050" y="3670300"/>
          <p14:tracePt t="34461" x="6496050" y="3656013"/>
          <p14:tracePt t="34479" x="6510338" y="3643313"/>
          <p14:tracePt t="34495" x="6523038" y="3614738"/>
          <p14:tracePt t="34510" x="6523038" y="3602038"/>
          <p14:tracePt t="34526" x="6523038" y="3587750"/>
          <p14:tracePt t="34542" x="6523038" y="3573463"/>
          <p14:tracePt t="34560" x="6551613" y="3532188"/>
          <p14:tracePt t="34574" x="6564313" y="3532188"/>
          <p14:tracePt t="34582" x="6564313" y="3505200"/>
          <p14:tracePt t="34598" x="6578600" y="3505200"/>
          <p14:tracePt t="34606" x="6578600" y="3490913"/>
          <p14:tracePt t="34621" x="6578600" y="3476625"/>
          <p14:tracePt t="34640" x="6619875" y="3435350"/>
          <p14:tracePt t="34655" x="6648450" y="3422650"/>
          <p14:tracePt t="34662" x="6661150" y="3408363"/>
          <p14:tracePt t="34670" x="6689725" y="3394075"/>
          <p14:tracePt t="34678" x="6702425" y="3381375"/>
          <p14:tracePt t="34685" x="6716713" y="3367088"/>
          <p14:tracePt t="34706" x="6731000" y="3352800"/>
          <p14:tracePt t="34733" x="6731000" y="3340100"/>
          <p14:tracePt t="34784" x="6731000" y="3325813"/>
          <p14:tracePt t="35127" x="6731000" y="3311525"/>
          <p14:tracePt t="35143" x="6731000" y="3297238"/>
          <p14:tracePt t="35176" x="6702425" y="3284538"/>
          <p14:tracePt t="35190" x="6689725" y="3284538"/>
          <p14:tracePt t="35212" x="6689725" y="3255963"/>
          <p14:tracePt t="35302" x="6675438" y="3255963"/>
          <p14:tracePt t="35374" x="6675438" y="3243263"/>
          <p14:tracePt t="35735" x="6675438" y="3228975"/>
          <p14:tracePt t="35752" x="6689725" y="3214688"/>
          <p14:tracePt t="35789" x="6702425" y="3214688"/>
          <p14:tracePt t="35798" x="6702425" y="3201988"/>
          <p14:tracePt t="35820" x="6702425" y="3187700"/>
          <p14:tracePt t="35839" x="6702425" y="3173413"/>
          <p14:tracePt t="36118" x="6716713" y="3173413"/>
          <p14:tracePt t="36127" x="6731000" y="3173413"/>
          <p14:tracePt t="36135" x="6731000" y="3187700"/>
          <p14:tracePt t="36168" x="6757988" y="3201988"/>
          <p14:tracePt t="36183" x="6772275" y="3214688"/>
          <p14:tracePt t="36204" x="6799263" y="3228975"/>
          <p14:tracePt t="36206" x="6799263" y="3243263"/>
          <p14:tracePt t="36214" x="6826250" y="3243263"/>
          <p14:tracePt t="36222" x="6840538" y="3243263"/>
          <p14:tracePt t="36229" x="6881813" y="3243263"/>
          <p14:tracePt t="36250" x="6964363" y="3243263"/>
          <p14:tracePt t="36254" x="7034213" y="3243263"/>
          <p14:tracePt t="36262" x="7102475" y="3243263"/>
          <p14:tracePt t="36281" x="7254875" y="3214688"/>
          <p14:tracePt t="36286" x="7310438" y="3201988"/>
          <p14:tracePt t="36294" x="7337425" y="3201988"/>
          <p14:tracePt t="36312" x="7364413" y="3201988"/>
          <p14:tracePt t="36313" x="7378700" y="3201988"/>
          <p14:tracePt t="36356" x="7419975" y="3187700"/>
          <p14:tracePt t="36357" x="7434263" y="3187700"/>
          <p14:tracePt t="36376" x="7475538" y="3160713"/>
          <p14:tracePt t="36383" x="7488238" y="3146425"/>
          <p14:tracePt t="36390" x="7516813" y="3132138"/>
          <p14:tracePt t="36409" x="7558088" y="3117850"/>
          <p14:tracePt t="36415" x="7585075" y="3117850"/>
          <p14:tracePt t="36436" x="7626350" y="3105150"/>
          <p14:tracePt t="36449" x="7640638" y="3105150"/>
          <p14:tracePt t="36451" x="7654925" y="3090863"/>
          <p14:tracePt t="36518" x="7667625" y="3090863"/>
          <p14:tracePt t="36542" x="7681913" y="3090863"/>
          <p14:tracePt t="36565" x="7708900" y="3090863"/>
          <p14:tracePt t="36574" x="7723188" y="3090863"/>
          <p14:tracePt t="36592" x="7737475" y="3090863"/>
          <p14:tracePt t="36621" x="7751763" y="3090863"/>
          <p14:tracePt t="36710" x="7778750" y="3090863"/>
          <p14:tracePt t="36830" x="7793038" y="3076575"/>
          <p14:tracePt t="36878" x="7793038" y="3063875"/>
          <p14:tracePt t="36913" x="7820025" y="3049588"/>
          <p14:tracePt t="36926" x="7820025" y="3035300"/>
          <p14:tracePt t="36950" x="7834313" y="3022600"/>
          <p14:tracePt t="36982" x="7847013" y="3022600"/>
          <p14:tracePt t="37007" x="7861300" y="3008313"/>
          <p14:tracePt t="37024" x="7875588" y="3008313"/>
          <p14:tracePt t="37038" x="7888288" y="2994025"/>
          <p14:tracePt t="37247" x="7902575" y="2994025"/>
          <p14:tracePt t="37256" x="7902575" y="3008313"/>
          <p14:tracePt t="37286" x="7902575" y="3049588"/>
          <p14:tracePt t="37295" x="7902575" y="3063875"/>
          <p14:tracePt t="37314" x="7902575" y="3105150"/>
          <p14:tracePt t="37320" x="7902575" y="3117850"/>
          <p14:tracePt t="37340" x="7902575" y="3146425"/>
          <p14:tracePt t="37353" x="7902575" y="3160713"/>
          <p14:tracePt t="37451" x="7902575" y="3187700"/>
          <p14:tracePt t="37484" x="7916863" y="3187700"/>
          <p14:tracePt t="37494" x="7916863" y="3160713"/>
          <p14:tracePt t="37502" x="7929563" y="3160713"/>
          <p14:tracePt t="37518" x="7929563" y="3132138"/>
          <p14:tracePt t="37520" x="7929563" y="3117850"/>
          <p14:tracePt t="37526" x="7929563" y="3105150"/>
          <p14:tracePt t="37546" x="7943850" y="3076575"/>
          <p14:tracePt t="37575" x="7958138" y="3076575"/>
          <p14:tracePt t="37662" x="7958138" y="3090863"/>
          <p14:tracePt t="37692" x="7943850" y="3117850"/>
          <p14:tracePt t="37702" x="7929563" y="3146425"/>
          <p14:tracePt t="37710" x="7929563" y="3160713"/>
          <p14:tracePt t="37727" x="7929563" y="3173413"/>
          <p14:tracePt t="37806" x="7929563" y="3187700"/>
          <p14:tracePt t="37838" x="7929563" y="3160713"/>
          <p14:tracePt t="38263" x="7943850" y="3146425"/>
          <p14:tracePt t="38271" x="7958138" y="3132138"/>
          <p14:tracePt t="38305" x="7985125" y="3076575"/>
          <p14:tracePt t="38310" x="7985125" y="3049588"/>
          <p14:tracePt t="38333" x="8013700" y="3008313"/>
          <p14:tracePt t="38334" x="8026400" y="2967038"/>
          <p14:tracePt t="38342" x="8054975" y="2911475"/>
          <p14:tracePt t="38359" x="8096250" y="2828925"/>
          <p14:tracePt t="38366" x="8137525" y="2746375"/>
          <p14:tracePt t="38374" x="8193088" y="2663825"/>
          <p14:tracePt t="38391" x="8358188" y="2538413"/>
          <p14:tracePt t="38409" x="8564563" y="2346325"/>
          <p14:tracePt t="38414" x="8647113" y="2263775"/>
          <p14:tracePt t="38422" x="8743950" y="2193925"/>
          <p14:tracePt t="38438" x="8964613" y="2028825"/>
          <p14:tracePt t="38446" x="9047163" y="1987550"/>
          <p14:tracePt t="38454" x="9144000" y="1931988"/>
          <p14:tracePt t="38471" x="9309100" y="1835150"/>
          <p14:tracePt t="38488" x="9447213" y="1766888"/>
          <p14:tracePt t="38494" x="9502775" y="1752600"/>
          <p14:tracePt t="38502" x="9571038" y="1738313"/>
          <p14:tracePt t="38516" x="9626600" y="1738313"/>
          <p14:tracePt t="38519" x="9696450" y="1725613"/>
          <p14:tracePt t="38534" x="9791700" y="1697038"/>
          <p14:tracePt t="38542" x="9847263" y="1697038"/>
          <p14:tracePt t="38550" x="9888538" y="1697038"/>
          <p14:tracePt t="38558" x="9944100" y="1697038"/>
          <p14:tracePt t="38566" x="9985375" y="1697038"/>
          <p14:tracePt t="38582" x="10040938" y="1697038"/>
          <p14:tracePt t="38599" x="10164763" y="1697038"/>
          <p14:tracePt t="38614" x="10233025" y="1697038"/>
          <p14:tracePt t="38622" x="10288588" y="1697038"/>
          <p14:tracePt t="38630" x="10344150" y="1697038"/>
          <p14:tracePt t="38638" x="10426700" y="1697038"/>
          <p14:tracePt t="38645" x="10494963" y="1697038"/>
          <p14:tracePt t="38661" x="10550525" y="1697038"/>
          <p14:tracePt t="38679" x="10771188" y="1738313"/>
          <p14:tracePt t="38694" x="10853738" y="1779588"/>
          <p14:tracePt t="38702" x="10868025" y="1808163"/>
          <p14:tracePt t="38710" x="10882313" y="1820863"/>
          <p14:tracePt t="38718" x="10909300" y="1849438"/>
          <p14:tracePt t="38726" x="10923588" y="1876425"/>
          <p14:tracePt t="38740" x="10936288" y="1890713"/>
          <p14:tracePt t="38760" x="10950575" y="1973263"/>
          <p14:tracePt t="38766" x="10964863" y="2000250"/>
          <p14:tracePt t="38774" x="10964863" y="2028825"/>
          <p14:tracePt t="38782" x="10964863" y="2070100"/>
          <p14:tracePt t="38790" x="10964863" y="2111375"/>
          <p14:tracePt t="38804" x="10964863" y="2152650"/>
          <p14:tracePt t="38823" x="10964863" y="2235200"/>
          <p14:tracePt t="38838" x="10950575" y="2276475"/>
          <p14:tracePt t="38839" x="10923588" y="2305050"/>
          <p14:tracePt t="38847" x="10909300" y="2332038"/>
          <p14:tracePt t="38854" x="10895013" y="2346325"/>
          <p14:tracePt t="38862" x="10895013" y="2359025"/>
          <p14:tracePt t="38870" x="10868025" y="2373313"/>
          <p14:tracePt t="38898" x="10868025" y="2387600"/>
          <p14:tracePt t="38995" x="10841038" y="2387600"/>
          <p14:tracePt t="39006" x="10826750" y="2387600"/>
          <p14:tracePt t="39031" x="10799763" y="2387600"/>
          <p14:tracePt t="39038" x="10785475" y="2373313"/>
          <p14:tracePt t="39059" x="10771188" y="2346325"/>
          <p14:tracePt t="39075" x="10756900" y="2346325"/>
          <p14:tracePt t="39078" x="10729913" y="2290763"/>
          <p14:tracePt t="39086" x="10702925" y="2290763"/>
          <p14:tracePt t="39107" x="10661650" y="2249488"/>
          <p14:tracePt t="39139" x="10620375" y="2179638"/>
          <p14:tracePt t="39141" x="10591800" y="2152650"/>
          <p14:tracePt t="39143" x="10591800" y="2138363"/>
          <p14:tracePt t="39150" x="10564813" y="2111375"/>
          <p14:tracePt t="39176" x="10536238" y="2041525"/>
          <p14:tracePt t="39190" x="10509250" y="2028825"/>
          <p14:tracePt t="39208" x="10494963" y="2000250"/>
          <p14:tracePt t="39214" x="10482263" y="2000250"/>
          <p14:tracePt t="39222" x="10482263" y="1987550"/>
          <p14:tracePt t="39230" x="10467975" y="1987550"/>
          <p14:tracePt t="39251" x="10453688" y="1973263"/>
          <p14:tracePt t="39281" x="10426700" y="1973263"/>
          <p14:tracePt t="39284" x="10412413" y="1973263"/>
          <p14:tracePt t="39286" x="10399713" y="1973263"/>
          <p14:tracePt t="39294" x="10385425" y="1973263"/>
          <p14:tracePt t="39306" x="10344150" y="1973263"/>
          <p14:tracePt t="39310" x="10315575" y="1973263"/>
          <p14:tracePt t="39317" x="10233025" y="2000250"/>
          <p14:tracePt t="39325" x="10179050" y="2041525"/>
          <p14:tracePt t="39344" x="10094913" y="2070100"/>
          <p14:tracePt t="39362" x="10012363" y="2111375"/>
          <p14:tracePt t="39366" x="9958388" y="2138363"/>
          <p14:tracePt t="39374" x="9917113" y="2166938"/>
          <p14:tracePt t="39391" x="9832975" y="2235200"/>
          <p14:tracePt t="39398" x="9805988" y="2263775"/>
          <p14:tracePt t="39406" x="9779000" y="2290763"/>
          <p14:tracePt t="39421" x="9737725" y="2332038"/>
          <p14:tracePt t="39439" x="9682163" y="2414588"/>
          <p14:tracePt t="39447" x="9682163" y="2470150"/>
          <p14:tracePt t="39454" x="9667875" y="2511425"/>
          <p14:tracePt t="39462" x="9653588" y="2538413"/>
          <p14:tracePt t="39470" x="9653588" y="2579688"/>
          <p14:tracePt t="39477" x="9653588" y="2608263"/>
          <p14:tracePt t="39496" x="9653588" y="2663825"/>
          <p14:tracePt t="39502" x="9653588" y="2690813"/>
          <p14:tracePt t="39510" x="9696450" y="2746375"/>
          <p14:tracePt t="39528" x="9696450" y="2814638"/>
          <p14:tracePt t="39546" x="9737725" y="2870200"/>
          <p14:tracePt t="39550" x="9764713" y="2884488"/>
          <p14:tracePt t="39557" x="9779000" y="2911475"/>
          <p14:tracePt t="39567" x="9791700" y="2952750"/>
          <p14:tracePt t="39574" x="9820275" y="2967038"/>
          <p14:tracePt t="39582" x="9832975" y="2994025"/>
          <p14:tracePt t="39589" x="9847263" y="3008313"/>
          <p14:tracePt t="39604" x="9874250" y="3035300"/>
          <p14:tracePt t="39622" x="9971088" y="3117850"/>
          <p14:tracePt t="39630" x="9999663" y="3160713"/>
          <p14:tracePt t="39638" x="10026650" y="3187700"/>
          <p14:tracePt t="39652" x="10067925" y="3214688"/>
          <p14:tracePt t="39654" x="10082213" y="3243263"/>
          <p14:tracePt t="39670" x="10150475" y="3270250"/>
          <p14:tracePt t="39678" x="10179050" y="3297238"/>
          <p14:tracePt t="39686" x="10206038" y="3311525"/>
          <p14:tracePt t="39694" x="10261600" y="3340100"/>
          <p14:tracePt t="39702" x="10302875" y="3340100"/>
          <p14:tracePt t="39716" x="10329863" y="3381375"/>
          <p14:tracePt t="39732" x="10412413" y="3422650"/>
          <p14:tracePt t="39735" x="10467975" y="3449638"/>
          <p14:tracePt t="39742" x="10536238" y="3463925"/>
          <p14:tracePt t="39750" x="10606088" y="3463925"/>
          <p14:tracePt t="39770" x="10688638" y="3505200"/>
          <p14:tracePt t="39774" x="10744200" y="3505200"/>
          <p14:tracePt t="39782" x="10812463" y="3517900"/>
          <p14:tracePt t="39798" x="10841038" y="3517900"/>
          <p14:tracePt t="39812" x="10909300" y="3517900"/>
          <p14:tracePt t="39817" x="10923588" y="3517900"/>
          <p14:tracePt t="39822" x="10950575" y="3517900"/>
          <p14:tracePt t="39830" x="10991850" y="3490913"/>
          <p14:tracePt t="39843" x="11006138" y="3490913"/>
          <p14:tracePt t="39876" x="11102975" y="3422650"/>
          <p14:tracePt t="39879" x="11171238" y="3367088"/>
          <p14:tracePt t="39886" x="11226800" y="3352800"/>
          <p14:tracePt t="39894" x="11295063" y="3297238"/>
          <p14:tracePt t="39912" x="11418888" y="3201988"/>
          <p14:tracePt t="39918" x="11461750" y="3173413"/>
          <p14:tracePt t="39926" x="11503025" y="3132138"/>
          <p14:tracePt t="39940" x="11544300" y="3090863"/>
          <p14:tracePt t="39960" x="11612563" y="3008313"/>
          <p14:tracePt t="39966" x="11626850" y="2967038"/>
          <p14:tracePt t="39974" x="11653838" y="2925763"/>
          <p14:tracePt t="39989" x="11653838" y="2897188"/>
          <p14:tracePt t="39990" x="11695113" y="2870200"/>
          <p14:tracePt t="40007" x="11750675" y="2759075"/>
          <p14:tracePt t="40014" x="11777663" y="2690813"/>
          <p14:tracePt t="40022" x="11818938" y="2635250"/>
          <p14:tracePt t="40037" x="11847513" y="2566988"/>
          <p14:tracePt t="40054" x="11847513" y="2414588"/>
          <p14:tracePt t="40062" x="11847513" y="2359025"/>
          <p14:tracePt t="40070" x="11847513" y="2290763"/>
          <p14:tracePt t="40083" x="11847513" y="2235200"/>
          <p14:tracePt t="40100" x="11847513" y="2152650"/>
          <p14:tracePt t="40115" x="11847513" y="2097088"/>
          <p14:tracePt t="40118" x="11806238" y="1973263"/>
          <p14:tracePt t="40126" x="11777663" y="1917700"/>
          <p14:tracePt t="40134" x="11764963" y="1849438"/>
          <p14:tracePt t="40142" x="11736388" y="1766888"/>
          <p14:tracePt t="40149" x="11723688" y="1697038"/>
          <p14:tracePt t="40164" x="11695113" y="1628775"/>
          <p14:tracePt t="40182" x="11585575" y="1449388"/>
          <p14:tracePt t="40196" x="11530013" y="1408113"/>
          <p14:tracePt t="40199" x="11503025" y="1338263"/>
          <p14:tracePt t="40206" x="11474450" y="1311275"/>
          <p14:tracePt t="40213" x="11447463" y="1282700"/>
          <p14:tracePt t="40222" x="11433175" y="1270000"/>
          <p14:tracePt t="40229" x="11406188" y="1255713"/>
          <p14:tracePt t="40239" x="11377613" y="1255713"/>
          <p14:tracePt t="40246" x="11350625" y="1241425"/>
          <p14:tracePt t="40254" x="11336338" y="1241425"/>
          <p14:tracePt t="40262" x="11323638" y="1241425"/>
          <p14:tracePt t="40270" x="11309350" y="1241425"/>
          <p14:tracePt t="40278" x="11295063" y="1241425"/>
          <p14:tracePt t="40286" x="11282363" y="1241425"/>
          <p14:tracePt t="40305" x="11198225" y="1241425"/>
          <p14:tracePt t="40324" x="11156950" y="1270000"/>
          <p14:tracePt t="40327" x="11129963" y="1282700"/>
          <p14:tracePt t="40334" x="11074400" y="1311275"/>
          <p14:tracePt t="40344" x="11047413" y="1323975"/>
          <p14:tracePt t="40350" x="11006138" y="1352550"/>
          <p14:tracePt t="40357" x="10964863" y="1379538"/>
          <p14:tracePt t="40365" x="10936288" y="1379538"/>
          <p14:tracePt t="40384" x="10923588" y="1393825"/>
          <p14:tracePt t="40919" x="10936288" y="1393825"/>
          <p14:tracePt t="40935" x="10964863" y="1393825"/>
          <p14:tracePt t="40967" x="11033125" y="1393825"/>
          <p14:tracePt t="40982" x="11047413" y="1393825"/>
          <p14:tracePt t="41002" x="11074400" y="1408113"/>
          <p14:tracePt t="41006" x="11088688" y="1420813"/>
          <p14:tracePt t="41036" x="11102975" y="1420813"/>
          <p14:tracePt t="41081" x="11129963" y="1420813"/>
          <p14:tracePt t="41099" x="11156950" y="1435100"/>
          <p14:tracePt t="41118" x="11171238" y="1435100"/>
          <p14:tracePt t="41126" x="11171238" y="1449388"/>
          <p14:tracePt t="41143" x="11212513" y="1462088"/>
          <p14:tracePt t="41160" x="11226800" y="1490663"/>
          <p14:tracePt t="41167" x="11241088" y="1490663"/>
          <p14:tracePt t="41174" x="11253788" y="1503363"/>
          <p14:tracePt t="41190" x="11282363" y="1531938"/>
          <p14:tracePt t="41208" x="11295063" y="1573213"/>
          <p14:tracePt t="41214" x="11309350" y="1587500"/>
          <p14:tracePt t="41222" x="11323638" y="1628775"/>
          <p14:tracePt t="41239" x="11336338" y="1655763"/>
          <p14:tracePt t="41255" x="11377613" y="1738313"/>
          <p14:tracePt t="41262" x="11406188" y="1793875"/>
          <p14:tracePt t="41270" x="11418888" y="1820863"/>
          <p14:tracePt t="41278" x="11433175" y="1876425"/>
          <p14:tracePt t="41286" x="11447463" y="1931988"/>
          <p14:tracePt t="41303" x="11474450" y="2055813"/>
          <p14:tracePt t="41321" x="11503025" y="2138363"/>
          <p14:tracePt t="41326" x="11515725" y="2166938"/>
          <p14:tracePt t="41334" x="11530013" y="2208213"/>
          <p14:tracePt t="41350" x="11544300" y="2290763"/>
          <p14:tracePt t="41363" x="11544300" y="2317750"/>
          <p14:tracePt t="41374" x="11557000" y="2332038"/>
          <p14:tracePt t="41397" x="11557000" y="2359025"/>
          <p14:tracePt t="41415" x="11557000" y="2387600"/>
          <p14:tracePt t="41424" x="11571288" y="2414588"/>
          <p14:tracePt t="41430" x="11585575" y="2428875"/>
          <p14:tracePt t="41443" x="11585575" y="2443163"/>
          <p14:tracePt t="41462" x="11585575" y="2497138"/>
          <p14:tracePt t="41475" x="11585575" y="2511425"/>
          <p14:tracePt t="41478" x="11585575" y="2552700"/>
          <p14:tracePt t="41486" x="11585575" y="2579688"/>
          <p14:tracePt t="41494" x="11585575" y="2593975"/>
          <p14:tracePt t="41502" x="11585575" y="2608263"/>
          <p14:tracePt t="41513" x="11585575" y="2635250"/>
          <p14:tracePt t="41537" x="11585575" y="2690813"/>
          <p14:tracePt t="41556" x="11557000" y="2759075"/>
          <p14:tracePt t="41558" x="11557000" y="2773363"/>
          <p14:tracePt t="41566" x="11544300" y="2787650"/>
          <p14:tracePt t="41587" x="11530013" y="2843213"/>
          <p14:tracePt t="41590" x="11515725" y="2855913"/>
          <p14:tracePt t="41598" x="11515725" y="2870200"/>
          <p14:tracePt t="41618" x="11515725" y="2884488"/>
          <p14:tracePt t="41635" x="11503025" y="2911475"/>
          <p14:tracePt t="41646" x="11503025" y="2925763"/>
          <p14:tracePt t="41664" x="11488738" y="2967038"/>
          <p14:tracePt t="41682" x="11474450" y="2981325"/>
          <p14:tracePt t="41698" x="11461750" y="3022600"/>
          <p14:tracePt t="41702" x="11447463" y="3049588"/>
          <p14:tracePt t="41710" x="11447463" y="3090863"/>
          <p14:tracePt t="41719" x="11418888" y="3117850"/>
          <p14:tracePt t="41726" x="11406188" y="3146425"/>
          <p14:tracePt t="41745" x="11364913" y="3214688"/>
          <p14:tracePt t="41765" x="11323638" y="3284538"/>
          <p14:tracePt t="41775" x="11282363" y="3311525"/>
          <p14:tracePt t="41791" x="11253788" y="3367088"/>
          <p14:tracePt t="41798" x="11241088" y="3394075"/>
          <p14:tracePt t="41806" x="11226800" y="3422650"/>
          <p14:tracePt t="41824" x="11156950" y="3517900"/>
          <p14:tracePt t="41841" x="11088688" y="3560763"/>
          <p14:tracePt t="41846" x="11074400" y="3587750"/>
          <p14:tracePt t="41871" x="11047413" y="3614738"/>
          <p14:tracePt t="41878" x="11033125" y="3629025"/>
          <p14:tracePt t="41886" x="11020425" y="3629025"/>
          <p14:tracePt t="41903" x="10991850" y="3643313"/>
          <p14:tracePt t="41910" x="10991850" y="3656013"/>
          <p14:tracePt t="41918" x="10977563" y="3656013"/>
          <p14:tracePt t="41933" x="10950575" y="3656013"/>
          <p14:tracePt t="41936" x="10936288" y="3656013"/>
          <p14:tracePt t="41942" x="10923588" y="3670300"/>
          <p14:tracePt t="41963" x="10882313" y="3684588"/>
          <p14:tracePt t="41981" x="10826750" y="3684588"/>
          <p14:tracePt t="41983" x="10812463" y="3684588"/>
          <p14:tracePt t="41990" x="10785475" y="3711575"/>
          <p14:tracePt t="42010" x="10729913" y="3725863"/>
          <p14:tracePt t="42028" x="10688638" y="3740150"/>
          <p14:tracePt t="42043" x="10661650" y="3740150"/>
          <p14:tracePt t="42046" x="10633075" y="3752850"/>
          <p14:tracePt t="42054" x="10620375" y="3752850"/>
          <p14:tracePt t="42070" x="10606088" y="3752850"/>
          <p14:tracePt t="42091" x="10591800" y="3752850"/>
          <p14:tracePt t="42108" x="10550525" y="3752850"/>
          <p14:tracePt t="42123" x="10536238" y="3752850"/>
          <p14:tracePt t="42126" x="10509250" y="3752850"/>
          <p14:tracePt t="42142" x="10482263" y="3752850"/>
          <p14:tracePt t="42150" x="10467975" y="3752850"/>
          <p14:tracePt t="42174" x="10412413" y="3752850"/>
          <p14:tracePt t="42176" x="10399713" y="3752850"/>
          <p14:tracePt t="42182" x="10385425" y="3752850"/>
          <p14:tracePt t="42202" x="10371138" y="3752850"/>
          <p14:tracePt t="42334" x="10385425" y="3752850"/>
          <p14:tracePt t="42343" x="10412413" y="3752850"/>
          <p14:tracePt t="42352" x="10453688" y="3752850"/>
          <p14:tracePt t="42377" x="10661650" y="3740150"/>
          <p14:tracePt t="42383" x="10744200" y="3740150"/>
          <p14:tracePt t="42391" x="10826750" y="3725863"/>
          <p14:tracePt t="42411" x="11006138" y="3684588"/>
          <p14:tracePt t="42428" x="11102975" y="3643313"/>
          <p14:tracePt t="42430" x="11115675" y="3643313"/>
          <p14:tracePt t="42438" x="11129963" y="3643313"/>
          <p14:tracePt t="42459" x="11129963" y="3629025"/>
          <p14:tracePt t="42542" x="11115675" y="3629025"/>
          <p14:tracePt t="42550" x="11102975" y="3629025"/>
          <p14:tracePt t="42573" x="11020425" y="3629025"/>
          <p14:tracePt t="42574" x="10977563" y="3629025"/>
          <p14:tracePt t="42582" x="10950575" y="3629025"/>
          <p14:tracePt t="42590" x="10923588" y="3629025"/>
          <p14:tracePt t="42597" x="10909300" y="3629025"/>
          <p14:tracePt t="42632" x="10895013" y="3629025"/>
          <p14:tracePt t="42694" x="10909300" y="3629025"/>
          <p14:tracePt t="42712" x="10936288" y="3629025"/>
          <p14:tracePt t="42726" x="10950575" y="3629025"/>
          <p14:tracePt t="42791" x="10936288" y="3629025"/>
          <p14:tracePt t="42798" x="10895013" y="3629025"/>
          <p14:tracePt t="42806" x="10841038" y="3629025"/>
          <p14:tracePt t="42820" x="10785475" y="3629025"/>
          <p14:tracePt t="42851" x="10344150" y="3656013"/>
          <p14:tracePt t="42854" x="10247313" y="3684588"/>
          <p14:tracePt t="42862" x="10179050" y="3697288"/>
          <p14:tracePt t="42887" x="10164763" y="3697288"/>
          <p14:tracePt t="42935" x="10164763" y="3711575"/>
          <p14:tracePt t="42952" x="10191750" y="3711575"/>
          <p14:tracePt t="42966" x="10220325" y="3711575"/>
          <p14:tracePt t="42985" x="10247313" y="3711575"/>
          <p14:tracePt t="42990" x="10261600" y="3711575"/>
          <p14:tracePt t="42998" x="10274300" y="3711575"/>
          <p14:tracePt t="43006" x="10288588" y="3711575"/>
          <p14:tracePt t="43027" x="10302875" y="3711575"/>
          <p14:tracePt t="43343" x="10315575" y="3711575"/>
          <p14:tracePt t="43398" x="10329863" y="3725863"/>
          <p14:tracePt t="43591" x="10344150" y="3725863"/>
          <p14:tracePt t="44071" x="10344150" y="3740150"/>
          <p14:tracePt t="44087" x="10344150" y="3752850"/>
          <p14:tracePt t="44123" x="10358438" y="3781425"/>
          <p14:tracePt t="44143" x="10371138" y="3794125"/>
          <p14:tracePt t="44144" x="10385425" y="3822700"/>
          <p14:tracePt t="44150" x="10385425" y="3835400"/>
          <p14:tracePt t="44166" x="10399713" y="3849688"/>
          <p14:tracePt t="44203" x="10426700" y="3849688"/>
          <p14:tracePt t="44232" x="10440988" y="3849688"/>
          <p14:tracePt t="44239" x="10453688" y="3849688"/>
          <p14:tracePt t="44254" x="10482263" y="3849688"/>
          <p14:tracePt t="44262" x="10482263" y="3835400"/>
          <p14:tracePt t="44281" x="10509250" y="3835400"/>
          <p14:tracePt t="44300" x="10509250" y="3822700"/>
          <p14:tracePt t="44313" x="10523538" y="3808413"/>
          <p14:tracePt t="44342" x="10523538" y="3794125"/>
          <p14:tracePt t="44378" x="10494963" y="3794125"/>
          <p14:tracePt t="44383" x="10482263" y="3781425"/>
          <p14:tracePt t="44390" x="10453688" y="3781425"/>
          <p14:tracePt t="44411" x="10412413" y="3767138"/>
          <p14:tracePt t="44428" x="10358438" y="3767138"/>
          <p14:tracePt t="44430" x="10315575" y="3767138"/>
          <p14:tracePt t="44440" x="10274300" y="3767138"/>
          <p14:tracePt t="44446" x="10247313" y="3767138"/>
          <p14:tracePt t="44453" x="10220325" y="3767138"/>
          <p14:tracePt t="44474" x="10150475" y="3767138"/>
          <p14:tracePt t="44478" x="10123488" y="3794125"/>
          <p14:tracePt t="44486" x="10094913" y="3794125"/>
          <p14:tracePt t="44506" x="10053638" y="3794125"/>
          <p14:tracePt t="44510" x="10026650" y="3808413"/>
          <p14:tracePt t="44518" x="9999663" y="3822700"/>
          <p14:tracePt t="44535" x="9958388" y="3849688"/>
          <p14:tracePt t="44554" x="9917113" y="3863975"/>
          <p14:tracePt t="44558" x="9902825" y="3863975"/>
          <p14:tracePt t="44566" x="9861550" y="3876675"/>
          <p14:tracePt t="44583" x="9820275" y="3905250"/>
          <p14:tracePt t="44601" x="9791700" y="3932238"/>
          <p14:tracePt t="44617" x="9750425" y="3960813"/>
          <p14:tracePt t="44623" x="9737725" y="3960813"/>
          <p14:tracePt t="44630" x="9709150" y="3973513"/>
          <p14:tracePt t="44637" x="9709150" y="3987800"/>
          <p14:tracePt t="44645" x="9682163" y="4014788"/>
          <p14:tracePt t="44654" x="9682163" y="4029075"/>
          <p14:tracePt t="44662" x="9682163" y="4043363"/>
          <p14:tracePt t="44670" x="9653588" y="4056063"/>
          <p14:tracePt t="44678" x="9653588" y="4070350"/>
          <p14:tracePt t="44692" x="9626600" y="4084638"/>
          <p14:tracePt t="44724" x="9612313" y="4111625"/>
          <p14:tracePt t="44727" x="9599613" y="4140200"/>
          <p14:tracePt t="44742" x="9599613" y="4152900"/>
          <p14:tracePt t="44758" x="9599613" y="4167188"/>
          <p14:tracePt t="44777" x="9599613" y="4194175"/>
          <p14:tracePt t="44782" x="9599613" y="4208463"/>
          <p14:tracePt t="44789" x="9599613" y="4222750"/>
          <p14:tracePt t="44835" x="9599613" y="4264025"/>
          <p14:tracePt t="44838" x="9599613" y="4278313"/>
          <p14:tracePt t="44846" x="9599613" y="4291013"/>
          <p14:tracePt t="44854" x="9599613" y="4305300"/>
          <p14:tracePt t="44874" x="9599613" y="4319588"/>
          <p14:tracePt t="44880" x="9599613" y="4332288"/>
          <p14:tracePt t="44886" x="9599613" y="4346575"/>
          <p14:tracePt t="44918" x="9599613" y="4373563"/>
          <p14:tracePt t="44926" x="9599613" y="4387850"/>
          <p14:tracePt t="44934" x="9599613" y="4402138"/>
          <p14:tracePt t="44952" x="9599613" y="4429125"/>
          <p14:tracePt t="44958" x="9599613" y="4443413"/>
          <p14:tracePt t="44980" x="9626600" y="4484688"/>
          <p14:tracePt t="44994" x="9626600" y="4498975"/>
          <p14:tracePt t="45000" x="9640888" y="4525963"/>
          <p14:tracePt t="45026" x="9653588" y="4552950"/>
          <p14:tracePt t="45044" x="9682163" y="4567238"/>
          <p14:tracePt t="45054" x="9682163" y="4581525"/>
          <p14:tracePt t="45075" x="9709150" y="4608513"/>
          <p14:tracePt t="45092" x="9723438" y="4637088"/>
          <p14:tracePt t="45094" x="9737725" y="4637088"/>
          <p14:tracePt t="45102" x="9737725" y="4664075"/>
          <p14:tracePt t="45118" x="9750425" y="4678363"/>
          <p14:tracePt t="45139" x="9764713" y="4705350"/>
          <p14:tracePt t="45188" x="9779000" y="4732338"/>
          <p14:tracePt t="45220" x="9791700" y="4773613"/>
          <p14:tracePt t="45222" x="9791700" y="4787900"/>
          <p14:tracePt t="45230" x="9791700" y="4802188"/>
          <p14:tracePt t="45252" x="9791700" y="4829175"/>
          <p14:tracePt t="45255" x="9805988" y="4843463"/>
          <p14:tracePt t="45262" x="9805988" y="4857750"/>
          <p14:tracePt t="45270" x="9805988" y="4870450"/>
          <p14:tracePt t="45290" x="9805988" y="4884738"/>
          <p14:tracePt t="45329" x="9805988" y="4911725"/>
          <p14:tracePt t="45362" x="9805988" y="4940300"/>
          <p14:tracePt t="45366" x="9805988" y="4953000"/>
          <p14:tracePt t="45374" x="9805988" y="4967288"/>
          <p14:tracePt t="45396" x="9805988" y="4981575"/>
          <p14:tracePt t="45422" x="9805988" y="5008563"/>
          <p14:tracePt t="45441" x="9805988" y="5022850"/>
          <p14:tracePt t="45446" x="9805988" y="5037138"/>
          <p14:tracePt t="45454" x="9805988" y="5049838"/>
          <p14:tracePt t="45471" x="9805988" y="5091113"/>
          <p14:tracePt t="45489" x="9805988" y="5105400"/>
          <p14:tracePt t="45504" x="9805988" y="5132388"/>
          <p14:tracePt t="45518" x="9805988" y="5160963"/>
          <p14:tracePt t="45534" x="9805988" y="5175250"/>
          <p14:tracePt t="45542" x="9805988" y="5187950"/>
          <p14:tracePt t="45579" x="9805988" y="5202238"/>
          <p14:tracePt t="45614" x="9805988" y="5216525"/>
          <p14:tracePt t="45644" x="9832975" y="5257800"/>
          <p14:tracePt t="45647" x="9847263" y="5270500"/>
          <p14:tracePt t="45667" x="9902825" y="5311775"/>
          <p14:tracePt t="45670" x="9902825" y="5326063"/>
          <p14:tracePt t="45678" x="9929813" y="5326063"/>
          <p14:tracePt t="45686" x="9971088" y="5340350"/>
          <p14:tracePt t="45694" x="9985375" y="5340350"/>
          <p14:tracePt t="45713" x="10012363" y="5340350"/>
          <p14:tracePt t="45718" x="10026650" y="5340350"/>
          <p14:tracePt t="45738" x="10040938" y="5354638"/>
          <p14:tracePt t="45754" x="10067925" y="5354638"/>
          <p14:tracePt t="45759" x="10082213" y="5354638"/>
          <p14:tracePt t="45760" x="10094913" y="5354638"/>
          <p14:tracePt t="45766" x="10123488" y="5367338"/>
          <p14:tracePt t="45782" x="10137775" y="5367338"/>
          <p14:tracePt t="45790" x="10164763" y="5367338"/>
          <p14:tracePt t="45797" x="10179050" y="5367338"/>
          <p14:tracePt t="45817" x="10206038" y="5367338"/>
          <p14:tracePt t="45834" x="10247313" y="5367338"/>
          <p14:tracePt t="45850" x="10274300" y="5367338"/>
          <p14:tracePt t="45853" x="10302875" y="5367338"/>
          <p14:tracePt t="45862" x="10315575" y="5367338"/>
          <p14:tracePt t="45871" x="10329863" y="5367338"/>
          <p14:tracePt t="45878" x="10329863" y="5354638"/>
          <p14:tracePt t="45885" x="10358438" y="5354638"/>
          <p14:tracePt t="45893" x="10385425" y="5354638"/>
          <p14:tracePt t="45911" x="10453688" y="5354638"/>
          <p14:tracePt t="45918" x="10482263" y="5354638"/>
          <p14:tracePt t="45926" x="10509250" y="5354638"/>
          <p14:tracePt t="45944" x="10550525" y="5354638"/>
          <p14:tracePt t="45950" x="10579100" y="5354638"/>
          <p14:tracePt t="45974" x="10591800" y="5354638"/>
          <p14:tracePt t="45991" x="10647363" y="5354638"/>
          <p14:tracePt t="45998" x="10661650" y="5354638"/>
          <p14:tracePt t="46005" x="10674350" y="5354638"/>
          <p14:tracePt t="46022" x="10702925" y="5354638"/>
          <p14:tracePt t="46039" x="10729913" y="5354638"/>
          <p14:tracePt t="46046" x="10756900" y="5354638"/>
          <p14:tracePt t="46054" x="10785475" y="5354638"/>
          <p14:tracePt t="46073" x="10826750" y="5354638"/>
          <p14:tracePt t="46078" x="10853738" y="5354638"/>
          <p14:tracePt t="46098" x="10909300" y="5354638"/>
          <p14:tracePt t="46118" x="10977563" y="5354638"/>
          <p14:tracePt t="46126" x="11006138" y="5340350"/>
          <p14:tracePt t="46151" x="11020425" y="5326063"/>
          <p14:tracePt t="46182" x="11033125" y="5311775"/>
          <p14:tracePt t="46190" x="11047413" y="5311775"/>
          <p14:tracePt t="46212" x="11061700" y="5299075"/>
          <p14:tracePt t="46215" x="11074400" y="5284788"/>
          <p14:tracePt t="46222" x="11102975" y="5270500"/>
          <p14:tracePt t="46230" x="11144250" y="5257800"/>
          <p14:tracePt t="46238" x="11185525" y="5257800"/>
          <p14:tracePt t="46258" x="11226800" y="5229225"/>
          <p14:tracePt t="46276" x="11282363" y="5202238"/>
          <p14:tracePt t="46279" x="11295063" y="5187950"/>
          <p14:tracePt t="46286" x="11309350" y="5175250"/>
          <p14:tracePt t="46308" x="11336338" y="5146675"/>
          <p14:tracePt t="46323" x="11433175" y="5078413"/>
          <p14:tracePt t="46326" x="11474450" y="5049838"/>
          <p14:tracePt t="46334" x="11503025" y="5049838"/>
          <p14:tracePt t="46345" x="11530013" y="5008563"/>
          <p14:tracePt t="46350" x="11530013" y="4995863"/>
          <p14:tracePt t="46372" x="11585575" y="4953000"/>
          <p14:tracePt t="46375" x="11598275" y="4926013"/>
          <p14:tracePt t="46382" x="11612563" y="4911725"/>
          <p14:tracePt t="46401" x="11668125" y="4829175"/>
          <p14:tracePt t="46407" x="11668125" y="4787900"/>
          <p14:tracePt t="46414" x="11668125" y="4760913"/>
          <p14:tracePt t="46434" x="11639550" y="4691063"/>
          <p14:tracePt t="46451" x="11598275" y="4637088"/>
          <p14:tracePt t="46455" x="11598275" y="4608513"/>
          <p14:tracePt t="46463" x="11571288" y="4594225"/>
          <p14:tracePt t="46480" x="11557000" y="4567238"/>
          <p14:tracePt t="46498" x="11530013" y="4540250"/>
          <p14:tracePt t="46503" x="11515725" y="4525963"/>
          <p14:tracePt t="46510" x="11515725" y="4511675"/>
          <p14:tracePt t="46529" x="11503025" y="4498975"/>
          <p14:tracePt t="46546" x="11488738" y="4484688"/>
          <p14:tracePt t="46550" x="11474450" y="4470400"/>
          <p14:tracePt t="46558" x="11461750" y="4470400"/>
          <p14:tracePt t="46581" x="11433175" y="4443413"/>
          <p14:tracePt t="46583" x="11418888" y="4429125"/>
          <p14:tracePt t="46590" x="11377613" y="4414838"/>
          <p14:tracePt t="46598" x="11364913" y="4402138"/>
          <p14:tracePt t="46605" x="11336338" y="4387850"/>
          <p14:tracePt t="46624" x="11309350" y="4360863"/>
          <p14:tracePt t="46641" x="11253788" y="4346575"/>
          <p14:tracePt t="46646" x="11253788" y="4332288"/>
          <p14:tracePt t="46654" x="11226800" y="4332288"/>
          <p14:tracePt t="46675" x="11185525" y="4332288"/>
          <p14:tracePt t="46686" x="11156950" y="4319588"/>
          <p14:tracePt t="46702" x="11129963" y="4319588"/>
          <p14:tracePt t="46720" x="11102975" y="4305300"/>
          <p14:tracePt t="46726" x="11088688" y="4305300"/>
          <p14:tracePt t="46733" x="11074400" y="4305300"/>
          <p14:tracePt t="46742" x="11061700" y="4305300"/>
          <p14:tracePt t="46750" x="11061700" y="4291013"/>
          <p14:tracePt t="46758" x="11047413" y="4291013"/>
          <p14:tracePt t="46766" x="11033125" y="4291013"/>
          <p14:tracePt t="46782" x="11020425" y="4278313"/>
          <p14:tracePt t="46799" x="10950575" y="4278313"/>
          <p14:tracePt t="46806" x="10936288" y="4264025"/>
          <p14:tracePt t="46814" x="10923588" y="4264025"/>
          <p14:tracePt t="46829" x="10909300" y="4264025"/>
          <p14:tracePt t="46847" x="10882313" y="4264025"/>
          <p14:tracePt t="46950" x="10868025" y="4264025"/>
          <p14:tracePt t="46958" x="10853738" y="4249738"/>
          <p14:tracePt t="46976" x="10826750" y="4249738"/>
          <p14:tracePt t="46982" x="10812463" y="4249738"/>
          <p14:tracePt t="46990" x="10785475" y="4222750"/>
          <p14:tracePt t="47010" x="10688638" y="4194175"/>
          <p14:tracePt t="47014" x="10633075" y="4181475"/>
          <p14:tracePt t="47022" x="10606088" y="4167188"/>
          <p14:tracePt t="47029" x="10564813" y="4152900"/>
          <p14:tracePt t="47037" x="10482263" y="4140200"/>
          <p14:tracePt t="47051" x="10426700" y="4125913"/>
          <p14:tracePt t="47056" x="10385425" y="4125913"/>
          <p14:tracePt t="47062" x="10344150" y="4111625"/>
          <p14:tracePt t="47082" x="10261600" y="4098925"/>
          <p14:tracePt t="47100" x="10220325" y="4098925"/>
          <p14:tracePt t="47102" x="10206038" y="4098925"/>
          <p14:tracePt t="47179" x="10150475" y="4098925"/>
          <p14:tracePt t="47190" x="10123488" y="4111625"/>
          <p14:tracePt t="47199" x="10109200" y="4111625"/>
          <p14:tracePt t="47217" x="10094913" y="4111625"/>
          <p14:tracePt t="47222" x="10067925" y="4125913"/>
          <p14:tracePt t="47258" x="10040938" y="4125913"/>
          <p14:tracePt t="47276" x="9999663" y="4140200"/>
          <p14:tracePt t="47286" x="9999663" y="4152900"/>
          <p14:tracePt t="47307" x="9985375" y="4152900"/>
          <p14:tracePt t="47324" x="9971088" y="4167188"/>
          <p14:tracePt t="47339" x="9971088" y="4181475"/>
          <p14:tracePt t="47342" x="9958388" y="4194175"/>
          <p14:tracePt t="47358" x="9944100" y="4208463"/>
          <p14:tracePt t="47385" x="9929813" y="4235450"/>
          <p14:tracePt t="47417" x="9917113" y="4249738"/>
          <p14:tracePt t="47419" x="9902825" y="4278313"/>
          <p14:tracePt t="47422" x="9902825" y="4305300"/>
          <p14:tracePt t="47430" x="9902825" y="4319588"/>
          <p14:tracePt t="47438" x="9888538" y="4332288"/>
          <p14:tracePt t="47446" x="9888538" y="4346575"/>
          <p14:tracePt t="47465" x="9861550" y="4360863"/>
          <p14:tracePt t="47484" x="9861550" y="4402138"/>
          <p14:tracePt t="47499" x="9832975" y="4414838"/>
          <p14:tracePt t="47534" x="9832975" y="4429125"/>
          <p14:tracePt t="47542" x="9832975" y="4443413"/>
          <p14:tracePt t="47550" x="9832975" y="4457700"/>
          <p14:tracePt t="47557" x="9832975" y="4470400"/>
          <p14:tracePt t="47574" x="9832975" y="4484688"/>
          <p14:tracePt t="47592" x="9832975" y="4498975"/>
          <p14:tracePt t="47608" x="9820275" y="4540250"/>
          <p14:tracePt t="47622" x="9805988" y="4552950"/>
          <p14:tracePt t="47629" x="9805988" y="4567238"/>
          <p14:tracePt t="47637" x="9791700" y="4581525"/>
          <p14:tracePt t="47669" x="9791700" y="4594225"/>
          <p14:tracePt t="47671" x="9791700" y="4608513"/>
          <p14:tracePt t="47702" x="9764713" y="4664075"/>
          <p14:tracePt t="47718" x="9750425" y="4664075"/>
          <p14:tracePt t="47734" x="9723438" y="4678363"/>
          <p14:tracePt t="47743" x="9723438" y="4691063"/>
          <p14:tracePt t="47750" x="9709150" y="4705350"/>
          <p14:tracePt t="47758" x="9696450" y="4732338"/>
          <p14:tracePt t="47779" x="9682163" y="4746625"/>
          <p14:tracePt t="47784" x="9682163" y="4760913"/>
          <p14:tracePt t="47811" x="9667875" y="4787900"/>
          <p14:tracePt t="47838" x="9653588" y="4802188"/>
          <p14:tracePt t="47890" x="9653588" y="4816475"/>
          <p14:tracePt t="47974" x="9653588" y="4829175"/>
          <p14:tracePt t="48016" x="9653588" y="4843463"/>
          <p14:tracePt t="48335" x="9640888" y="4843463"/>
          <p14:tracePt t="48352" x="9640888" y="4870450"/>
          <p14:tracePt t="48422" x="9640888" y="4899025"/>
          <p14:tracePt t="49072" x="9640888" y="4926013"/>
          <p14:tracePt t="49142" x="9640888" y="4940300"/>
          <p14:tracePt t="49190" x="9640888" y="4953000"/>
          <p14:tracePt t="49198" x="9640888" y="4967288"/>
          <p14:tracePt t="49559" x="9640888" y="4981575"/>
          <p14:tracePt t="49607" x="9626600" y="4995863"/>
          <p14:tracePt t="49654" x="9626600" y="5008563"/>
          <p14:tracePt t="49691" x="9626600" y="5022850"/>
          <p14:tracePt t="49694" x="9626600" y="5037138"/>
          <p14:tracePt t="49702" x="9626600" y="5049838"/>
          <p14:tracePt t="49726" x="9626600" y="5105400"/>
          <p14:tracePt t="49734" x="9626600" y="5132388"/>
          <p14:tracePt t="49753" x="9640888" y="5160963"/>
          <p14:tracePt t="49774" x="9667875" y="5202238"/>
          <p14:tracePt t="49782" x="9667875" y="5216525"/>
          <p14:tracePt t="49792" x="9682163" y="5229225"/>
          <p14:tracePt t="49798" x="9682163" y="5243513"/>
          <p14:tracePt t="49816" x="9696450" y="5270500"/>
          <p14:tracePt t="49833" x="9709150" y="5284788"/>
          <p14:tracePt t="49849" x="9723438" y="5299075"/>
          <p14:tracePt t="49862" x="9737725" y="5326063"/>
          <p14:tracePt t="49871" x="9750425" y="5326063"/>
          <p14:tracePt t="49886" x="9764713" y="5354638"/>
          <p14:tracePt t="49918" x="9779000" y="5367338"/>
          <p14:tracePt t="49926" x="9779000" y="5381625"/>
          <p14:tracePt t="49943" x="9791700" y="5395913"/>
          <p14:tracePt t="49961" x="9820275" y="5408613"/>
          <p14:tracePt t="49966" x="9832975" y="5408613"/>
          <p14:tracePt t="49974" x="9847263" y="5408613"/>
          <p14:tracePt t="49982" x="9861550" y="5422900"/>
          <p14:tracePt t="49998" x="9874250" y="5422900"/>
          <p14:tracePt t="50020" x="9888538" y="5437188"/>
          <p14:tracePt t="50022" x="9929813" y="5437188"/>
          <p14:tracePt t="50039" x="9958388" y="5437188"/>
          <p14:tracePt t="50046" x="9958388" y="5449888"/>
          <p14:tracePt t="50054" x="9971088" y="5449888"/>
          <p14:tracePt t="50075" x="10012363" y="5449888"/>
          <p14:tracePt t="50078" x="10026650" y="5449888"/>
          <p14:tracePt t="50094" x="10040938" y="5449888"/>
          <p14:tracePt t="50115" x="10053638" y="5464175"/>
          <p14:tracePt t="50118" x="10067925" y="5478463"/>
          <p14:tracePt t="50135" x="10082213" y="5478463"/>
          <p14:tracePt t="50150" x="10109200" y="5478463"/>
          <p14:tracePt t="50158" x="10150475" y="5478463"/>
          <p14:tracePt t="50174" x="10179050" y="5505450"/>
          <p14:tracePt t="50193" x="10233025" y="5505450"/>
          <p14:tracePt t="50198" x="10274300" y="5505450"/>
          <p14:tracePt t="50206" x="10288588" y="5505450"/>
          <p14:tracePt t="50214" x="10302875" y="5505450"/>
          <p14:tracePt t="50222" x="10315575" y="5505450"/>
          <p14:tracePt t="50230" x="10344150" y="5505450"/>
          <p14:tracePt t="50423" x="10358438" y="5505450"/>
          <p14:tracePt t="51551" x="10344150" y="5505450"/>
          <p14:tracePt t="51727" x="10329863" y="5505450"/>
          <p14:tracePt t="51735" x="10315575" y="5505450"/>
          <p14:tracePt t="51758" x="10261600" y="5505450"/>
          <p14:tracePt t="51766" x="10247313" y="5505450"/>
          <p14:tracePt t="51786" x="10233025" y="5505450"/>
          <p14:tracePt t="51943" x="10206038" y="5519738"/>
          <p14:tracePt t="51959" x="10206038" y="5534025"/>
          <p14:tracePt t="51975" x="10179050" y="5534025"/>
          <p14:tracePt t="52006" x="10150475" y="5561013"/>
          <p14:tracePt t="52263" x="10123488" y="5575300"/>
          <p14:tracePt t="52271" x="10123488" y="5588000"/>
          <p14:tracePt t="52280" x="10094913" y="5588000"/>
          <p14:tracePt t="52312" x="10040938" y="5616575"/>
          <p14:tracePt t="52318" x="10012363" y="5616575"/>
          <p14:tracePt t="52336" x="9985375" y="5643563"/>
          <p14:tracePt t="52351" x="9944100" y="5643563"/>
          <p14:tracePt t="52358" x="9929813" y="5643563"/>
          <p14:tracePt t="52366" x="9917113" y="5643563"/>
          <p14:tracePt t="52382" x="9888538" y="5657850"/>
          <p14:tracePt t="52400" x="9861550" y="5670550"/>
          <p14:tracePt t="52431" x="9820275" y="5670550"/>
          <p14:tracePt t="52438" x="9805988" y="5670550"/>
          <p14:tracePt t="52445" x="9791700" y="5670550"/>
          <p14:tracePt t="52461" x="9779000" y="5670550"/>
          <p14:tracePt t="52462" x="9750425" y="5670550"/>
          <p14:tracePt t="52479" x="9682163" y="5670550"/>
          <p14:tracePt t="52486" x="9640888" y="5670550"/>
          <p14:tracePt t="52494" x="9599613" y="5670550"/>
          <p14:tracePt t="52502" x="9571038" y="5670550"/>
          <p14:tracePt t="52510" x="9544050" y="5670550"/>
          <p14:tracePt t="52517" x="9529763" y="5670550"/>
          <p14:tracePt t="52537" x="9517063" y="5670550"/>
          <p14:tracePt t="52590" x="9488488" y="5670550"/>
          <p14:tracePt t="52598" x="9475788" y="5670550"/>
          <p14:tracePt t="52624" x="9447213" y="5670550"/>
          <p14:tracePt t="52630" x="9420225" y="5670550"/>
          <p14:tracePt t="52652" x="9405938" y="5670550"/>
          <p14:tracePt t="52668" x="9364663" y="5670550"/>
          <p14:tracePt t="52670" x="9337675" y="5670550"/>
          <p14:tracePt t="52678" x="9323388" y="5670550"/>
          <p14:tracePt t="52697" x="9296400" y="5670550"/>
          <p14:tracePt t="52715" x="9255125" y="5670550"/>
          <p14:tracePt t="52731" x="9240838" y="5670550"/>
          <p14:tracePt t="52742" x="9212263" y="5670550"/>
          <p14:tracePt t="52758" x="9185275" y="5670550"/>
          <p14:tracePt t="52780" x="9117013" y="5670550"/>
          <p14:tracePt t="52797" x="9020175" y="5670550"/>
          <p14:tracePt t="52798" x="8991600" y="5670550"/>
          <p14:tracePt t="52806" x="8950325" y="5670550"/>
          <p14:tracePt t="52830" x="8867775" y="5670550"/>
          <p14:tracePt t="52832" x="8840788" y="5670550"/>
          <p14:tracePt t="52838" x="8826500" y="5670550"/>
          <p14:tracePt t="52859" x="8812213" y="5670550"/>
          <p14:tracePt t="52889" x="8799513" y="5670550"/>
          <p14:tracePt t="52894" x="8770938" y="5670550"/>
          <p14:tracePt t="52934" x="8758238" y="5657850"/>
          <p14:tracePt t="52957" x="8743950" y="5643563"/>
          <p14:tracePt t="52959" x="8729663" y="5643563"/>
          <p14:tracePt t="52966" x="8716963" y="5616575"/>
          <p14:tracePt t="52983" x="8675688" y="5616575"/>
          <p14:tracePt t="53002" x="8620125" y="5588000"/>
          <p14:tracePt t="53014" x="8605838" y="5575300"/>
          <p14:tracePt t="53031" x="8578850" y="5575300"/>
          <p14:tracePt t="53060" x="8550275" y="5575300"/>
          <p14:tracePt t="53064" x="8537575" y="5561013"/>
          <p14:tracePt t="53070" x="8537575" y="5546725"/>
          <p14:tracePt t="53094" x="8523288" y="5546725"/>
          <p14:tracePt t="53111" x="8523288" y="5534025"/>
          <p14:tracePt t="53118" x="8509000" y="5534025"/>
          <p14:tracePt t="53141" x="8496300" y="5519738"/>
          <p14:tracePt t="53166" x="8482013" y="5505450"/>
          <p14:tracePt t="53191" x="8455025" y="5505450"/>
          <p14:tracePt t="53206" x="8455025" y="5491163"/>
          <p14:tracePt t="53220" x="8440738" y="5491163"/>
          <p14:tracePt t="53238" x="8399463" y="5449888"/>
          <p14:tracePt t="53247" x="8385175" y="5437188"/>
          <p14:tracePt t="53267" x="8358188" y="5437188"/>
          <p14:tracePt t="53272" x="8358188" y="5422900"/>
          <p14:tracePt t="53278" x="8343900" y="5422900"/>
          <p14:tracePt t="53495" x="8329613" y="5408613"/>
          <p14:tracePt t="53598" x="8329613" y="5395913"/>
          <p14:tracePt t="53614" x="8343900" y="5395913"/>
          <p14:tracePt t="53635" x="8426450" y="5437188"/>
          <p14:tracePt t="53640" x="8509000" y="5464175"/>
          <p14:tracePt t="53646" x="8578850" y="5478463"/>
          <p14:tracePt t="53655" x="8661400" y="5505450"/>
          <p14:tracePt t="53662" x="8743950" y="5519738"/>
          <p14:tracePt t="53680" x="8855075" y="5546725"/>
          <p14:tracePt t="53686" x="8923338" y="5575300"/>
          <p14:tracePt t="53694" x="8978900" y="5588000"/>
          <p14:tracePt t="53711" x="9047163" y="5602288"/>
          <p14:tracePt t="53790" x="9032875" y="5602288"/>
          <p14:tracePt t="53810" x="9005888" y="5602288"/>
          <p14:tracePt t="53814" x="8978900" y="5588000"/>
          <p14:tracePt t="53822" x="8923338" y="5575300"/>
          <p14:tracePt t="53842" x="8785225" y="5546725"/>
          <p14:tracePt t="53846" x="8743950" y="5534025"/>
          <p14:tracePt t="53854" x="8688388" y="5519738"/>
          <p14:tracePt t="53871" x="8605838" y="5505450"/>
          <p14:tracePt t="53889" x="8550275" y="5478463"/>
          <p14:tracePt t="53894" x="8523288" y="5478463"/>
          <p14:tracePt t="53902" x="8509000" y="5478463"/>
          <p14:tracePt t="53918" x="8482013" y="5464175"/>
          <p14:tracePt t="53935" x="8455025" y="5449888"/>
          <p14:tracePt t="54012" x="8440738" y="5449888"/>
          <p14:tracePt t="54047" x="8496300" y="5464175"/>
          <p14:tracePt t="54054" x="8537575" y="5478463"/>
          <p14:tracePt t="54062" x="8578850" y="5491163"/>
          <p14:tracePt t="54069" x="8620125" y="5505450"/>
          <p14:tracePt t="54078" x="8634413" y="5519738"/>
          <p14:tracePt t="54096" x="8661400" y="5534025"/>
          <p14:tracePt t="54174" x="8647113" y="5534025"/>
          <p14:tracePt t="54182" x="8634413" y="5534025"/>
          <p14:tracePt t="54190" x="8591550" y="5519738"/>
          <p14:tracePt t="54209" x="8523288" y="5491163"/>
          <p14:tracePt t="54214" x="8482013" y="5478463"/>
          <p14:tracePt t="54233" x="8426450" y="5464175"/>
          <p14:tracePt t="54251" x="8370888" y="5437188"/>
          <p14:tracePt t="54262" x="8358188" y="5437188"/>
          <p14:tracePt t="54342" x="8358188" y="5422900"/>
          <p14:tracePt t="54361" x="8370888" y="5422900"/>
          <p14:tracePt t="54366" x="8385175" y="5422900"/>
          <p14:tracePt t="54374" x="8399463" y="5422900"/>
          <p14:tracePt t="54392" x="8455025" y="5437188"/>
          <p14:tracePt t="54410" x="8467725" y="5437188"/>
          <p14:tracePt t="54510" x="8440738" y="5437188"/>
          <p14:tracePt t="54538" x="8426450" y="5437188"/>
          <p14:tracePt t="54671" x="8426450" y="5422900"/>
          <p14:tracePt t="54709" x="8467725" y="5437188"/>
          <p14:tracePt t="54727" x="8482013" y="5449888"/>
          <p14:tracePt t="54750" x="8496300" y="5464175"/>
          <p14:tracePt t="54782" x="8509000" y="5464175"/>
          <p14:tracePt t="54809" x="8523288" y="5491163"/>
          <p14:tracePt t="54826" x="8537575" y="5491163"/>
          <p14:tracePt t="54830" x="8550275" y="5491163"/>
          <p14:tracePt t="54838" x="8550275" y="5505450"/>
          <p14:tracePt t="54859" x="8578850" y="5534025"/>
          <p14:tracePt t="54863" x="8605838" y="5546725"/>
          <p14:tracePt t="54870" x="8620125" y="5561013"/>
          <p14:tracePt t="54889" x="8675688" y="5588000"/>
          <p14:tracePt t="54905" x="8729663" y="5616575"/>
          <p14:tracePt t="54910" x="8743950" y="5629275"/>
          <p14:tracePt t="54918" x="8770938" y="5643563"/>
          <p14:tracePt t="54940" x="8799513" y="5670550"/>
          <p14:tracePt t="54942" x="8812213" y="5684838"/>
          <p14:tracePt t="54950" x="8812213" y="5699125"/>
          <p14:tracePt t="54969" x="8826500" y="5713413"/>
          <p14:tracePt t="55017" x="8826500" y="5726113"/>
          <p14:tracePt t="55023" x="8812213" y="5740400"/>
          <p14:tracePt t="55030" x="8799513" y="5740400"/>
          <p14:tracePt t="55049" x="8770938" y="5754688"/>
          <p14:tracePt t="55054" x="8743950" y="5754688"/>
          <p14:tracePt t="55061" x="8716963" y="5767388"/>
          <p14:tracePt t="55080" x="8661400" y="5767388"/>
          <p14:tracePt t="55086" x="8647113" y="5767388"/>
          <p14:tracePt t="55093" x="8605838" y="5767388"/>
          <p14:tracePt t="55111" x="8578850" y="5767388"/>
          <p14:tracePt t="55126" x="8564563" y="5767388"/>
          <p14:tracePt t="55141" x="8537575" y="5754688"/>
          <p14:tracePt t="55159" x="8509000" y="5726113"/>
          <p14:tracePt t="55166" x="8467725" y="5713413"/>
          <p14:tracePt t="55187" x="8440738" y="5684838"/>
          <p14:tracePt t="55188" x="8426450" y="5657850"/>
          <p14:tracePt t="55190" x="8413750" y="5629275"/>
          <p14:tracePt t="55198" x="8385175" y="5588000"/>
          <p14:tracePt t="55206" x="8370888" y="5561013"/>
          <p14:tracePt t="55214" x="8358188" y="5546725"/>
          <p14:tracePt t="55234" x="8358188" y="5491163"/>
          <p14:tracePt t="55252" x="8343900" y="5491163"/>
          <p14:tracePt t="55318" x="8329613" y="5478463"/>
          <p14:tracePt t="55358" x="8358188" y="5491163"/>
          <p14:tracePt t="55367" x="8399463" y="5519738"/>
          <p14:tracePt t="55381" x="8440738" y="5561013"/>
          <p14:tracePt t="55383" x="8496300" y="5575300"/>
          <p14:tracePt t="55390" x="8523288" y="5602288"/>
          <p14:tracePt t="55399" x="8550275" y="5616575"/>
          <p14:tracePt t="55406" x="8578850" y="5616575"/>
          <p14:tracePt t="55424" x="8591550" y="5629275"/>
          <p14:tracePt t="55492" x="8578850" y="5629275"/>
          <p14:tracePt t="55495" x="8550275" y="5629275"/>
          <p14:tracePt t="55502" x="8523288" y="5602288"/>
          <p14:tracePt t="55513" x="8482013" y="5588000"/>
          <p14:tracePt t="55518" x="8455025" y="5561013"/>
          <p14:tracePt t="55538" x="8385175" y="5519738"/>
          <p14:tracePt t="55555" x="8329613" y="5491163"/>
          <p14:tracePt t="55571" x="8316913" y="5464175"/>
          <p14:tracePt t="55798" x="8316913" y="5478463"/>
          <p14:tracePt t="55846" x="8316913" y="5491163"/>
          <p14:tracePt t="55886" x="8329613" y="5505450"/>
          <p14:tracePt t="55895" x="8343900" y="5519738"/>
          <p14:tracePt t="55910" x="8370888" y="5519738"/>
          <p14:tracePt t="55926" x="8385175" y="5534025"/>
          <p14:tracePt t="55934" x="8399463" y="5534025"/>
          <p14:tracePt t="55958" x="8413750" y="5534025"/>
          <p14:tracePt t="55983" x="8440738" y="5534025"/>
          <p14:tracePt t="55990" x="8440738" y="5546725"/>
          <p14:tracePt t="56012" x="8455025" y="5561013"/>
          <p14:tracePt t="56031" x="8482013" y="5575300"/>
          <p14:tracePt t="56046" x="8509000" y="5588000"/>
          <p14:tracePt t="56054" x="8523288" y="5602288"/>
          <p14:tracePt t="56062" x="8550275" y="5602288"/>
          <p14:tracePt t="56097" x="8591550" y="5616575"/>
          <p14:tracePt t="56102" x="8605838" y="5616575"/>
          <p14:tracePt t="56110" x="8620125" y="5616575"/>
          <p14:tracePt t="56130" x="8634413" y="5616575"/>
          <p14:tracePt t="56134" x="8647113" y="5616575"/>
          <p14:tracePt t="56142" x="8661400" y="5629275"/>
          <p14:tracePt t="56157" x="8675688" y="5643563"/>
          <p14:tracePt t="56187" x="8716963" y="5670550"/>
          <p14:tracePt t="56198" x="8729663" y="5684838"/>
          <p14:tracePt t="56206" x="8743950" y="5684838"/>
          <p14:tracePt t="56222" x="8758238" y="5699125"/>
          <p14:tracePt t="56236" x="8770938" y="5699125"/>
          <p14:tracePt t="56254" x="8770938" y="5713413"/>
          <p14:tracePt t="56267" x="8785225" y="5713413"/>
          <p14:tracePt t="56269" x="8799513" y="5713413"/>
          <p14:tracePt t="56278" x="8812213" y="5726113"/>
          <p14:tracePt t="56302" x="8812213" y="5740400"/>
          <p14:tracePt t="56368" x="8812213" y="5767388"/>
          <p14:tracePt t="56382" x="8812213" y="5781675"/>
          <p14:tracePt t="56401" x="8812213" y="5795963"/>
          <p14:tracePt t="56406" x="8812213" y="5808663"/>
          <p14:tracePt t="56414" x="8812213" y="5822950"/>
          <p14:tracePt t="56431" x="8812213" y="5849938"/>
          <p14:tracePt t="56438" x="8812213" y="5864225"/>
          <p14:tracePt t="56461" x="8785225" y="5878513"/>
          <p14:tracePt t="56479" x="8758238" y="5892800"/>
          <p14:tracePt t="56487" x="8743950" y="5919788"/>
          <p14:tracePt t="56494" x="8729663" y="5919788"/>
          <p14:tracePt t="56525" x="8702675" y="5946775"/>
          <p14:tracePt t="56539" x="8675688" y="5946775"/>
          <p14:tracePt t="56550" x="8647113" y="5961063"/>
          <p14:tracePt t="56558" x="8647113" y="5975350"/>
          <p14:tracePt t="56566" x="8620125" y="5975350"/>
          <p14:tracePt t="56574" x="8605838" y="5975350"/>
          <p14:tracePt t="56601" x="8550275" y="5975350"/>
          <p14:tracePt t="56620" x="8482013" y="5975350"/>
          <p14:tracePt t="56635" x="8426450" y="5975350"/>
          <p14:tracePt t="56639" x="8413750" y="5975350"/>
          <p14:tracePt t="56646" x="8399463" y="5975350"/>
          <p14:tracePt t="56657" x="8370888" y="5975350"/>
          <p14:tracePt t="56662" x="8343900" y="5975350"/>
          <p14:tracePt t="56681" x="8316913" y="5975350"/>
          <p14:tracePt t="56750" x="8302625" y="5975350"/>
          <p14:tracePt t="56772" x="8275638" y="5975350"/>
          <p14:tracePt t="56774" x="8261350" y="5975350"/>
          <p14:tracePt t="56782" x="8247063" y="5975350"/>
          <p14:tracePt t="56790" x="8234363" y="5975350"/>
          <p14:tracePt t="56815" x="8220075" y="5975350"/>
          <p14:tracePt t="56817" x="8193088" y="5975350"/>
          <p14:tracePt t="56842" x="8164513" y="5961063"/>
          <p14:tracePt t="56862" x="8150225" y="5961063"/>
          <p14:tracePt t="56864" x="8137525" y="5961063"/>
          <p14:tracePt t="56871" x="8123238" y="5961063"/>
          <p14:tracePt t="56891" x="8096250" y="5961063"/>
          <p14:tracePt t="56907" x="8026400" y="5946775"/>
          <p14:tracePt t="56910" x="8013700" y="5934075"/>
          <p14:tracePt t="56918" x="7999413" y="5934075"/>
          <p14:tracePt t="57295" x="8026400" y="5934075"/>
          <p14:tracePt t="57341" x="8040688" y="5934075"/>
          <p14:tracePt t="57350" x="8054975" y="5934075"/>
          <p14:tracePt t="57511" x="8040688" y="5934075"/>
          <p14:tracePt t="57526" x="8026400" y="5919788"/>
          <p14:tracePt t="57546" x="7985125" y="5905500"/>
          <p14:tracePt t="57549" x="7972425" y="5892800"/>
          <p14:tracePt t="57558" x="7958138" y="5878513"/>
          <p14:tracePt t="57568" x="7943850" y="5878513"/>
          <p14:tracePt t="57574" x="7943850" y="5864225"/>
          <p14:tracePt t="57591" x="7902575" y="5864225"/>
          <p14:tracePt t="57614" x="7875588" y="5837238"/>
          <p14:tracePt t="57622" x="7875588" y="5822950"/>
          <p14:tracePt t="57645" x="7861300" y="5822950"/>
          <p14:tracePt t="57647" x="7834313" y="5808663"/>
          <p14:tracePt t="57654" x="7820025" y="5795963"/>
          <p14:tracePt t="57671" x="7820025" y="5767388"/>
          <p14:tracePt t="57690" x="7805738" y="5740400"/>
          <p14:tracePt t="57694" x="7805738" y="5726113"/>
          <p14:tracePt t="57702" x="7793038" y="5713413"/>
          <p14:tracePt t="57711" x="7793038" y="5684838"/>
          <p14:tracePt t="57735" x="7793038" y="5643563"/>
          <p14:tracePt t="57753" x="7793038" y="5616575"/>
          <p14:tracePt t="58263" x="7793038" y="5602288"/>
          <p14:tracePt t="58278" x="7805738" y="5602288"/>
          <p14:tracePt t="58308" x="7820025" y="5588000"/>
          <p14:tracePt t="58639" x="7805738" y="5575300"/>
          <p14:tracePt t="58648" x="7805738" y="5561013"/>
          <p14:tracePt t="58655" x="7793038" y="5561013"/>
          <p14:tracePt t="58695" x="7723188" y="5519738"/>
          <p14:tracePt t="58886" x="7723188" y="5546725"/>
          <p14:tracePt t="58912" x="7737475" y="5561013"/>
          <p14:tracePt t="58967" x="7737475" y="5575300"/>
          <p14:tracePt t="59135" x="7751763" y="5575300"/>
          <p14:tracePt t="59171" x="7764463" y="5561013"/>
          <p14:tracePt t="59204" x="7778750" y="5561013"/>
          <p14:tracePt t="59207" x="7778750" y="5546725"/>
          <p14:tracePt t="59214" x="7793038" y="5546725"/>
          <p14:tracePt t="59246" x="7793038" y="5519738"/>
          <p14:tracePt t="59310" x="7805738" y="5519738"/>
          <p14:tracePt t="59318" x="7805738" y="5505450"/>
          <p14:tracePt t="59347" x="7805738" y="5491163"/>
          <p14:tracePt t="59358" x="7805738" y="5478463"/>
          <p14:tracePt t="59377" x="7805738" y="5464175"/>
          <p14:tracePt t="59394" x="7820025" y="5449888"/>
          <p14:tracePt t="59406" x="7820025" y="5437188"/>
          <p14:tracePt t="59423" x="7820025" y="5422900"/>
          <p14:tracePt t="59441" x="7820025" y="5395913"/>
          <p14:tracePt t="59454" x="7820025" y="5381625"/>
          <p14:tracePt t="59743" x="7834313" y="5381625"/>
          <p14:tracePt t="59787" x="7820025" y="5340350"/>
          <p14:tracePt t="59792" x="7820025" y="5326063"/>
          <p14:tracePt t="59828" x="7820025" y="5299075"/>
          <p14:tracePt t="60415" x="7820025" y="5311775"/>
          <p14:tracePt t="62263" x="7820025" y="5326063"/>
          <p14:tracePt t="62278" x="7834313" y="5326063"/>
          <p14:tracePt t="62296" x="7847013" y="5326063"/>
          <p14:tracePt t="62752" x="7847013" y="5340350"/>
          <p14:tracePt t="62791" x="7888288" y="5340350"/>
          <p14:tracePt t="64895" x="7888288" y="5311775"/>
          <p14:tracePt t="64903" x="7888288" y="5299075"/>
          <p14:tracePt t="64911" x="7875588" y="5284788"/>
          <p14:tracePt t="64942" x="7820025" y="5187950"/>
          <p14:tracePt t="64960" x="7793038" y="5160963"/>
          <p14:tracePt t="64966" x="7793038" y="5132388"/>
          <p14:tracePt t="64974" x="7793038" y="5119688"/>
          <p14:tracePt t="64982" x="7778750" y="5105400"/>
          <p14:tracePt t="64990" x="7778750" y="5091113"/>
          <p14:tracePt t="65006" x="7751763" y="5064125"/>
          <p14:tracePt t="65023" x="7737475" y="5037138"/>
          <p14:tracePt t="65030" x="7708900" y="5037138"/>
          <p14:tracePt t="65055" x="7640638" y="4995863"/>
          <p14:tracePt t="65072" x="7475538" y="4926013"/>
          <p14:tracePt t="65078" x="7434263" y="4911725"/>
          <p14:tracePt t="65086" x="7378700" y="4899025"/>
          <p14:tracePt t="65104" x="7281863" y="4884738"/>
          <p14:tracePt t="65120" x="7240588" y="4870450"/>
          <p14:tracePt t="65190" x="7226300" y="4870450"/>
          <p14:tracePt t="65198" x="7213600" y="4870450"/>
          <p14:tracePt t="65219" x="7185025" y="4899025"/>
          <p14:tracePt t="65222" x="7158038" y="4899025"/>
          <p14:tracePt t="65230" x="7143750" y="4899025"/>
          <p14:tracePt t="65252" x="7102475" y="4926013"/>
          <p14:tracePt t="65254" x="7075488" y="4926013"/>
          <p14:tracePt t="65262" x="7046913" y="4926013"/>
          <p14:tracePt t="65280" x="7019925" y="4926013"/>
          <p14:tracePt t="65311" x="6978650" y="4926013"/>
          <p14:tracePt t="65318" x="6964363" y="4926013"/>
          <p14:tracePt t="65350" x="6951663" y="4926013"/>
          <p14:tracePt t="65358" x="6937375" y="4940300"/>
          <p14:tracePt t="65376" x="6910388" y="4940300"/>
          <p14:tracePt t="65407" x="6702425" y="4967288"/>
          <p14:tracePt t="65416" x="6648450" y="4981575"/>
          <p14:tracePt t="65422" x="6564313" y="4995863"/>
          <p14:tracePt t="65430" x="6496050" y="4995863"/>
          <p14:tracePt t="65438" x="6399213" y="5008563"/>
          <p14:tracePt t="65455" x="6234113" y="5022850"/>
          <p14:tracePt t="65472" x="6164263" y="5022850"/>
          <p14:tracePt t="65478" x="6137275" y="5022850"/>
          <p14:tracePt t="65542" x="6122988" y="5022850"/>
          <p14:tracePt t="65550" x="6110288" y="5022850"/>
          <p14:tracePt t="65572" x="6096000" y="5008563"/>
          <p14:tracePt t="65574" x="6069013" y="5008563"/>
          <p14:tracePt t="65600" x="6040438" y="5008563"/>
          <p14:tracePt t="65617" x="6013450" y="4981575"/>
          <p14:tracePt t="65663" x="6013450" y="4967288"/>
          <p14:tracePt t="65680" x="6013450" y="4940300"/>
          <p14:tracePt t="65694" x="6013450" y="4926013"/>
          <p14:tracePt t="65702" x="6013450" y="4911725"/>
          <p14:tracePt t="65710" x="6013450" y="4899025"/>
          <p14:tracePt t="65727" x="6013450" y="4870450"/>
          <p14:tracePt t="65761" x="6040438" y="4843463"/>
          <p14:tracePt t="65767" x="6040438" y="4829175"/>
          <p14:tracePt t="65796" x="6040438" y="4816475"/>
          <p14:tracePt t="65797" x="6040438" y="4802188"/>
          <p14:tracePt t="65824" x="6040438" y="4787900"/>
          <p14:tracePt t="65855" x="6040438" y="4746625"/>
          <p14:tracePt t="65856" x="6040438" y="4719638"/>
          <p14:tracePt t="65862" x="6040438" y="4664075"/>
          <p14:tracePt t="65870" x="6040438" y="4637088"/>
          <p14:tracePt t="65890" x="5999163" y="4594225"/>
          <p14:tracePt t="65894" x="5972175" y="4552950"/>
          <p14:tracePt t="65902" x="5943600" y="4525963"/>
          <p14:tracePt t="65920" x="5902325" y="4470400"/>
          <p14:tracePt t="65937" x="5875338" y="4443413"/>
          <p14:tracePt t="65942" x="5861050" y="4414838"/>
          <p14:tracePt t="65950" x="5861050" y="4402138"/>
          <p14:tracePt t="65967" x="5848350" y="4387850"/>
          <p14:tracePt t="65985" x="5834063" y="4373563"/>
          <p14:tracePt t="66014" x="5819775" y="4346575"/>
          <p14:tracePt t="66048" x="5807075" y="4332288"/>
          <p14:tracePt t="66062" x="5792788" y="4319588"/>
          <p14:tracePt t="66095" x="5751513" y="4291013"/>
          <p14:tracePt t="66110" x="5722938" y="4278313"/>
          <p14:tracePt t="66126" x="5710238" y="4278313"/>
          <p14:tracePt t="66134" x="5681663" y="4264025"/>
          <p14:tracePt t="66141" x="5681663" y="4249738"/>
          <p14:tracePt t="66157" x="5654675" y="4249738"/>
          <p14:tracePt t="66174" x="5586413" y="4208463"/>
          <p14:tracePt t="66182" x="5572125" y="4194175"/>
          <p14:tracePt t="66189" x="5557838" y="4181475"/>
          <p14:tracePt t="66205" x="5543550" y="4167188"/>
          <p14:tracePt t="66206" x="5530850" y="4167188"/>
          <p14:tracePt t="66214" x="5516563" y="4167188"/>
          <p14:tracePt t="66230" x="5502275" y="4167188"/>
          <p14:tracePt t="66270" x="5475288" y="4167188"/>
          <p14:tracePt t="66285" x="5461000" y="4167188"/>
          <p14:tracePt t="66286" x="5448300" y="4167188"/>
          <p14:tracePt t="66294" x="5434013" y="4167188"/>
          <p14:tracePt t="66302" x="5419725" y="4167188"/>
          <p14:tracePt t="66310" x="5392738" y="4167188"/>
          <p14:tracePt t="66330" x="5351463" y="4140200"/>
          <p14:tracePt t="66349" x="5281613" y="4111625"/>
          <p14:tracePt t="66351" x="5254625" y="4098925"/>
          <p14:tracePt t="66358" x="5227638" y="4098925"/>
          <p14:tracePt t="66366" x="5199063" y="4098925"/>
          <p14:tracePt t="66373" x="5157788" y="4084638"/>
          <p14:tracePt t="66392" x="5116513" y="4084638"/>
          <p14:tracePt t="66406" x="5102225" y="4084638"/>
          <p14:tracePt t="66488" x="5060950" y="4084638"/>
          <p14:tracePt t="66494" x="5048250" y="4084638"/>
          <p14:tracePt t="66502" x="5033963" y="4084638"/>
          <p14:tracePt t="66519" x="4992688" y="4098925"/>
          <p14:tracePt t="66526" x="4978400" y="4098925"/>
          <p14:tracePt t="66534" x="4951413" y="4098925"/>
          <p14:tracePt t="66550" x="4937125" y="4098925"/>
          <p14:tracePt t="66566" x="4910138" y="4098925"/>
          <p14:tracePt t="66574" x="4895850" y="4098925"/>
          <p14:tracePt t="66581" x="4881563" y="4098925"/>
          <p14:tracePt t="66590" x="4868863" y="4098925"/>
          <p14:tracePt t="66630" x="4840288" y="4098925"/>
          <p14:tracePt t="66646" x="4813300" y="4111625"/>
          <p14:tracePt t="66654" x="4799013" y="4125913"/>
          <p14:tracePt t="66662" x="4772025" y="4125913"/>
          <p14:tracePt t="66670" x="4730750" y="4125913"/>
          <p14:tracePt t="66677" x="4716463" y="4140200"/>
          <p14:tracePt t="66691" x="4689475" y="4152900"/>
          <p14:tracePt t="66710" x="4633913" y="4167188"/>
          <p14:tracePt t="66723" x="4592638" y="4167188"/>
          <p14:tracePt t="66727" x="4551363" y="4167188"/>
          <p14:tracePt t="66735" x="4510088" y="4181475"/>
          <p14:tracePt t="66742" x="4495800" y="4181475"/>
          <p14:tracePt t="66750" x="4468813" y="4181475"/>
          <p14:tracePt t="66758" x="4468813" y="4194175"/>
          <p14:tracePt t="66854" x="4454525" y="4194175"/>
          <p14:tracePt t="66862" x="4440238" y="4194175"/>
          <p14:tracePt t="66890" x="4427538" y="4208463"/>
          <p14:tracePt t="66918" x="4413250" y="4208463"/>
          <p14:tracePt t="66932" x="4398963" y="4235450"/>
          <p14:tracePt t="66942" x="4386263" y="4249738"/>
          <p14:tracePt t="66958" x="4371975" y="4264025"/>
          <p14:tracePt t="66982" x="4371975" y="4278313"/>
          <p14:tracePt t="66999" x="4371975" y="4305300"/>
          <p14:tracePt t="67014" x="4371975" y="4332288"/>
          <p14:tracePt t="67030" x="4371975" y="4346575"/>
          <p14:tracePt t="67038" x="4371975" y="4360863"/>
          <p14:tracePt t="67046" x="4371975" y="4373563"/>
          <p14:tracePt t="67054" x="4371975" y="4402138"/>
          <p14:tracePt t="67061" x="4371975" y="4414838"/>
          <p14:tracePt t="67077" x="4371975" y="4443413"/>
          <p14:tracePt t="67078" x="4371975" y="4457700"/>
          <p14:tracePt t="67100" x="4371975" y="4498975"/>
          <p14:tracePt t="67102" x="4371975" y="4525963"/>
          <p14:tracePt t="67110" x="4371975" y="4540250"/>
          <p14:tracePt t="67124" x="4371975" y="4552950"/>
          <p14:tracePt t="67143" x="4371975" y="4622800"/>
          <p14:tracePt t="67151" x="4371975" y="4637088"/>
          <p14:tracePt t="67158" x="4371975" y="4649788"/>
          <p14:tracePt t="67171" x="4371975" y="4664075"/>
          <p14:tracePt t="67190" x="4371975" y="4705350"/>
          <p14:tracePt t="67205" x="4371975" y="4732338"/>
          <p14:tracePt t="67208" x="4371975" y="4760913"/>
          <p14:tracePt t="67222" x="4371975" y="4773613"/>
          <p14:tracePt t="67230" x="4371975" y="4787900"/>
          <p14:tracePt t="67237" x="4371975" y="4802188"/>
          <p14:tracePt t="67251" x="4371975" y="4816475"/>
          <p14:tracePt t="67256" x="4371975" y="4829175"/>
          <p14:tracePt t="67262" x="4371975" y="4843463"/>
          <p14:tracePt t="67270" x="4371975" y="4857750"/>
          <p14:tracePt t="67283" x="4371975" y="4899025"/>
          <p14:tracePt t="67288" x="4371975" y="4911725"/>
          <p14:tracePt t="67315" x="4371975" y="4953000"/>
          <p14:tracePt t="67332" x="4371975" y="4981575"/>
          <p14:tracePt t="67334" x="4371975" y="4995863"/>
          <p14:tracePt t="67342" x="4371975" y="5008563"/>
          <p14:tracePt t="67361" x="4371975" y="5037138"/>
          <p14:tracePt t="67366" x="4371975" y="5049838"/>
          <p14:tracePt t="67374" x="4371975" y="5078413"/>
          <p14:tracePt t="67393" x="4371975" y="5091113"/>
          <p14:tracePt t="67410" x="4371975" y="5146675"/>
          <p14:tracePt t="67415" x="4371975" y="5175250"/>
          <p14:tracePt t="67440" x="4371975" y="5216525"/>
          <p14:tracePt t="67459" x="4371975" y="5257800"/>
          <p14:tracePt t="67471" x="4371975" y="5299075"/>
          <p14:tracePt t="67480" x="4371975" y="5311775"/>
          <p14:tracePt t="67486" x="4371975" y="5340350"/>
          <p14:tracePt t="67494" x="4371975" y="5381625"/>
          <p14:tracePt t="67502" x="4371975" y="5395913"/>
          <p14:tracePt t="67520" x="4357688" y="5478463"/>
          <p14:tracePt t="67538" x="4357688" y="5505450"/>
          <p14:tracePt t="67554" x="4357688" y="5534025"/>
          <p14:tracePt t="67558" x="4357688" y="5546725"/>
          <p14:tracePt t="67575" x="4357688" y="5561013"/>
          <p14:tracePt t="67630" x="4371975" y="5588000"/>
          <p14:tracePt t="67654" x="4386263" y="5588000"/>
          <p14:tracePt t="67662" x="4398963" y="5602288"/>
          <p14:tracePt t="67679" x="4427538" y="5629275"/>
          <p14:tracePt t="67696" x="4495800" y="5657850"/>
          <p14:tracePt t="67712" x="4565650" y="5699125"/>
          <p14:tracePt t="67719" x="4633913" y="5713413"/>
          <p14:tracePt t="67726" x="4675188" y="5713413"/>
          <p14:tracePt t="67734" x="4716463" y="5726113"/>
          <p14:tracePt t="67742" x="4745038" y="5740400"/>
          <p14:tracePt t="67761" x="4813300" y="5740400"/>
          <p14:tracePt t="67766" x="4840288" y="5740400"/>
          <p14:tracePt t="67774" x="4881563" y="5754688"/>
          <p14:tracePt t="67792" x="4937125" y="5767388"/>
          <p14:tracePt t="67809" x="5019675" y="5781675"/>
          <p14:tracePt t="67814" x="5048250" y="5795963"/>
          <p14:tracePt t="67822" x="5102225" y="5795963"/>
          <p14:tracePt t="67839" x="5186363" y="5808663"/>
          <p14:tracePt t="67840" x="5240338" y="5822950"/>
          <p14:tracePt t="67858" x="5310188" y="5837238"/>
          <p14:tracePt t="67862" x="5337175" y="5837238"/>
          <p14:tracePt t="67870" x="5351463" y="5837238"/>
          <p14:tracePt t="67885" x="5365750" y="5837238"/>
          <p14:tracePt t="67920" x="5392738" y="5837238"/>
          <p14:tracePt t="67954" x="5434013" y="5837238"/>
          <p14:tracePt t="67958" x="5461000" y="5837238"/>
          <p14:tracePt t="67966" x="5475288" y="5837238"/>
          <p14:tracePt t="67983" x="5557838" y="5837238"/>
          <p14:tracePt t="68001" x="5640388" y="5837238"/>
          <p14:tracePt t="68019" x="5722938" y="5837238"/>
          <p14:tracePt t="68022" x="5737225" y="5837238"/>
          <p14:tracePt t="68030" x="5751513" y="5837238"/>
          <p14:tracePt t="68122" x="5764213" y="5837238"/>
          <p14:tracePt t="68439" x="5778500" y="5837238"/>
          <p14:tracePt t="68463" x="5792788" y="5822950"/>
          <p14:tracePt t="68534" x="5807075" y="5808663"/>
          <p14:tracePt t="68671" x="5819775" y="5808663"/>
          <p14:tracePt t="68798" x="5834063" y="5795963"/>
          <p14:tracePt t="68902" x="5848350" y="5795963"/>
          <p14:tracePt t="68918" x="5861050" y="5767388"/>
          <p14:tracePt t="68939" x="5889625" y="5754688"/>
          <p14:tracePt t="68944" x="5916613" y="5740400"/>
          <p14:tracePt t="68951" x="5930900" y="5726113"/>
          <p14:tracePt t="68960" x="5943600" y="5713413"/>
          <p14:tracePt t="68966" x="5957888" y="5699125"/>
          <p14:tracePt t="68984" x="5999163" y="5670550"/>
          <p14:tracePt t="69002" x="6027738" y="5643563"/>
          <p14:tracePt t="69006" x="6040438" y="5629275"/>
          <p14:tracePt t="69014" x="6069013" y="5602288"/>
          <p14:tracePt t="69031" x="6096000" y="5519738"/>
          <p14:tracePt t="69050" x="6110288" y="5449888"/>
          <p14:tracePt t="69055" x="6096000" y="5408613"/>
          <p14:tracePt t="69062" x="6054725" y="5367338"/>
          <p14:tracePt t="69079" x="6027738" y="5299075"/>
          <p14:tracePt t="69097" x="5972175" y="5216525"/>
          <p14:tracePt t="69102" x="5972175" y="5175250"/>
          <p14:tracePt t="69110" x="5957888" y="5105400"/>
          <p14:tracePt t="69129" x="5916613" y="4967288"/>
          <p14:tracePt t="69145" x="5889625" y="4829175"/>
          <p14:tracePt t="69151" x="5861050" y="4773613"/>
          <p14:tracePt t="69158" x="5861050" y="4691063"/>
          <p14:tracePt t="69177" x="5807075" y="4552950"/>
          <p14:tracePt t="69182" x="5778500" y="4484688"/>
          <p14:tracePt t="69190" x="5764213" y="4414838"/>
          <p14:tracePt t="69198" x="5737225" y="4332288"/>
          <p14:tracePt t="69206" x="5722938" y="4278313"/>
          <p14:tracePt t="69223" x="5613400" y="4152900"/>
          <p14:tracePt t="69242" x="5543550" y="4056063"/>
          <p14:tracePt t="69247" x="5516563" y="4002088"/>
          <p14:tracePt t="69255" x="5502275" y="3960813"/>
          <p14:tracePt t="69271" x="5461000" y="3932238"/>
          <p14:tracePt t="69289" x="5448300" y="3905250"/>
          <p14:tracePt t="69352" x="5434013" y="3905250"/>
          <p14:tracePt t="69358" x="5419725" y="3890963"/>
          <p14:tracePt t="69366" x="5407025" y="3876675"/>
          <p14:tracePt t="69386" x="5365750" y="3876675"/>
          <p14:tracePt t="69391" x="5351463" y="3876675"/>
          <p14:tracePt t="69398" x="5337175" y="3876675"/>
          <p14:tracePt t="69416" x="5281613" y="3863975"/>
          <p14:tracePt t="69422" x="5254625" y="3849688"/>
          <p14:tracePt t="69430" x="5213350" y="3835400"/>
          <p14:tracePt t="69448" x="5102225" y="3808413"/>
          <p14:tracePt t="69454" x="5048250" y="3794125"/>
          <p14:tracePt t="69461" x="5006975" y="3781425"/>
          <p14:tracePt t="69479" x="4881563" y="3752850"/>
          <p14:tracePt t="69496" x="4813300" y="3725863"/>
          <p14:tracePt t="69502" x="4772025" y="3725863"/>
          <p14:tracePt t="69510" x="4757738" y="3725863"/>
          <p14:tracePt t="69687" x="4745038" y="3725863"/>
          <p14:tracePt t="69703" x="4730750" y="3725863"/>
          <p14:tracePt t="69735" x="4660900" y="3725863"/>
          <p14:tracePt t="69742" x="4633913" y="3725863"/>
          <p14:tracePt t="69750" x="4619625" y="3725863"/>
          <p14:tracePt t="69758" x="4606925" y="3725863"/>
          <p14:tracePt t="69784" x="4551363" y="3725863"/>
          <p14:tracePt t="69790" x="4537075" y="3725863"/>
          <p14:tracePt t="69810" x="4510088" y="3725863"/>
          <p14:tracePt t="69829" x="4454525" y="3740150"/>
          <p14:tracePt t="69830" x="4440238" y="3740150"/>
          <p14:tracePt t="69838" x="4413250" y="3740150"/>
          <p14:tracePt t="69862" x="4386263" y="3740150"/>
          <p14:tracePt t="69878" x="4371975" y="3740150"/>
          <p14:tracePt t="69905" x="4344988" y="3740150"/>
          <p14:tracePt t="69918" x="4330700" y="3711575"/>
          <p14:tracePt t="69937" x="4316413" y="3697288"/>
          <p14:tracePt t="69968" x="4289425" y="3670300"/>
          <p14:tracePt t="69969" x="4262438" y="3643313"/>
          <p14:tracePt t="69974" x="4262438" y="3629025"/>
          <p14:tracePt t="69982" x="4262438" y="3614738"/>
          <p14:tracePt t="70005" x="4233863" y="3573463"/>
          <p14:tracePt t="70006" x="4233863" y="3546475"/>
          <p14:tracePt t="70014" x="4233863" y="3517900"/>
          <p14:tracePt t="70032" x="4219575" y="3463925"/>
          <p14:tracePt t="70038" x="4219575" y="3435350"/>
          <p14:tracePt t="70046" x="4206875" y="3394075"/>
          <p14:tracePt t="70063" x="4206875" y="3340100"/>
          <p14:tracePt t="70081" x="4206875" y="3297238"/>
          <p14:tracePt t="70086" x="4192588" y="3270250"/>
          <p14:tracePt t="70108" x="4192588" y="3255963"/>
          <p14:tracePt t="70111" x="4192588" y="3228975"/>
          <p14:tracePt t="70118" x="4192588" y="3214688"/>
          <p14:tracePt t="70126" x="4192588" y="3201988"/>
          <p14:tracePt t="70134" x="4178300" y="3187700"/>
          <p14:tracePt t="70142" x="4178300" y="3173413"/>
          <p14:tracePt t="70150" x="4178300" y="3160713"/>
          <p14:tracePt t="70170" x="4178300" y="3132138"/>
          <p14:tracePt t="70171" x="4178300" y="3105150"/>
          <p14:tracePt t="70190" x="4178300" y="3022600"/>
          <p14:tracePt t="70205" x="4165600" y="2967038"/>
          <p14:tracePt t="70206" x="4165600" y="2938463"/>
          <p14:tracePt t="70214" x="4165600" y="2911475"/>
          <p14:tracePt t="70222" x="4151313" y="2884488"/>
          <p14:tracePt t="70230" x="4151313" y="2855913"/>
          <p14:tracePt t="70237" x="4137025" y="2828925"/>
          <p14:tracePt t="70251" x="4124325" y="2801938"/>
          <p14:tracePt t="70269" x="4124325" y="2732088"/>
          <p14:tracePt t="70271" x="4110038" y="2717800"/>
          <p14:tracePt t="70278" x="4095750" y="2705100"/>
          <p14:tracePt t="70299" x="4095750" y="2649538"/>
          <p14:tracePt t="70314" x="4083050" y="2622550"/>
          <p14:tracePt t="70317" x="4068763" y="2593975"/>
          <p14:tracePt t="70318" x="4068763" y="2552700"/>
          <p14:tracePt t="70326" x="4068763" y="2538413"/>
          <p14:tracePt t="70334" x="4068763" y="2511425"/>
          <p14:tracePt t="70342" x="4054475" y="2484438"/>
          <p14:tracePt t="70366" x="4041775" y="2455863"/>
          <p14:tracePt t="70386" x="4027488" y="2414588"/>
          <p14:tracePt t="70390" x="4027488" y="2400300"/>
          <p14:tracePt t="70410" x="4027488" y="2387600"/>
          <p14:tracePt t="70416" x="4027488" y="2359025"/>
          <p14:tracePt t="70422" x="4013200" y="2346325"/>
          <p14:tracePt t="70443" x="3998913" y="2332038"/>
          <p14:tracePt t="70472" x="3998913" y="2317750"/>
          <p14:tracePt t="70475" x="3998913" y="2290763"/>
          <p14:tracePt t="70479" x="3986213" y="2276475"/>
          <p14:tracePt t="70486" x="3986213" y="2263775"/>
          <p14:tracePt t="70497" x="3971925" y="2249488"/>
          <p14:tracePt t="70510" x="3957638" y="2235200"/>
          <p14:tracePt t="70536" x="3957638" y="2208213"/>
          <p14:tracePt t="70542" x="3957638" y="2193925"/>
          <p14:tracePt t="70550" x="3944938" y="2179638"/>
          <p14:tracePt t="70570" x="3930650" y="2152650"/>
          <p14:tracePt t="70587" x="3916363" y="2138363"/>
          <p14:tracePt t="70591" x="3903663" y="2125663"/>
          <p14:tracePt t="70598" x="3889375" y="2111375"/>
          <p14:tracePt t="70614" x="3862388" y="2070100"/>
          <p14:tracePt t="70632" x="3821113" y="2014538"/>
          <p14:tracePt t="70639" x="3806825" y="2000250"/>
          <p14:tracePt t="70646" x="3792538" y="1973263"/>
          <p14:tracePt t="70664" x="3765550" y="1946275"/>
          <p14:tracePt t="70670" x="3751263" y="1946275"/>
          <p14:tracePt t="70678" x="3736975" y="1931988"/>
          <p14:tracePt t="70695" x="3724275" y="1905000"/>
          <p14:tracePt t="70713" x="3683000" y="1876425"/>
          <p14:tracePt t="70718" x="3654425" y="1862138"/>
          <p14:tracePt t="70726" x="3600450" y="1820863"/>
          <p14:tracePt t="70741" x="3586163" y="1808163"/>
          <p14:tracePt t="70762" x="3421063" y="1711325"/>
          <p14:tracePt t="70766" x="3365500" y="1697038"/>
          <p14:tracePt t="70774" x="3309938" y="1670050"/>
          <p14:tracePt t="70792" x="3227388" y="1641475"/>
          <p14:tracePt t="70809" x="3159125" y="1628775"/>
          <p14:tracePt t="70814" x="3130550" y="1614488"/>
          <p14:tracePt t="70822" x="3089275" y="1614488"/>
          <p14:tracePt t="70839" x="3021013" y="1600200"/>
          <p14:tracePt t="70855" x="2965450" y="1587500"/>
          <p14:tracePt t="70862" x="2951163" y="1587500"/>
          <p14:tracePt t="70870" x="2924175" y="1573213"/>
          <p14:tracePt t="70885" x="2882900" y="1558925"/>
          <p14:tracePt t="70917" x="2771775" y="1558925"/>
          <p14:tracePt t="70919" x="2703513" y="1558925"/>
          <p14:tracePt t="70928" x="2674938" y="1558925"/>
          <p14:tracePt t="70933" x="2647950" y="1558925"/>
          <p14:tracePt t="70951" x="2606675" y="1558925"/>
          <p14:tracePt t="70958" x="2579688" y="1558925"/>
          <p14:tracePt t="70966" x="2565400" y="1558925"/>
          <p14:tracePt t="70983" x="2524125" y="1558925"/>
          <p14:tracePt t="71000" x="2482850" y="1558925"/>
          <p14:tracePt t="71006" x="2454275" y="1558925"/>
          <p14:tracePt t="71013" x="2427288" y="1558925"/>
          <p14:tracePt t="71022" x="2400300" y="1558925"/>
          <p14:tracePt t="71029" x="2371725" y="1558925"/>
          <p14:tracePt t="71045" x="2344738" y="1558925"/>
          <p14:tracePt t="71075" x="2220913" y="1546225"/>
          <p14:tracePt t="71078" x="2179638" y="1546225"/>
          <p14:tracePt t="71086" x="2138363" y="1546225"/>
          <p14:tracePt t="71093" x="2082800" y="1531938"/>
          <p14:tracePt t="71111" x="1958975" y="1503363"/>
          <p14:tracePt t="71118" x="1862138" y="1476375"/>
          <p14:tracePt t="71126" x="1792288" y="1476375"/>
          <p14:tracePt t="71141" x="1724025" y="1476375"/>
          <p14:tracePt t="71159" x="1476375" y="1476375"/>
          <p14:tracePt t="71166" x="1447800" y="1476375"/>
          <p14:tracePt t="71186" x="1392238" y="1476375"/>
          <p14:tracePt t="71189" x="1379538" y="1476375"/>
          <p14:tracePt t="71234" x="1350963" y="1476375"/>
          <p14:tracePt t="71238" x="1338263" y="1476375"/>
          <p14:tracePt t="71250" x="1323975" y="1476375"/>
          <p14:tracePt t="71256" x="1309688" y="1476375"/>
          <p14:tracePt t="71263" x="1282700" y="1476375"/>
          <p14:tracePt t="71270" x="1268413" y="1476375"/>
          <p14:tracePt t="71278" x="1227138" y="1476375"/>
          <p14:tracePt t="71298" x="1214438" y="1490663"/>
          <p14:tracePt t="71300" x="1171575" y="1503363"/>
          <p14:tracePt t="71330" x="1130300" y="1517650"/>
          <p14:tracePt t="71333" x="1117600" y="1517650"/>
          <p14:tracePt t="71334" x="1089025" y="1531938"/>
          <p14:tracePt t="71342" x="1076325" y="1531938"/>
          <p14:tracePt t="71350" x="1062038" y="1546225"/>
          <p14:tracePt t="71358" x="1047750" y="1546225"/>
          <p14:tracePt t="71378" x="1020763" y="1546225"/>
          <p14:tracePt t="71398" x="965200" y="1558925"/>
          <p14:tracePt t="71413" x="950913" y="1558925"/>
          <p14:tracePt t="71438" x="923925" y="1558925"/>
          <p14:tracePt t="71458" x="909638" y="1558925"/>
          <p14:tracePt t="71461" x="814388" y="1558925"/>
          <p14:tracePt t="71475" x="785813" y="1558925"/>
          <p14:tracePt t="71478" x="744538" y="1558925"/>
          <p14:tracePt t="71490" x="703263" y="1558925"/>
          <p14:tracePt t="71496" x="688975" y="1558925"/>
          <p14:tracePt t="71503" x="676275" y="1558925"/>
          <p14:tracePt t="71646" x="661988" y="1558925"/>
          <p14:tracePt t="71671" x="635000" y="1558925"/>
          <p14:tracePt t="71678" x="635000" y="1546225"/>
          <p14:tracePt t="71686" x="620713" y="1531938"/>
          <p14:tracePt t="71704" x="593725" y="1531938"/>
          <p14:tracePt t="71710" x="565150" y="1517650"/>
          <p14:tracePt t="71718" x="538163" y="1503363"/>
          <p14:tracePt t="71733" x="468313" y="1476375"/>
          <p14:tracePt t="71750" x="414338" y="1476375"/>
          <p14:tracePt t="72352" x="414338" y="1449388"/>
          <p14:tracePt t="72575" x="400050" y="1435100"/>
          <p14:tracePt t="72619" x="373063" y="1420813"/>
          <p14:tracePt t="72623" x="358775" y="1420813"/>
          <p14:tracePt t="72630" x="344488" y="1420813"/>
          <p14:tracePt t="72638" x="331788" y="1420813"/>
          <p14:tracePt t="72658" x="317500" y="1408113"/>
          <p14:tracePt t="72662" x="303213" y="1408113"/>
          <p14:tracePt t="72721" x="276225" y="1408113"/>
          <p14:tracePt t="72756" x="261938" y="1408113"/>
          <p14:tracePt t="72759" x="247650" y="1408113"/>
          <p14:tracePt t="72766" x="234950" y="1408113"/>
          <p14:tracePt t="72774" x="220663" y="1408113"/>
          <p14:tracePt t="72781" x="206375" y="1408113"/>
          <p14:tracePt t="72801" x="179388" y="1408113"/>
          <p14:tracePt t="72935" x="165100" y="1393825"/>
          <p14:tracePt t="72993" x="165100" y="1379538"/>
          <p14:tracePt t="73038" x="165100" y="1352550"/>
          <p14:tracePt t="73071" x="165100" y="1338263"/>
          <p14:tracePt t="73086" x="165100" y="1323975"/>
          <p14:tracePt t="73104" x="165100" y="1311275"/>
          <p14:tracePt t="73176" x="165100" y="1296988"/>
          <p14:tracePt t="73179" x="165100" y="1282700"/>
          <p14:tracePt t="73199" x="165100" y="1255713"/>
          <p14:tracePt t="73242" x="165100" y="1241425"/>
          <p14:tracePt t="73246" x="165100" y="1214438"/>
          <p14:tracePt t="73254" x="165100" y="1200150"/>
          <p14:tracePt t="73276" x="165100" y="1187450"/>
          <p14:tracePt t="73278" x="165100" y="1173163"/>
          <p14:tracePt t="73306" x="179388" y="1158875"/>
          <p14:tracePt t="73336" x="206375" y="1090613"/>
          <p14:tracePt t="73526" x="220663" y="1076325"/>
          <p14:tracePt t="73534" x="234950" y="1076325"/>
          <p14:tracePt t="73542" x="261938" y="1076325"/>
          <p14:tracePt t="73561" x="344488" y="1076325"/>
          <p14:tracePt t="73566" x="385763" y="1076325"/>
          <p14:tracePt t="73574" x="441325" y="1076325"/>
          <p14:tracePt t="73588" x="468313" y="1076325"/>
          <p14:tracePt t="73606" x="579438" y="1076325"/>
          <p14:tracePt t="73614" x="620713" y="1076325"/>
          <p14:tracePt t="73623" x="635000" y="1076325"/>
          <p14:tracePt t="73651" x="647700" y="1076325"/>
          <p14:tracePt t="73682" x="676275" y="1076325"/>
          <p14:tracePt t="73703" x="703263" y="1076325"/>
          <p14:tracePt t="73718" x="717550" y="1076325"/>
          <p14:tracePt t="73726" x="758825" y="1076325"/>
          <p14:tracePt t="73744" x="841375" y="1076325"/>
          <p14:tracePt t="73750" x="868363" y="1076325"/>
          <p14:tracePt t="73758" x="896938" y="1076325"/>
          <p14:tracePt t="73779" x="993775" y="1076325"/>
          <p14:tracePt t="73782" x="1035050" y="1076325"/>
          <p14:tracePt t="73790" x="1076325" y="1076325"/>
          <p14:tracePt t="73807" x="1117600" y="1076325"/>
          <p14:tracePt t="74062" x="1130300" y="1076325"/>
          <p14:tracePt t="74070" x="1144588" y="1076325"/>
          <p14:tracePt t="74091" x="1158875" y="1062038"/>
          <p14:tracePt t="74096" x="1171575" y="1049338"/>
          <p14:tracePt t="74446" x="1214438" y="1035050"/>
          <p14:tracePt t="74454" x="1227138" y="1035050"/>
          <p14:tracePt t="74481" x="1379538" y="1035050"/>
          <p14:tracePt t="74486" x="1447800" y="1035050"/>
          <p14:tracePt t="74494" x="1544638" y="1035050"/>
          <p14:tracePt t="74512" x="1765300" y="1020763"/>
          <p14:tracePt t="74518" x="1862138" y="1008063"/>
          <p14:tracePt t="74526" x="1958975" y="1008063"/>
          <p14:tracePt t="74545" x="2054225" y="1008063"/>
          <p14:tracePt t="74550" x="2109788" y="1008063"/>
          <p14:tracePt t="74571" x="2179638" y="1008063"/>
          <p14:tracePt t="74587" x="2206625" y="1008063"/>
          <p14:tracePt t="74589" x="2233613" y="993775"/>
          <p14:tracePt t="74590" x="2262188" y="979488"/>
          <p14:tracePt t="74598" x="2289175" y="979488"/>
          <p14:tracePt t="74607" x="2303463" y="979488"/>
          <p14:tracePt t="74635" x="2317750" y="952500"/>
          <p14:tracePt t="74652" x="2359025" y="952500"/>
          <p14:tracePt t="74662" x="2386013" y="952500"/>
          <p14:tracePt t="74670" x="2413000" y="952500"/>
          <p14:tracePt t="74678" x="2454275" y="952500"/>
          <p14:tracePt t="74699" x="2524125" y="952500"/>
          <p14:tracePt t="74716" x="2551113" y="952500"/>
          <p14:tracePt t="74718" x="2565400" y="952500"/>
          <p14:tracePt t="74726" x="2579688" y="952500"/>
          <p14:tracePt t="74790" x="2606675" y="938213"/>
          <p14:tracePt t="74815" x="2620963" y="938213"/>
          <p14:tracePt t="74830" x="2647950" y="923925"/>
          <p14:tracePt t="75471" x="2662238" y="923925"/>
          <p14:tracePt t="75488" x="2674938" y="923925"/>
          <p14:tracePt t="75520" x="2813050" y="923925"/>
          <p14:tracePt t="75526" x="2854325" y="923925"/>
          <p14:tracePt t="75534" x="2882900" y="923925"/>
          <p14:tracePt t="75541" x="2936875" y="938213"/>
          <p14:tracePt t="75550" x="2979738" y="938213"/>
          <p14:tracePt t="75558" x="3021013" y="938213"/>
          <p14:tracePt t="75576" x="3103563" y="938213"/>
          <p14:tracePt t="75594" x="3144838" y="938213"/>
          <p14:tracePt t="75623" x="3144838" y="923925"/>
          <p14:tracePt t="75641" x="3171825" y="923925"/>
          <p14:tracePt t="75646" x="3186113" y="896938"/>
          <p14:tracePt t="75673" x="3200400" y="896938"/>
          <p14:tracePt t="75686" x="3213100" y="896938"/>
          <p14:tracePt t="75719" x="3227388" y="869950"/>
          <p14:tracePt t="75742" x="3241675" y="869950"/>
          <p14:tracePt t="75750" x="3254375" y="869950"/>
          <p14:tracePt t="75758" x="3268663" y="869950"/>
          <p14:tracePt t="75766" x="3282950" y="869950"/>
          <p14:tracePt t="75787" x="3365500" y="841375"/>
          <p14:tracePt t="75790" x="3406775" y="841375"/>
          <p14:tracePt t="75798" x="3462338" y="841375"/>
          <p14:tracePt t="75806" x="3489325" y="841375"/>
          <p14:tracePt t="75814" x="3530600" y="841375"/>
          <p14:tracePt t="75833" x="3586163" y="841375"/>
          <p14:tracePt t="75838" x="3600450" y="841375"/>
          <p14:tracePt t="75926" x="3613150" y="841375"/>
          <p14:tracePt t="75942" x="3613150" y="855663"/>
          <p14:tracePt t="75960" x="3613150" y="882650"/>
          <p14:tracePt t="75966" x="3600450" y="911225"/>
          <p14:tracePt t="75974" x="3571875" y="938213"/>
          <p14:tracePt t="75982" x="3557588" y="965200"/>
          <p14:tracePt t="76003" x="3516313" y="1020763"/>
          <p14:tracePt t="76020" x="3462338" y="1062038"/>
          <p14:tracePt t="76034" x="3433763" y="1076325"/>
          <p14:tracePt t="76039" x="3392488" y="1090613"/>
          <p14:tracePt t="76047" x="3336925" y="1131888"/>
          <p14:tracePt t="76055" x="3295650" y="1144588"/>
          <p14:tracePt t="76062" x="3241675" y="1158875"/>
          <p14:tracePt t="76103" x="2827338" y="1270000"/>
          <p14:tracePt t="76109" x="2730500" y="1296988"/>
          <p14:tracePt t="76129" x="2495550" y="1323975"/>
          <p14:tracePt t="76146" x="2317750" y="1352550"/>
          <p14:tracePt t="76149" x="2220913" y="1352550"/>
          <p14:tracePt t="76158" x="2124075" y="1352550"/>
          <p14:tracePt t="76167" x="2041525" y="1352550"/>
          <p14:tracePt t="76174" x="1971675" y="1352550"/>
          <p14:tracePt t="76193" x="1862138" y="1352550"/>
          <p14:tracePt t="76210" x="1738313" y="1352550"/>
          <p14:tracePt t="76213" x="1668463" y="1352550"/>
          <p14:tracePt t="76222" x="1641475" y="1352550"/>
          <p14:tracePt t="76229" x="1600200" y="1352550"/>
          <p14:tracePt t="76237" x="1558925" y="1352550"/>
          <p14:tracePt t="76245" x="1544638" y="1352550"/>
          <p14:tracePt t="76254" x="1530350" y="1352550"/>
          <p14:tracePt t="76288" x="1503363" y="1352550"/>
          <p14:tracePt t="76309" x="1476375" y="1352550"/>
          <p14:tracePt t="76318" x="1435100" y="1366838"/>
          <p14:tracePt t="76340" x="1350963" y="1379538"/>
          <p14:tracePt t="76341" x="1282700" y="1393825"/>
          <p14:tracePt t="76350" x="1227138" y="1420813"/>
          <p14:tracePt t="76368" x="1117600" y="1420813"/>
          <p14:tracePt t="76386" x="1035050" y="1449388"/>
          <p14:tracePt t="76390" x="993775" y="1462088"/>
          <p14:tracePt t="76398" x="979488" y="1476375"/>
          <p14:tracePt t="76583" x="993775" y="1476375"/>
          <p14:tracePt t="76592" x="1006475" y="1476375"/>
          <p14:tracePt t="76910" x="1020763" y="1476375"/>
          <p14:tracePt t="76946" x="1047750" y="1476375"/>
          <p14:tracePt t="76958" x="1062038" y="1476375"/>
          <p14:tracePt t="76979" x="1117600" y="1476375"/>
          <p14:tracePt t="76982" x="1144588" y="1476375"/>
          <p14:tracePt t="76990" x="1171575" y="1476375"/>
          <p14:tracePt t="77012" x="1255713" y="1476375"/>
          <p14:tracePt t="77014" x="1296988" y="1476375"/>
          <p14:tracePt t="77022" x="1365250" y="1462088"/>
          <p14:tracePt t="77040" x="1517650" y="1449388"/>
          <p14:tracePt t="77069" x="1668463" y="1449388"/>
          <p14:tracePt t="77072" x="1862138" y="1449388"/>
          <p14:tracePt t="77079" x="1930400" y="1449388"/>
          <p14:tracePt t="77086" x="2027238" y="1449388"/>
          <p14:tracePt t="77106" x="2124075" y="1449388"/>
          <p14:tracePt t="77107" x="2233613" y="1449388"/>
          <p14:tracePt t="77110" x="2274888" y="1449388"/>
          <p14:tracePt t="77118" x="2330450" y="1449388"/>
          <p14:tracePt t="77134" x="2386013" y="1449388"/>
          <p14:tracePt t="77151" x="2482850" y="1449388"/>
          <p14:tracePt t="77160" x="2509838" y="1449388"/>
          <p14:tracePt t="77655" x="2524125" y="1449388"/>
          <p14:tracePt t="77663" x="2538413" y="1449388"/>
          <p14:tracePt t="77699" x="2579688" y="1435100"/>
          <p14:tracePt t="77701" x="2592388" y="1420813"/>
          <p14:tracePt t="77798" x="2606675" y="1420813"/>
          <p14:tracePt t="77806" x="2620963" y="1420813"/>
          <p14:tracePt t="77814" x="2633663" y="1420813"/>
          <p14:tracePt t="77835" x="2662238" y="1420813"/>
          <p14:tracePt t="77838" x="2689225" y="1420813"/>
          <p14:tracePt t="77846" x="2716213" y="1420813"/>
          <p14:tracePt t="77864" x="2759075" y="1420813"/>
          <p14:tracePt t="77882" x="2800350" y="1420813"/>
          <p14:tracePt t="77887" x="2827338" y="1420813"/>
          <p14:tracePt t="77894" x="2841625" y="1420813"/>
          <p14:tracePt t="77911" x="2868613" y="1420813"/>
          <p14:tracePt t="77945" x="2895600" y="1420813"/>
          <p14:tracePt t="78639" x="2909888" y="1420813"/>
          <p14:tracePt t="79111" x="2924175" y="1420813"/>
          <p14:tracePt t="79119" x="2924175" y="1435100"/>
          <p14:tracePt t="79127" x="2909888" y="1449388"/>
          <p14:tracePt t="79156" x="2689225" y="1558925"/>
          <p14:tracePt t="79160" x="2592388" y="1614488"/>
          <p14:tracePt t="79166" x="2482850" y="1670050"/>
          <p14:tracePt t="79174" x="2386013" y="1725613"/>
          <p14:tracePt t="79187" x="2274888" y="1779588"/>
          <p14:tracePt t="79207" x="2027238" y="1876425"/>
          <p14:tracePt t="79221" x="1985963" y="1905000"/>
          <p14:tracePt t="79223" x="1958975" y="1917700"/>
          <p14:tracePt t="79230" x="1930400" y="1931988"/>
          <p14:tracePt t="79238" x="1917700" y="1931988"/>
          <p14:tracePt t="79438" x="1903413" y="1931988"/>
          <p14:tracePt t="79446" x="1889125" y="1931988"/>
          <p14:tracePt t="79464" x="1876425" y="1931988"/>
          <p14:tracePt t="79470" x="1862138" y="1931988"/>
          <p14:tracePt t="79478" x="1833563" y="1931988"/>
          <p14:tracePt t="79486" x="1820863" y="1931988"/>
          <p14:tracePt t="79493" x="1806575" y="1931988"/>
          <p14:tracePt t="79509" x="1779588" y="1931988"/>
          <p14:tracePt t="79526" x="1655763" y="1931988"/>
          <p14:tracePt t="79541" x="1612900" y="1931988"/>
          <p14:tracePt t="79542" x="1571625" y="1946275"/>
          <p14:tracePt t="79550" x="1558925" y="1958975"/>
          <p14:tracePt t="79558" x="1544638" y="1973263"/>
          <p14:tracePt t="79566" x="1503363" y="2000250"/>
          <p14:tracePt t="79573" x="1489075" y="2028825"/>
          <p14:tracePt t="79589" x="1476375" y="2041525"/>
          <p14:tracePt t="79606" x="1392238" y="2125663"/>
          <p14:tracePt t="79621" x="1379538" y="2125663"/>
          <p14:tracePt t="79622" x="1379538" y="2152650"/>
          <p14:tracePt t="79638" x="1365250" y="2179638"/>
          <p14:tracePt t="79654" x="1350963" y="2193925"/>
          <p14:tracePt t="79669" x="1350963" y="2208213"/>
          <p14:tracePt t="79686" x="1323975" y="2235200"/>
          <p14:tracePt t="79694" x="1309688" y="2249488"/>
          <p14:tracePt t="79709" x="1309688" y="2276475"/>
          <p14:tracePt t="79730" x="1296988" y="2305050"/>
          <p14:tracePt t="79748" x="1296988" y="2317750"/>
          <p14:tracePt t="79766" x="1282700" y="2373313"/>
          <p14:tracePt t="79775" x="1282700" y="2387600"/>
          <p14:tracePt t="79782" x="1282700" y="2414588"/>
          <p14:tracePt t="79790" x="1268413" y="2414588"/>
          <p14:tracePt t="79816" x="1268413" y="2484438"/>
          <p14:tracePt t="79822" x="1268413" y="2525713"/>
          <p14:tracePt t="79843" x="1268413" y="2608263"/>
          <p14:tracePt t="79861" x="1268413" y="2746375"/>
          <p14:tracePt t="79870" x="1268413" y="2801938"/>
          <p14:tracePt t="79891" x="1268413" y="2911475"/>
          <p14:tracePt t="79923" x="1268413" y="3214688"/>
          <p14:tracePt t="79926" x="1268413" y="3270250"/>
          <p14:tracePt t="79934" x="1268413" y="3340100"/>
          <p14:tracePt t="79958" x="1268413" y="3517900"/>
          <p14:tracePt t="79960" x="1268413" y="3602038"/>
          <p14:tracePt t="79966" x="1268413" y="3656013"/>
          <p14:tracePt t="79987" x="1268413" y="3835400"/>
          <p14:tracePt t="80005" x="1268413" y="4002088"/>
          <p14:tracePt t="80008" x="1268413" y="4070350"/>
          <p14:tracePt t="80014" x="1268413" y="4125913"/>
          <p14:tracePt t="80035" x="1268413" y="4278313"/>
          <p14:tracePt t="80052" x="1268413" y="4414838"/>
          <p14:tracePt t="80067" x="1268413" y="4525963"/>
          <p14:tracePt t="80070" x="1268413" y="4581525"/>
          <p14:tracePt t="80078" x="1268413" y="4664075"/>
          <p14:tracePt t="80085" x="1268413" y="4719638"/>
          <p14:tracePt t="80093" x="1268413" y="4760913"/>
          <p14:tracePt t="80104" x="1268413" y="4816475"/>
          <p14:tracePt t="80110" x="1282700" y="4843463"/>
          <p14:tracePt t="80117" x="1296988" y="4884738"/>
          <p14:tracePt t="80125" x="1309688" y="4926013"/>
          <p14:tracePt t="80143" x="1338263" y="5008563"/>
          <p14:tracePt t="80162" x="1365250" y="5064125"/>
          <p14:tracePt t="80176" x="1392238" y="5119688"/>
          <p14:tracePt t="80183" x="1392238" y="5132388"/>
          <p14:tracePt t="80190" x="1392238" y="5160963"/>
          <p14:tracePt t="80198" x="1406525" y="5202238"/>
          <p14:tracePt t="80206" x="1420813" y="5229225"/>
          <p14:tracePt t="80225" x="1435100" y="5311775"/>
          <p14:tracePt t="80254" x="1462088" y="5354638"/>
          <p14:tracePt t="80257" x="1489075" y="5395913"/>
          <p14:tracePt t="80262" x="1489075" y="5422900"/>
          <p14:tracePt t="80270" x="1489075" y="5449888"/>
          <p14:tracePt t="80279" x="1517650" y="5491163"/>
          <p14:tracePt t="80285" x="1530350" y="5505450"/>
          <p14:tracePt t="80305" x="1544638" y="5575300"/>
          <p14:tracePt t="80321" x="1571625" y="5643563"/>
          <p14:tracePt t="80326" x="1571625" y="5684838"/>
          <p14:tracePt t="80334" x="1571625" y="5726113"/>
          <p14:tracePt t="80344" x="1571625" y="5740400"/>
          <p14:tracePt t="80349" x="1571625" y="5754688"/>
          <p14:tracePt t="80369" x="1585913" y="5808663"/>
          <p14:tracePt t="80385" x="1600200" y="5849938"/>
          <p14:tracePt t="80390" x="1600200" y="5878513"/>
          <p14:tracePt t="80414" x="1600200" y="5892800"/>
          <p14:tracePt t="80432" x="1600200" y="5905500"/>
          <p14:tracePt t="80451" x="1600200" y="5919788"/>
          <p14:tracePt t="80526" x="1600200" y="5934075"/>
          <p14:tracePt t="81375" x="1627188" y="5919788"/>
          <p14:tracePt t="81383" x="1655763" y="5919788"/>
          <p14:tracePt t="81391" x="1697038" y="5919788"/>
          <p14:tracePt t="81414" x="1971675" y="5905500"/>
          <p14:tracePt t="81422" x="2082800" y="5905500"/>
          <p14:tracePt t="81430" x="2206625" y="5905500"/>
          <p14:tracePt t="81437" x="2359025" y="5905500"/>
          <p14:tracePt t="81457" x="2633663" y="5905500"/>
          <p14:tracePt t="81463" x="2813050" y="5905500"/>
          <p14:tracePt t="81470" x="2965450" y="5905500"/>
          <p14:tracePt t="81485" x="3130550" y="5905500"/>
          <p14:tracePt t="81499" x="3433763" y="5905500"/>
          <p14:tracePt t="81505" x="3600450" y="5905500"/>
          <p14:tracePt t="81510" x="3751263" y="5892800"/>
          <p14:tracePt t="81530" x="3916363" y="5849938"/>
          <p14:tracePt t="81533" x="4083050" y="5808663"/>
          <p14:tracePt t="81562" x="4551363" y="5699125"/>
          <p14:tracePt t="81566" x="4813300" y="5643563"/>
          <p14:tracePt t="81574" x="4937125" y="5616575"/>
          <p14:tracePt t="81582" x="5075238" y="5588000"/>
          <p14:tracePt t="81599" x="5407025" y="5505450"/>
          <p14:tracePt t="81606" x="5516563" y="5478463"/>
          <p14:tracePt t="81614" x="5681663" y="5449888"/>
          <p14:tracePt t="81630" x="5999163" y="5367338"/>
          <p14:tracePt t="81647" x="6316663" y="5284788"/>
          <p14:tracePt t="81654" x="6510338" y="5257800"/>
          <p14:tracePt t="81674" x="6840538" y="5187950"/>
          <p14:tracePt t="81677" x="7005638" y="5146675"/>
          <p14:tracePt t="81695" x="7364413" y="5091113"/>
          <p14:tracePt t="81702" x="7488238" y="5064125"/>
          <p14:tracePt t="81724" x="7654925" y="5008563"/>
          <p14:tracePt t="81728" x="7958138" y="4953000"/>
          <p14:tracePt t="81733" x="8096250" y="4926013"/>
          <p14:tracePt t="81757" x="8316913" y="4870450"/>
          <p14:tracePt t="81760" x="8426450" y="4843463"/>
          <p14:tracePt t="81766" x="8509000" y="4816475"/>
          <p14:tracePt t="81788" x="8702675" y="4773613"/>
          <p14:tracePt t="81792" x="8799513" y="4746625"/>
          <p14:tracePt t="81798" x="8896350" y="4719638"/>
          <p14:tracePt t="81819" x="9075738" y="4691063"/>
          <p14:tracePt t="81837" x="9267825" y="4637088"/>
          <p14:tracePt t="81839" x="9378950" y="4594225"/>
          <p14:tracePt t="81846" x="9502775" y="4567238"/>
          <p14:tracePt t="81864" x="9750425" y="4498975"/>
          <p14:tracePt t="81883" x="10040938" y="4443413"/>
          <p14:tracePt t="81887" x="10164763" y="4402138"/>
          <p14:tracePt t="81894" x="10288588" y="4373563"/>
          <p14:tracePt t="81904" x="10399713" y="4332288"/>
          <p14:tracePt t="81909" x="10536238" y="4305300"/>
          <p14:tracePt t="81931" x="10744200" y="4249738"/>
          <p14:tracePt t="81948" x="10950575" y="4194175"/>
          <p14:tracePt t="81951" x="11047413" y="4167188"/>
          <p14:tracePt t="81958" x="11115675" y="4152900"/>
          <p14:tracePt t="81976" x="11268075" y="4111625"/>
          <p14:tracePt t="81995" x="11391900" y="4084638"/>
          <p14:tracePt t="82000" x="11447463" y="4056063"/>
          <p14:tracePt t="82006" x="11488738" y="4056063"/>
          <p14:tracePt t="82024" x="11544300" y="4014788"/>
          <p14:tracePt t="82045" x="11571288" y="4002088"/>
          <p14:tracePt t="82047" x="11585575" y="3973513"/>
          <p14:tracePt t="82090" x="11639550" y="3946525"/>
          <p14:tracePt t="82102" x="11653838" y="3946525"/>
          <p14:tracePt t="82122" x="11695113" y="3919538"/>
          <p14:tracePt t="82125" x="11709400" y="3919538"/>
          <p14:tracePt t="82133" x="11736388" y="3919538"/>
          <p14:tracePt t="82184" x="11750675" y="3919538"/>
          <p14:tracePt t="82201" x="11833225" y="3919538"/>
          <p14:tracePt t="82206" x="11903075" y="3919538"/>
          <p14:tracePt t="82214" x="11985625" y="3919538"/>
          <p14:tracePt t="82222" x="12053888" y="3919538"/>
          <p14:tracePt t="82229" x="12109450" y="391953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C67F75-DFF7-47B4-A6B7-97748CC7ED02}"/>
              </a:ext>
            </a:extLst>
          </p:cNvPr>
          <p:cNvPicPr>
            <a:picLocks noChangeAspect="1"/>
          </p:cNvPicPr>
          <p:nvPr/>
        </p:nvPicPr>
        <p:blipFill>
          <a:blip r:embed="rId4"/>
          <a:stretch>
            <a:fillRect/>
          </a:stretch>
        </p:blipFill>
        <p:spPr>
          <a:xfrm>
            <a:off x="1150883" y="299546"/>
            <a:ext cx="9932276" cy="6558454"/>
          </a:xfrm>
          <a:prstGeom prst="rect">
            <a:avLst/>
          </a:prstGeom>
        </p:spPr>
      </p:pic>
      <p:pic>
        <p:nvPicPr>
          <p:cNvPr id="3" name="Audio 2">
            <a:hlinkClick r:id="" action="ppaction://media"/>
            <a:extLst>
              <a:ext uri="{FF2B5EF4-FFF2-40B4-BE49-F238E27FC236}">
                <a16:creationId xmlns:a16="http://schemas.microsoft.com/office/drawing/2014/main" id="{E49293E6-0C62-44F7-AD1B-31974160AE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8167139"/>
      </p:ext>
    </p:extLst>
  </p:cSld>
  <p:clrMapOvr>
    <a:masterClrMapping/>
  </p:clrMapOvr>
  <mc:AlternateContent xmlns:mc="http://schemas.openxmlformats.org/markup-compatibility/2006">
    <mc:Choice xmlns:p14="http://schemas.microsoft.com/office/powerpoint/2010/main" Requires="p14">
      <p:transition spd="slow" p14:dur="2000" advTm="39414"/>
    </mc:Choice>
    <mc:Fallback>
      <p:transition spd="slow" advTm="39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89" x="12165013" y="3670300"/>
          <p14:tracePt t="596" x="12136438" y="3670300"/>
          <p14:tracePt t="610" x="12123738" y="3684588"/>
          <p14:tracePt t="613" x="12109450" y="3684588"/>
          <p14:tracePt t="621" x="12080875" y="3684588"/>
          <p14:tracePt t="639" x="12053888" y="3697288"/>
          <p14:tracePt t="657" x="12039600" y="3697288"/>
          <p14:tracePt t="667" x="12026900" y="3697288"/>
          <p14:tracePt t="677" x="12012613" y="3711575"/>
          <p14:tracePt t="750" x="11998325" y="3711575"/>
          <p14:tracePt t="766" x="11971338" y="3711575"/>
          <p14:tracePt t="772" x="11944350" y="3725863"/>
          <p14:tracePt t="779" x="11903075" y="3725863"/>
          <p14:tracePt t="787" x="11833225" y="3740150"/>
          <p14:tracePt t="795" x="11764963" y="3752850"/>
          <p14:tracePt t="814" x="11503025" y="3794125"/>
          <p14:tracePt t="830" x="11185525" y="3849688"/>
          <p14:tracePt t="836" x="11020425" y="3849688"/>
          <p14:tracePt t="843" x="10853738" y="3849688"/>
          <p14:tracePt t="861" x="10550525" y="3849688"/>
          <p14:tracePt t="867" x="10385425" y="3849688"/>
          <p14:tracePt t="875" x="10233025" y="3849688"/>
          <p14:tracePt t="907" x="9779000" y="3849688"/>
          <p14:tracePt t="909" x="9599613" y="3849688"/>
          <p14:tracePt t="916" x="9405938" y="3849688"/>
          <p14:tracePt t="923" x="9226550" y="3849688"/>
          <p14:tracePt t="931" x="9047163" y="3849688"/>
          <p14:tracePt t="939" x="8867775" y="3849688"/>
          <p14:tracePt t="952" x="8661400" y="3822700"/>
          <p14:tracePt t="969" x="8496300" y="3822700"/>
          <p14:tracePt t="971" x="8370888" y="3822700"/>
          <p14:tracePt t="984" x="8275638" y="3822700"/>
          <p14:tracePt t="987" x="8096250" y="3849688"/>
          <p14:tracePt t="996" x="8054975" y="3876675"/>
          <p14:tracePt t="1003" x="8026400" y="3876675"/>
          <p14:tracePt t="1011" x="8013700" y="3890963"/>
          <p14:tracePt t="1020" x="7985125" y="3905250"/>
          <p14:tracePt t="1027" x="7972425" y="3905250"/>
          <p14:tracePt t="1050" x="7902575" y="3919538"/>
          <p14:tracePt t="1066" x="7820025" y="3932238"/>
          <p14:tracePt t="1068" x="7778750" y="3932238"/>
          <p14:tracePt t="1076" x="7708900" y="3932238"/>
          <p14:tracePt t="1096" x="7585075" y="3932238"/>
          <p14:tracePt t="1112" x="7475538" y="3932238"/>
          <p14:tracePt t="1128" x="7323138" y="3932238"/>
          <p14:tracePt t="1131" x="7267575" y="3932238"/>
          <p14:tracePt t="1139" x="7213600" y="3932238"/>
          <p14:tracePt t="1148" x="7172325" y="3932238"/>
          <p14:tracePt t="1155" x="7131050" y="3932238"/>
          <p14:tracePt t="1175" x="7034213" y="3932238"/>
          <p14:tracePt t="1191" x="6951663" y="3932238"/>
          <p14:tracePt t="1197" x="6910388" y="3932238"/>
          <p14:tracePt t="1203" x="6869113" y="3932238"/>
          <p14:tracePt t="1211" x="6840538" y="3932238"/>
          <p14:tracePt t="1219" x="6784975" y="3932238"/>
          <p14:tracePt t="1237" x="6634163" y="3932238"/>
          <p14:tracePt t="1253" x="6469063" y="3946525"/>
          <p14:tracePt t="1259" x="6372225" y="3960813"/>
          <p14:tracePt t="1267" x="6234113" y="3960813"/>
          <p14:tracePt t="1286" x="5916613" y="3960813"/>
          <p14:tracePt t="1303" x="5599113" y="3960813"/>
          <p14:tracePt t="1320" x="5407025" y="3960813"/>
          <p14:tracePt t="1324" x="5295900" y="3960813"/>
          <p14:tracePt t="1331" x="5186363" y="3960813"/>
          <p14:tracePt t="1340" x="5130800" y="3960813"/>
          <p14:tracePt t="1347" x="5060950" y="3960813"/>
          <p14:tracePt t="1355" x="5019675" y="3960813"/>
          <p14:tracePt t="1363" x="4965700" y="3973513"/>
          <p14:tracePt t="1381" x="4937125" y="4002088"/>
          <p14:tracePt t="1387" x="4910138" y="4002088"/>
          <p14:tracePt t="1428" x="4895850" y="4029075"/>
          <p14:tracePt t="1443" x="4868863" y="4043363"/>
          <p14:tracePt t="1445" x="4868863" y="4056063"/>
          <p14:tracePt t="1451" x="4840288" y="4070350"/>
          <p14:tracePt t="1459" x="4827588" y="4084638"/>
          <p14:tracePt t="1467" x="4813300" y="4098925"/>
          <p14:tracePt t="1475" x="4772025" y="4111625"/>
          <p14:tracePt t="1483" x="4772025" y="4125913"/>
          <p14:tracePt t="1503" x="4716463" y="4152900"/>
          <p14:tracePt t="1519" x="4689475" y="4167188"/>
          <p14:tracePt t="1521" x="4660900" y="4167188"/>
          <p14:tracePt t="1524" x="4633913" y="4181475"/>
          <p14:tracePt t="1531" x="4606925" y="4194175"/>
          <p14:tracePt t="1756" x="4606925" y="4208463"/>
          <p14:tracePt t="1778" x="4619625" y="4222750"/>
          <p14:tracePt t="1782" x="4633913" y="4235450"/>
          <p14:tracePt t="1788" x="4633913" y="4249738"/>
          <p14:tracePt t="1796" x="4660900" y="4249738"/>
          <p14:tracePt t="1804" x="4660900" y="4264025"/>
          <p14:tracePt t="1825" x="4675188" y="4278313"/>
          <p14:tracePt t="1839" x="4703763" y="4305300"/>
          <p14:tracePt t="1842" x="4730750" y="4319588"/>
          <p14:tracePt t="1844" x="4730750" y="4346575"/>
          <p14:tracePt t="1851" x="4757738" y="4387850"/>
          <p14:tracePt t="1859" x="4772025" y="4402138"/>
          <p14:tracePt t="1867" x="4799013" y="4414838"/>
          <p14:tracePt t="1887" x="4813300" y="4470400"/>
          <p14:tracePt t="1905" x="4827588" y="4498975"/>
          <p14:tracePt t="1906" x="4840288" y="4525963"/>
          <p14:tracePt t="1908" x="4840288" y="4567238"/>
          <p14:tracePt t="1915" x="4840288" y="4594225"/>
          <p14:tracePt t="1923" x="4854575" y="4608513"/>
          <p14:tracePt t="1931" x="4881563" y="4637088"/>
          <p14:tracePt t="1953" x="4895850" y="4664075"/>
          <p14:tracePt t="1967" x="4895850" y="4678363"/>
          <p14:tracePt t="1972" x="4910138" y="4691063"/>
          <p14:tracePt t="1979" x="4924425" y="4705350"/>
          <p14:tracePt t="1987" x="4937125" y="4705350"/>
          <p14:tracePt t="1995" x="4937125" y="4719638"/>
          <p14:tracePt t="2016" x="4951413" y="4773613"/>
          <p14:tracePt t="2020" x="4951413" y="4802188"/>
          <p14:tracePt t="2027" x="4965700" y="4829175"/>
          <p14:tracePt t="2047" x="4978400" y="4870450"/>
          <p14:tracePt t="2064" x="4978400" y="4899025"/>
          <p14:tracePt t="2069" x="4978400" y="4911725"/>
          <p14:tracePt t="2076" x="4978400" y="4926013"/>
          <p14:tracePt t="2096" x="4924425" y="4967288"/>
          <p14:tracePt t="2099" x="4924425" y="4981575"/>
          <p14:tracePt t="2124" x="4924425" y="4995863"/>
          <p14:tracePt t="2142" x="4910138" y="5008563"/>
          <p14:tracePt t="2164" x="4895850" y="5008563"/>
          <p14:tracePt t="2221" x="4881563" y="5008563"/>
          <p14:tracePt t="2237" x="4854575" y="5008563"/>
          <p14:tracePt t="2244" x="4827588" y="5008563"/>
          <p14:tracePt t="2251" x="4813300" y="5008563"/>
          <p14:tracePt t="2300" x="4786313" y="4995863"/>
          <p14:tracePt t="2445" x="4772025" y="4995863"/>
          <p14:tracePt t="2564" x="4757738" y="5008563"/>
          <p14:tracePt t="2573" x="4745038" y="5008563"/>
          <p14:tracePt t="2619" x="4730750" y="5008563"/>
          <p14:tracePt t="2644" x="4716463" y="5008563"/>
          <p14:tracePt t="2659" x="4689475" y="5008563"/>
          <p14:tracePt t="2661" x="4675188" y="5008563"/>
          <p14:tracePt t="2667" x="4633913" y="5008563"/>
          <p14:tracePt t="2676" x="4551363" y="5008563"/>
          <p14:tracePt t="2683" x="4483100" y="5022850"/>
          <p14:tracePt t="2705" x="4316413" y="5064125"/>
          <p14:tracePt t="2720" x="4206875" y="5105400"/>
          <p14:tracePt t="2722" x="4124325" y="5132388"/>
          <p14:tracePt t="2736" x="3971925" y="5175250"/>
          <p14:tracePt t="2739" x="3916363" y="5187950"/>
          <p14:tracePt t="2747" x="3848100" y="5202238"/>
          <p14:tracePt t="2755" x="3792538" y="5216525"/>
          <p14:tracePt t="2763" x="3751263" y="5216525"/>
          <p14:tracePt t="2773" x="3709988" y="5243513"/>
          <p14:tracePt t="2779" x="3668713" y="5243513"/>
          <p14:tracePt t="2787" x="3654425" y="5243513"/>
          <p14:tracePt t="2830" x="3627438" y="5243513"/>
          <p14:tracePt t="2847" x="3557588" y="5243513"/>
          <p14:tracePt t="2852" x="3516313" y="5243513"/>
          <p14:tracePt t="2860" x="3475038" y="5243513"/>
          <p14:tracePt t="2878" x="3336925" y="5216525"/>
          <p14:tracePt t="2909" x="3159125" y="5216525"/>
          <p14:tracePt t="2913" x="2992438" y="5216525"/>
          <p14:tracePt t="2916" x="2924175" y="5216525"/>
          <p14:tracePt t="2923" x="2827338" y="5202238"/>
          <p14:tracePt t="2944" x="2716213" y="5187950"/>
          <p14:tracePt t="2948" x="2495550" y="5119688"/>
          <p14:tracePt t="2955" x="2386013" y="5105400"/>
          <p14:tracePt t="2974" x="2206625" y="5008563"/>
          <p14:tracePt t="2990" x="2054225" y="4899025"/>
          <p14:tracePt t="2996" x="1985963" y="4843463"/>
          <p14:tracePt t="3004" x="1917700" y="4802188"/>
          <p14:tracePt t="3023" x="1779588" y="4719638"/>
          <p14:tracePt t="3040" x="1668463" y="4649788"/>
          <p14:tracePt t="3055" x="1600200" y="4540250"/>
          <p14:tracePt t="3059" x="1544638" y="4498975"/>
          <p14:tracePt t="3067" x="1503363" y="4470400"/>
          <p14:tracePt t="3076" x="1447800" y="4443413"/>
          <p14:tracePt t="3083" x="1435100" y="4429125"/>
          <p14:tracePt t="3103" x="1406525" y="4402138"/>
          <p14:tracePt t="3136" x="1379538" y="4387850"/>
          <p14:tracePt t="3147" x="1350963" y="4373563"/>
          <p14:tracePt t="3155" x="1323975" y="4360863"/>
          <p14:tracePt t="3168" x="1323975" y="4319588"/>
          <p14:tracePt t="3173" x="1309688" y="4291013"/>
          <p14:tracePt t="3179" x="1296988" y="4278313"/>
          <p14:tracePt t="3200" x="1241425" y="4194175"/>
          <p14:tracePt t="3215" x="1214438" y="4140200"/>
          <p14:tracePt t="3220" x="1214438" y="4098925"/>
          <p14:tracePt t="3227" x="1214438" y="4070350"/>
          <p14:tracePt t="3247" x="1214438" y="4014788"/>
          <p14:tracePt t="3264" x="1214438" y="3973513"/>
          <p14:tracePt t="3280" x="1214438" y="3890963"/>
          <p14:tracePt t="3284" x="1214438" y="3863975"/>
          <p14:tracePt t="3291" x="1227138" y="3835400"/>
          <p14:tracePt t="3312" x="1268413" y="3752850"/>
          <p14:tracePt t="3332" x="1323975" y="3670300"/>
          <p14:tracePt t="3340" x="1350963" y="3643313"/>
          <p14:tracePt t="3358" x="1379538" y="3587750"/>
          <p14:tracePt t="3374" x="1406525" y="3546475"/>
          <p14:tracePt t="3390" x="1435100" y="3505200"/>
          <p14:tracePt t="3395" x="1447800" y="3490913"/>
          <p14:tracePt t="3403" x="1462088" y="3463925"/>
          <p14:tracePt t="3411" x="1489075" y="3449638"/>
          <p14:tracePt t="3419" x="1489075" y="3422650"/>
          <p14:tracePt t="3437" x="1544638" y="3367088"/>
          <p14:tracePt t="3454" x="1571625" y="3325813"/>
          <p14:tracePt t="3470" x="1612900" y="3255963"/>
          <p14:tracePt t="3475" x="1641475" y="3214688"/>
          <p14:tracePt t="3483" x="1655763" y="3146425"/>
          <p14:tracePt t="3491" x="1668463" y="3117850"/>
          <p14:tracePt t="3499" x="1682750" y="3063875"/>
          <p14:tracePt t="3519" x="1709738" y="2925763"/>
          <p14:tracePt t="3534" x="1738313" y="2843213"/>
          <p14:tracePt t="3550" x="1779588" y="2717800"/>
          <p14:tracePt t="3555" x="1779588" y="2663825"/>
          <p14:tracePt t="3563" x="1792288" y="2635250"/>
          <p14:tracePt t="3572" x="1792288" y="2608263"/>
          <p14:tracePt t="3579" x="1806575" y="2593975"/>
          <p14:tracePt t="3597" x="1820863" y="2552700"/>
          <p14:tracePt t="3614" x="1820863" y="2538413"/>
          <p14:tracePt t="3630" x="1847850" y="2525713"/>
          <p14:tracePt t="3636" x="1862138" y="2511425"/>
          <p14:tracePt t="3679" x="1876425" y="2497138"/>
          <p14:tracePt t="3763" x="1889125" y="2497138"/>
          <p14:tracePt t="3771" x="1903413" y="2497138"/>
          <p14:tracePt t="3793" x="1917700" y="2525713"/>
          <p14:tracePt t="3795" x="1930400" y="2552700"/>
          <p14:tracePt t="3803" x="1944688" y="2579688"/>
          <p14:tracePt t="3826" x="2000250" y="2635250"/>
          <p14:tracePt t="3828" x="2000250" y="2676525"/>
          <p14:tracePt t="3835" x="2027238" y="2705100"/>
          <p14:tracePt t="3853" x="2041525" y="2759075"/>
          <p14:tracePt t="3869" x="2054225" y="2828925"/>
          <p14:tracePt t="3891" x="2054225" y="2884488"/>
          <p14:tracePt t="3899" x="2054225" y="2911475"/>
          <p14:tracePt t="3918" x="2054225" y="2938463"/>
          <p14:tracePt t="3933" x="2054225" y="2994025"/>
          <p14:tracePt t="3939" x="2054225" y="3022600"/>
          <p14:tracePt t="3947" x="2054225" y="3063875"/>
          <p14:tracePt t="3956" x="2054225" y="3076575"/>
          <p14:tracePt t="3963" x="2054225" y="3105150"/>
          <p14:tracePt t="3981" x="2054225" y="3160713"/>
          <p14:tracePt t="3987" x="2054225" y="3187700"/>
          <p14:tracePt t="3995" x="2054225" y="3201988"/>
          <p14:tracePt t="4011" x="2054225" y="3228975"/>
          <p14:tracePt t="4027" x="2054225" y="3284538"/>
          <p14:tracePt t="4029" x="2054225" y="3297238"/>
          <p14:tracePt t="4035" x="2054225" y="3311525"/>
          <p14:tracePt t="4043" x="2054225" y="3325813"/>
          <p14:tracePt t="4051" x="2041525" y="3340100"/>
          <p14:tracePt t="4059" x="2027238" y="3352800"/>
          <p14:tracePt t="4075" x="2027238" y="3367088"/>
          <p14:tracePt t="4090" x="2012950" y="3381375"/>
          <p14:tracePt t="4105" x="2000250" y="3408363"/>
          <p14:tracePt t="4108" x="2000250" y="3422650"/>
          <p14:tracePt t="4115" x="2000250" y="3435350"/>
          <p14:tracePt t="4123" x="2000250" y="3463925"/>
          <p14:tracePt t="4139" x="2000250" y="3476625"/>
          <p14:tracePt t="4154" x="1985963" y="3490913"/>
          <p14:tracePt t="4156" x="1971675" y="3517900"/>
          <p14:tracePt t="4171" x="1971675" y="3532188"/>
          <p14:tracePt t="4187" x="1971675" y="3546475"/>
          <p14:tracePt t="4188" x="1971675" y="3587750"/>
          <p14:tracePt t="4203" x="1971675" y="3614738"/>
          <p14:tracePt t="4218" x="1971675" y="3629025"/>
          <p14:tracePt t="4232" x="1971675" y="3643313"/>
          <p14:tracePt t="4235" x="1971675" y="3697288"/>
          <p14:tracePt t="4243" x="1971675" y="3740150"/>
          <p14:tracePt t="4251" x="1971675" y="3752850"/>
          <p14:tracePt t="4266" x="1971675" y="3767138"/>
          <p14:tracePt t="4281" x="1971675" y="3781425"/>
          <p14:tracePt t="4284" x="1971675" y="3808413"/>
          <p14:tracePt t="4301" x="1971675" y="3822700"/>
          <p14:tracePt t="4323" x="1971675" y="3835400"/>
          <p14:tracePt t="4350" x="1971675" y="3849688"/>
          <p14:tracePt t="4363" x="1971675" y="3863975"/>
          <p14:tracePt t="4379" x="1971675" y="3876675"/>
          <p14:tracePt t="4394" x="1971675" y="3890963"/>
          <p14:tracePt t="4413" x="1971675" y="3905250"/>
          <p14:tracePt t="4443" x="1985963" y="3932238"/>
          <p14:tracePt t="4563" x="1985963" y="3960813"/>
          <p14:tracePt t="4571" x="1985963" y="3973513"/>
          <p14:tracePt t="4596" x="1971675" y="3973513"/>
          <p14:tracePt t="4639" x="1944688" y="3987800"/>
          <p14:tracePt t="4683" x="1930400" y="3987800"/>
          <p14:tracePt t="4691" x="1917700" y="3987800"/>
          <p14:tracePt t="4700" x="1903413" y="3987800"/>
          <p14:tracePt t="4716" x="1889125" y="3987800"/>
          <p14:tracePt t="4718" x="1876425" y="3987800"/>
          <p14:tracePt t="4723" x="1862138" y="3987800"/>
          <p14:tracePt t="4745" x="1847850" y="3987800"/>
          <p14:tracePt t="4760" x="1820863" y="3987800"/>
          <p14:tracePt t="4777" x="1806575" y="3987800"/>
          <p14:tracePt t="4778" x="1779588" y="3987800"/>
          <p14:tracePt t="4780" x="1765300" y="3987800"/>
          <p14:tracePt t="4787" x="1751013" y="3987800"/>
          <p14:tracePt t="4796" x="1751013" y="3973513"/>
          <p14:tracePt t="4803" x="1738313" y="3973513"/>
          <p14:tracePt t="4825" x="1709738" y="3946525"/>
          <p14:tracePt t="4841" x="1697038" y="3932238"/>
          <p14:tracePt t="4857" x="1668463" y="3932238"/>
          <p14:tracePt t="4867" x="1655763" y="3919538"/>
          <p14:tracePt t="4931" x="1641475" y="3890963"/>
          <p14:tracePt t="5035" x="1641475" y="3876675"/>
          <p14:tracePt t="5068" x="1641475" y="3863975"/>
          <p14:tracePt t="5098" x="1641475" y="3849688"/>
          <p14:tracePt t="5107" x="1641475" y="3835400"/>
          <p14:tracePt t="5173" x="1641475" y="3822700"/>
          <p14:tracePt t="5252" x="1641475" y="3808413"/>
          <p14:tracePt t="5268" x="1655763" y="3808413"/>
          <p14:tracePt t="5288" x="1697038" y="3822700"/>
          <p14:tracePt t="5292" x="1709738" y="3822700"/>
          <p14:tracePt t="5300" x="1724025" y="3849688"/>
          <p14:tracePt t="5323" x="1765300" y="3863975"/>
          <p14:tracePt t="5331" x="1779588" y="3863975"/>
          <p14:tracePt t="5349" x="1806575" y="3876675"/>
          <p14:tracePt t="5355" x="1833563" y="3890963"/>
          <p14:tracePt t="5363" x="1847850" y="3890963"/>
          <p14:tracePt t="5381" x="1876425" y="3890963"/>
          <p14:tracePt t="5412" x="1889125" y="3890963"/>
          <p14:tracePt t="5439" x="1903413" y="3890963"/>
          <p14:tracePt t="5457" x="1917700" y="3890963"/>
          <p14:tracePt t="5507" x="1930400" y="3890963"/>
          <p14:tracePt t="5515" x="1944688" y="3905250"/>
          <p14:tracePt t="5534" x="1958975" y="3919538"/>
          <p14:tracePt t="5568" x="1971675" y="3919538"/>
          <p14:tracePt t="5717" x="2000250" y="3919538"/>
          <p14:tracePt t="5761" x="2000250" y="3890963"/>
          <p14:tracePt t="5763" x="2000250" y="3876675"/>
          <p14:tracePt t="5794" x="1985963" y="3863975"/>
          <p14:tracePt t="5795" x="1971675" y="3849688"/>
          <p14:tracePt t="5855" x="1958975" y="3849688"/>
          <p14:tracePt t="5867" x="1930400" y="3835400"/>
          <p14:tracePt t="5892" x="1903413" y="3822700"/>
          <p14:tracePt t="5899" x="1903413" y="3808413"/>
          <p14:tracePt t="5924" x="1889125" y="3808413"/>
          <p14:tracePt t="5956" x="1876425" y="3808413"/>
          <p14:tracePt t="5999" x="1847850" y="3808413"/>
          <p14:tracePt t="6019" x="1833563" y="3808413"/>
          <p14:tracePt t="6046" x="1820863" y="3808413"/>
          <p14:tracePt t="6094" x="1806575" y="3808413"/>
          <p14:tracePt t="6115" x="1792288" y="3808413"/>
          <p14:tracePt t="6123" x="1792288" y="3822700"/>
          <p14:tracePt t="6155" x="1792288" y="3835400"/>
          <p14:tracePt t="6177" x="1792288" y="3849688"/>
          <p14:tracePt t="6209" x="1792288" y="3876675"/>
          <p14:tracePt t="6219" x="1792288" y="3890963"/>
          <p14:tracePt t="6235" x="1792288" y="3905250"/>
          <p14:tracePt t="6251" x="1792288" y="3919538"/>
          <p14:tracePt t="6267" x="1792288" y="3946525"/>
          <p14:tracePt t="6301" x="1792288" y="3960813"/>
          <p14:tracePt t="6307" x="1792288" y="3973513"/>
          <p14:tracePt t="6335" x="1806575" y="3987800"/>
          <p14:tracePt t="6347" x="1820863" y="4002088"/>
          <p14:tracePt t="6378" x="1833563" y="4014788"/>
          <p14:tracePt t="6396" x="1833563" y="4029075"/>
          <p14:tracePt t="6419" x="1847850" y="4029075"/>
          <p14:tracePt t="6438" x="1847850" y="4043363"/>
          <p14:tracePt t="6457" x="1847850" y="4056063"/>
          <p14:tracePt t="6473" x="1876425" y="4070350"/>
          <p14:tracePt t="6483" x="1876425" y="4084638"/>
          <p14:tracePt t="6502" x="1889125" y="4111625"/>
          <p14:tracePt t="6515" x="1889125" y="4125913"/>
          <p14:tracePt t="6534" x="1903413" y="4140200"/>
          <p14:tracePt t="6567" x="1930400" y="4167188"/>
          <p14:tracePt t="6588" x="1958975" y="4167188"/>
          <p14:tracePt t="6619" x="1958975" y="4194175"/>
          <p14:tracePt t="6627" x="1985963" y="4194175"/>
          <p14:tracePt t="6679" x="2000250" y="4194175"/>
          <p14:tracePt t="6691" x="2027238" y="4194175"/>
          <p14:tracePt t="6712" x="2054225" y="4181475"/>
          <p14:tracePt t="6715" x="2068513" y="4181475"/>
          <p14:tracePt t="6723" x="2082800" y="4167188"/>
          <p14:tracePt t="6760" x="2109788" y="4140200"/>
          <p14:tracePt t="6788" x="2124075" y="4125913"/>
          <p14:tracePt t="6803" x="2138363" y="4125913"/>
          <p14:tracePt t="6812" x="2151063" y="4111625"/>
          <p14:tracePt t="6868" x="2151063" y="4084638"/>
          <p14:tracePt t="6892" x="2151063" y="4070350"/>
          <p14:tracePt t="6899" x="2138363" y="4056063"/>
          <p14:tracePt t="6921" x="2138363" y="4043363"/>
          <p14:tracePt t="6931" x="2138363" y="4029075"/>
          <p14:tracePt t="6949" x="2109788" y="4014788"/>
          <p14:tracePt t="6965" x="2109788" y="4002088"/>
          <p14:tracePt t="6988" x="2097088" y="3987800"/>
          <p14:tracePt t="7011" x="2082800" y="3987800"/>
          <p14:tracePt t="7030" x="2054225" y="3973513"/>
          <p14:tracePt t="7045" x="2027238" y="3973513"/>
          <p14:tracePt t="7067" x="2012950" y="3973513"/>
          <p14:tracePt t="7125" x="1985963" y="3960813"/>
          <p14:tracePt t="7144" x="1985963" y="3946525"/>
          <p14:tracePt t="7155" x="1971675" y="3946525"/>
          <p14:tracePt t="7189" x="1958975" y="3946525"/>
          <p14:tracePt t="7221" x="1944688" y="3946525"/>
          <p14:tracePt t="7243" x="1930400" y="3946525"/>
          <p14:tracePt t="7285" x="1917700" y="3946525"/>
          <p14:tracePt t="7324" x="1903413" y="3946525"/>
          <p14:tracePt t="7352" x="1876425" y="3960813"/>
          <p14:tracePt t="7356" x="1876425" y="3973513"/>
          <p14:tracePt t="7395" x="1876425" y="3987800"/>
          <p14:tracePt t="7413" x="1876425" y="4002088"/>
          <p14:tracePt t="7429" x="1876425" y="4014788"/>
          <p14:tracePt t="7436" x="1876425" y="4029075"/>
          <p14:tracePt t="7460" x="1889125" y="4043363"/>
          <p14:tracePt t="7493" x="1903413" y="4043363"/>
          <p14:tracePt t="7509" x="1930400" y="4056063"/>
          <p14:tracePt t="7523" x="1930400" y="4070350"/>
          <p14:tracePt t="7573" x="1958975" y="4070350"/>
          <p14:tracePt t="7595" x="1971675" y="4070350"/>
          <p14:tracePt t="7621" x="1985963" y="4070350"/>
          <p14:tracePt t="7643" x="2000250" y="4070350"/>
          <p14:tracePt t="7651" x="2012950" y="4070350"/>
          <p14:tracePt t="7667" x="2041525" y="4070350"/>
          <p14:tracePt t="7683" x="2068513" y="4056063"/>
          <p14:tracePt t="7701" x="2082800" y="4043363"/>
          <p14:tracePt t="7708" x="2097088" y="4043363"/>
          <p14:tracePt t="7715" x="2124075" y="4014788"/>
          <p14:tracePt t="7750" x="2124075" y="4002088"/>
          <p14:tracePt t="7765" x="2124075" y="3973513"/>
          <p14:tracePt t="7779" x="2124075" y="3946525"/>
          <p14:tracePt t="7812" x="2124075" y="3919538"/>
          <p14:tracePt t="7827" x="2109788" y="3905250"/>
          <p14:tracePt t="7843" x="2097088" y="3890963"/>
          <p14:tracePt t="7860" x="2082800" y="3863975"/>
          <p14:tracePt t="7868" x="2068513" y="3863975"/>
          <p14:tracePt t="7875" x="2054225" y="3863975"/>
          <p14:tracePt t="7910" x="2012950" y="3822700"/>
          <p14:tracePt t="7916" x="2000250" y="3822700"/>
          <p14:tracePt t="7942" x="1985963" y="3822700"/>
          <p14:tracePt t="7975" x="1971675" y="3822700"/>
          <p14:tracePt t="8036" x="1944688" y="3822700"/>
          <p14:tracePt t="8069" x="1930400" y="3822700"/>
          <p14:tracePt t="8084" x="1917700" y="3835400"/>
          <p14:tracePt t="8102" x="1903413" y="3849688"/>
          <p14:tracePt t="8134" x="1903413" y="3876675"/>
          <p14:tracePt t="8139" x="1903413" y="3890963"/>
          <p14:tracePt t="8177" x="1903413" y="3919538"/>
          <p14:tracePt t="8192" x="1903413" y="3932238"/>
          <p14:tracePt t="8195" x="1903413" y="3946525"/>
          <p14:tracePt t="8203" x="1917700" y="3960813"/>
          <p14:tracePt t="8225" x="1917700" y="3973513"/>
          <p14:tracePt t="8243" x="1930400" y="3987800"/>
          <p14:tracePt t="8258" x="1944688" y="4002088"/>
          <p14:tracePt t="8260" x="1944688" y="4014788"/>
          <p14:tracePt t="8275" x="1958975" y="4014788"/>
          <p14:tracePt t="8283" x="1971675" y="4029075"/>
          <p14:tracePt t="8315" x="1985963" y="4043363"/>
          <p14:tracePt t="8339" x="2000250" y="4043363"/>
          <p14:tracePt t="8347" x="2012950" y="4043363"/>
          <p14:tracePt t="8389" x="2027238" y="4043363"/>
          <p14:tracePt t="8443" x="2041525" y="4043363"/>
          <p14:tracePt t="8463" x="2068513" y="4043363"/>
          <p14:tracePt t="8467" x="2082800" y="4014788"/>
          <p14:tracePt t="8492" x="2109788" y="4002088"/>
          <p14:tracePt t="8499" x="2109788" y="3987800"/>
          <p14:tracePt t="8507" x="2124075" y="3973513"/>
          <p14:tracePt t="8525" x="2124075" y="3946525"/>
          <p14:tracePt t="8541" x="2138363" y="3932238"/>
          <p14:tracePt t="8556" x="2138363" y="3905250"/>
          <p14:tracePt t="8563" x="2138363" y="3890963"/>
          <p14:tracePt t="8590" x="2138363" y="3835400"/>
          <p14:tracePt t="8603" x="2138363" y="3822700"/>
          <p14:tracePt t="8623" x="2124075" y="3794125"/>
          <p14:tracePt t="8627" x="2124075" y="3781425"/>
          <p14:tracePt t="8635" x="2109788" y="3767138"/>
          <p14:tracePt t="8649" x="2097088" y="3767138"/>
          <p14:tracePt t="8666" x="2068513" y="3752850"/>
          <p14:tracePt t="8686" x="2054225" y="3725863"/>
          <p14:tracePt t="8691" x="2041525" y="3725863"/>
          <p14:tracePt t="8700" x="2027238" y="3725863"/>
          <p14:tracePt t="8717" x="2012950" y="3711575"/>
          <p14:tracePt t="8723" x="2000250" y="3711575"/>
          <p14:tracePt t="8750" x="1971675" y="3684588"/>
          <p14:tracePt t="8809" x="1944688" y="3684588"/>
          <p14:tracePt t="8819" x="1930400" y="3684588"/>
          <p14:tracePt t="8828" x="1917700" y="3697288"/>
          <p14:tracePt t="8843" x="1903413" y="3711575"/>
          <p14:tracePt t="8860" x="1889125" y="3711575"/>
          <p14:tracePt t="8867" x="1889125" y="3740150"/>
          <p14:tracePt t="8876" x="1876425" y="3740150"/>
          <p14:tracePt t="8891" x="1876425" y="3767138"/>
          <p14:tracePt t="8923" x="1876425" y="3808413"/>
          <p14:tracePt t="8950" x="1876425" y="3849688"/>
          <p14:tracePt t="8956" x="1876425" y="3863975"/>
          <p14:tracePt t="8963" x="1876425" y="3876675"/>
          <p14:tracePt t="8982" x="1889125" y="3905250"/>
          <p14:tracePt t="8999" x="1917700" y="3919538"/>
          <p14:tracePt t="9014" x="1930400" y="3946525"/>
          <p14:tracePt t="9035" x="1930400" y="3960813"/>
          <p14:tracePt t="9060" x="1958975" y="3973513"/>
          <p14:tracePt t="9079" x="1971675" y="3987800"/>
          <p14:tracePt t="9094" x="1985963" y="3987800"/>
          <p14:tracePt t="9159" x="2012950" y="4002088"/>
          <p14:tracePt t="9893" x="2027238" y="4002088"/>
          <p14:tracePt t="9935" x="2054225" y="4002088"/>
          <p14:tracePt t="9939" x="2068513" y="4002088"/>
          <p14:tracePt t="9948" x="2097088" y="4002088"/>
          <p14:tracePt t="9956" x="2124075" y="3987800"/>
          <p14:tracePt t="9972" x="2165350" y="3973513"/>
          <p14:tracePt t="9980" x="2192338" y="3960813"/>
          <p14:tracePt t="10001" x="2220913" y="3946525"/>
          <p14:tracePt t="10004" x="2247900" y="3946525"/>
          <p14:tracePt t="10011" x="2262188" y="3919538"/>
          <p14:tracePt t="10032" x="2289175" y="3890963"/>
          <p14:tracePt t="10047" x="2317750" y="3890963"/>
          <p14:tracePt t="10064" x="2330450" y="3876675"/>
          <p14:tracePt t="10075" x="2344738" y="3876675"/>
          <p14:tracePt t="10083" x="2359025" y="3849688"/>
          <p14:tracePt t="10091" x="2371725" y="3849688"/>
          <p14:tracePt t="10107" x="2386013" y="3835400"/>
          <p14:tracePt t="10115" x="2400300" y="3822700"/>
          <p14:tracePt t="10140" x="2413000" y="3808413"/>
          <p14:tracePt t="10148" x="2427288" y="3794125"/>
          <p14:tracePt t="10185" x="2441575" y="3781425"/>
          <p14:tracePt t="10188" x="2454275" y="3767138"/>
          <p14:tracePt t="10196" x="2468563" y="3767138"/>
          <p14:tracePt t="10203" x="2468563" y="3740150"/>
          <p14:tracePt t="10234" x="2495550" y="3740150"/>
          <p14:tracePt t="10249" x="2495550" y="3711575"/>
          <p14:tracePt t="10251" x="2524125" y="3684588"/>
          <p14:tracePt t="10259" x="2538413" y="3656013"/>
          <p14:tracePt t="10267" x="2551113" y="3656013"/>
          <p14:tracePt t="10275" x="2551113" y="3629025"/>
          <p14:tracePt t="10313" x="2579688" y="3629025"/>
          <p14:tracePt t="10331" x="2579688" y="3614738"/>
          <p14:tracePt t="10339" x="2579688" y="3587750"/>
          <p14:tracePt t="10355" x="2579688" y="3573463"/>
          <p14:tracePt t="10371" x="2579688" y="3560763"/>
          <p14:tracePt t="10403" x="2579688" y="3546475"/>
          <p14:tracePt t="10440" x="2551113" y="3546475"/>
          <p14:tracePt t="10457" x="2524125" y="3560763"/>
          <p14:tracePt t="10472" x="2495550" y="3587750"/>
          <p14:tracePt t="10477" x="2482850" y="3602038"/>
          <p14:tracePt t="10483" x="2468563" y="3629025"/>
          <p14:tracePt t="10502" x="2441575" y="3670300"/>
          <p14:tracePt t="10520" x="2441575" y="3711575"/>
          <p14:tracePt t="10536" x="2427288" y="3767138"/>
          <p14:tracePt t="10540" x="2427288" y="3781425"/>
          <p14:tracePt t="10547" x="2413000" y="3808413"/>
          <p14:tracePt t="10556" x="2413000" y="3835400"/>
          <p14:tracePt t="10563" x="2413000" y="3863975"/>
          <p14:tracePt t="10582" x="2413000" y="3919538"/>
          <p14:tracePt t="10600" x="2413000" y="3973513"/>
          <p14:tracePt t="10616" x="2413000" y="4014788"/>
          <p14:tracePt t="10620" x="2413000" y="4043363"/>
          <p14:tracePt t="10627" x="2413000" y="4070350"/>
          <p14:tracePt t="10646" x="2413000" y="4111625"/>
          <p14:tracePt t="10664" x="2427288" y="4140200"/>
          <p14:tracePt t="10681" x="2441575" y="4167188"/>
          <p14:tracePt t="10696" x="2468563" y="4194175"/>
          <p14:tracePt t="10700" x="2468563" y="4222750"/>
          <p14:tracePt t="10707" x="2482850" y="4235450"/>
          <p14:tracePt t="10717" x="2495550" y="4249738"/>
          <p14:tracePt t="10723" x="2509838" y="4278313"/>
          <p14:tracePt t="10731" x="2524125" y="4278313"/>
          <p14:tracePt t="10739" x="2524125" y="4291013"/>
          <p14:tracePt t="10758" x="2538413" y="4319588"/>
          <p14:tracePt t="10772" x="2565400" y="4319588"/>
          <p14:tracePt t="10788" x="2579688" y="4332288"/>
          <p14:tracePt t="10796" x="2606675" y="4346575"/>
          <p14:tracePt t="10803" x="2620963" y="4360863"/>
          <p14:tracePt t="10819" x="2647950" y="4373563"/>
          <p14:tracePt t="10838" x="2662238" y="4387850"/>
          <p14:tracePt t="10852" x="2674938" y="4402138"/>
          <p14:tracePt t="10868" x="2689225" y="4414838"/>
          <p14:tracePt t="10875" x="2703513" y="4429125"/>
          <p14:tracePt t="10883" x="2730500" y="4443413"/>
          <p14:tracePt t="10891" x="2730500" y="4470400"/>
          <p14:tracePt t="10899" x="2759075" y="4498975"/>
          <p14:tracePt t="10918" x="2813050" y="4540250"/>
          <p14:tracePt t="10933" x="2854325" y="4567238"/>
          <p14:tracePt t="10940" x="2868613" y="4581525"/>
          <p14:tracePt t="10947" x="2868613" y="4594225"/>
          <p14:tracePt t="10956" x="2895600" y="4608513"/>
          <p14:tracePt t="10999" x="2924175" y="4608513"/>
          <p14:tracePt t="11013" x="2936875" y="4622800"/>
          <p14:tracePt t="11020" x="2951163" y="4622800"/>
          <p14:tracePt t="11027" x="2965450" y="4622800"/>
          <p14:tracePt t="11046" x="2979738" y="4637088"/>
          <p14:tracePt t="11061" x="3006725" y="4637088"/>
          <p14:tracePt t="11077" x="3021013" y="4637088"/>
          <p14:tracePt t="11091" x="3033713" y="4664075"/>
          <p14:tracePt t="11100" x="3048000" y="4664075"/>
          <p14:tracePt t="11124" x="3074988" y="4664075"/>
          <p14:tracePt t="11140" x="3089275" y="4664075"/>
          <p14:tracePt t="11160" x="3116263" y="4664075"/>
          <p14:tracePt t="11165" x="3130550" y="4664075"/>
          <p14:tracePt t="11171" x="3144838" y="4664075"/>
          <p14:tracePt t="11207" x="3171825" y="4664075"/>
          <p14:tracePt t="11222" x="3186113" y="4664075"/>
          <p14:tracePt t="11239" x="3227388" y="4649788"/>
          <p14:tracePt t="11244" x="3241675" y="4637088"/>
          <p14:tracePt t="11251" x="3254375" y="4637088"/>
          <p14:tracePt t="11268" x="3295650" y="4637088"/>
          <p14:tracePt t="11275" x="3309938" y="4622800"/>
          <p14:tracePt t="11300" x="3351213" y="4608513"/>
          <p14:tracePt t="11319" x="3365500" y="4608513"/>
          <p14:tracePt t="11323" x="3379788" y="4594225"/>
          <p14:tracePt t="11331" x="3392488" y="4581525"/>
          <p14:tracePt t="11348" x="3421063" y="4552950"/>
          <p14:tracePt t="11364" x="3448050" y="4540250"/>
          <p14:tracePt t="11378" x="3448050" y="4525963"/>
          <p14:tracePt t="11382" x="3475038" y="4525963"/>
          <p14:tracePt t="11387" x="3503613" y="4498975"/>
          <p14:tracePt t="11395" x="3516313" y="4484688"/>
          <p14:tracePt t="11403" x="3544888" y="4470400"/>
          <p14:tracePt t="11427" x="3557588" y="4443413"/>
          <p14:tracePt t="11442" x="3600450" y="4429125"/>
          <p14:tracePt t="11445" x="3613150" y="4414838"/>
          <p14:tracePt t="11458" x="3627438" y="4402138"/>
          <p14:tracePt t="11460" x="3654425" y="4387850"/>
          <p14:tracePt t="11467" x="3668713" y="4387850"/>
          <p14:tracePt t="11475" x="3683000" y="4346575"/>
          <p14:tracePt t="11484" x="3695700" y="4332288"/>
          <p14:tracePt t="11773" x="3683000" y="4332288"/>
          <p14:tracePt t="11781" x="3668713" y="4332288"/>
          <p14:tracePt t="11797" x="3654425" y="4332288"/>
          <p14:tracePt t="11825" x="3600450" y="4332288"/>
          <p14:tracePt t="11827" x="3586163" y="4332288"/>
          <p14:tracePt t="11843" x="3530600" y="4332288"/>
          <p14:tracePt t="11845" x="3503613" y="4332288"/>
          <p14:tracePt t="11852" x="3475038" y="4319588"/>
          <p14:tracePt t="11859" x="3448050" y="4305300"/>
          <p14:tracePt t="11867" x="3433763" y="4291013"/>
          <p14:tracePt t="11887" x="3379788" y="4291013"/>
          <p14:tracePt t="11908" x="3324225" y="4278313"/>
          <p14:tracePt t="11936" x="3309938" y="4278313"/>
          <p14:tracePt t="12000" x="3282950" y="4278313"/>
          <p14:tracePt t="12051" x="3254375" y="4278313"/>
          <p14:tracePt t="12107" x="3241675" y="4278313"/>
          <p14:tracePt t="12129" x="3227388" y="4291013"/>
          <p14:tracePt t="12132" x="3227388" y="4305300"/>
          <p14:tracePt t="12139" x="3200400" y="4305300"/>
          <p14:tracePt t="12165" x="3159125" y="4319588"/>
          <p14:tracePt t="12191" x="3103563" y="4332288"/>
          <p14:tracePt t="12206" x="3062288" y="4346575"/>
          <p14:tracePt t="12224" x="3021013" y="4346575"/>
          <p14:tracePt t="12228" x="3006725" y="4346575"/>
          <p14:tracePt t="12235" x="2992438" y="4346575"/>
          <p14:tracePt t="12244" x="2965450" y="4346575"/>
          <p14:tracePt t="12267" x="2951163" y="4346575"/>
          <p14:tracePt t="12286" x="2924175" y="4332288"/>
          <p14:tracePt t="12291" x="2895600" y="4319588"/>
          <p14:tracePt t="12299" x="2882900" y="4291013"/>
          <p14:tracePt t="12321" x="2868613" y="4264025"/>
          <p14:tracePt t="12323" x="2854325" y="4249738"/>
          <p14:tracePt t="12331" x="2841625" y="4222750"/>
          <p14:tracePt t="12349" x="2813050" y="4181475"/>
          <p14:tracePt t="12365" x="2800350" y="4140200"/>
          <p14:tracePt t="12380" x="2786063" y="4084638"/>
          <p14:tracePt t="12388" x="2771775" y="4070350"/>
          <p14:tracePt t="12395" x="2771775" y="4056063"/>
          <p14:tracePt t="12403" x="2771775" y="4029075"/>
          <p14:tracePt t="12411" x="2771775" y="4014788"/>
          <p14:tracePt t="12429" x="2771775" y="4002088"/>
          <p14:tracePt t="12444" x="2771775" y="3960813"/>
          <p14:tracePt t="12462" x="2786063" y="3932238"/>
          <p14:tracePt t="12468" x="2786063" y="3919538"/>
          <p14:tracePt t="12475" x="2786063" y="3905250"/>
          <p14:tracePt t="12493" x="2786063" y="3890963"/>
          <p14:tracePt t="12509" x="2800350" y="3849688"/>
          <p14:tracePt t="12516" x="2813050" y="3849688"/>
          <p14:tracePt t="12523" x="2813050" y="3835400"/>
          <p14:tracePt t="12539" x="2827338" y="3822700"/>
          <p14:tracePt t="12541" x="2827338" y="3794125"/>
          <p14:tracePt t="12547" x="2827338" y="3767138"/>
          <p14:tracePt t="12568" x="2841625" y="3740150"/>
          <p14:tracePt t="12572" x="2868613" y="3740150"/>
          <p14:tracePt t="12599" x="2868613" y="3711575"/>
          <p14:tracePt t="12631" x="2882900" y="3711575"/>
          <p14:tracePt t="12652" x="2882900" y="3697288"/>
          <p14:tracePt t="12659" x="2909888" y="3697288"/>
          <p14:tracePt t="12696" x="2924175" y="3697288"/>
          <p14:tracePt t="12711" x="2951163" y="3697288"/>
          <p14:tracePt t="12715" x="2965450" y="3697288"/>
          <p14:tracePt t="12723" x="2979738" y="3697288"/>
          <p14:tracePt t="12732" x="2992438" y="3697288"/>
          <p14:tracePt t="12758" x="3021013" y="3697288"/>
          <p14:tracePt t="12790" x="3062288" y="3684588"/>
          <p14:tracePt t="12812" x="3062288" y="3670300"/>
          <p14:tracePt t="12819" x="3074988" y="3670300"/>
          <p14:tracePt t="12899" x="3089275" y="3670300"/>
          <p14:tracePt t="12921" x="3103563" y="3670300"/>
          <p14:tracePt t="12931" x="3116263" y="3670300"/>
          <p14:tracePt t="12953" x="3130550" y="3697288"/>
          <p14:tracePt t="12956" x="3159125" y="3697288"/>
          <p14:tracePt t="12963" x="3159125" y="3711575"/>
          <p14:tracePt t="12980" x="3186113" y="3725863"/>
          <p14:tracePt t="12987" x="3186113" y="3740150"/>
          <p14:tracePt t="12995" x="3213100" y="3752850"/>
          <p14:tracePt t="13026" x="3213100" y="3767138"/>
          <p14:tracePt t="13029" x="3227388" y="3781425"/>
          <p14:tracePt t="13042" x="3227388" y="3794125"/>
          <p14:tracePt t="13044" x="3227388" y="3808413"/>
          <p14:tracePt t="13059" x="3227388" y="3822700"/>
          <p14:tracePt t="13075" x="3254375" y="3890963"/>
          <p14:tracePt t="13083" x="3268663" y="3919538"/>
          <p14:tracePt t="13105" x="3282950" y="3946525"/>
          <p14:tracePt t="13120" x="3295650" y="3960813"/>
          <p14:tracePt t="13137" x="3295650" y="3973513"/>
          <p14:tracePt t="13140" x="3295650" y="3987800"/>
          <p14:tracePt t="13147" x="3295650" y="4002088"/>
          <p14:tracePt t="13157" x="3295650" y="4014788"/>
          <p14:tracePt t="13183" x="3295650" y="4056063"/>
          <p14:tracePt t="13198" x="3268663" y="4084638"/>
          <p14:tracePt t="13214" x="3227388" y="4140200"/>
          <p14:tracePt t="13221" x="3213100" y="4167188"/>
          <p14:tracePt t="13227" x="3200400" y="4194175"/>
          <p14:tracePt t="13247" x="3186113" y="4208463"/>
          <p14:tracePt t="13262" x="3186113" y="4222750"/>
          <p14:tracePt t="13280" x="3171825" y="4222750"/>
          <p14:tracePt t="13283" x="3171825" y="4235450"/>
          <p14:tracePt t="13300" x="3144838" y="4235450"/>
          <p14:tracePt t="13342" x="3130550" y="4235450"/>
          <p14:tracePt t="14085" x="3116263" y="4235450"/>
          <p14:tracePt t="14093" x="3103563" y="4235450"/>
          <p14:tracePt t="14124" x="3074988" y="4194175"/>
          <p14:tracePt t="14140" x="3074988" y="4167188"/>
          <p14:tracePt t="14147" x="3074988" y="4140200"/>
          <p14:tracePt t="14168" x="3074988" y="4125913"/>
          <p14:tracePt t="14184" x="3074988" y="4098925"/>
          <p14:tracePt t="14188" x="3074988" y="4084638"/>
          <p14:tracePt t="14195" x="3074988" y="4056063"/>
          <p14:tracePt t="14213" x="3074988" y="4029075"/>
          <p14:tracePt t="14219" x="3074988" y="4014788"/>
          <p14:tracePt t="14244" x="3089275" y="3987800"/>
          <p14:tracePt t="14262" x="3103563" y="3960813"/>
          <p14:tracePt t="14283" x="3116263" y="3932238"/>
          <p14:tracePt t="14291" x="3130550" y="3919538"/>
          <p14:tracePt t="14307" x="3144838" y="3905250"/>
          <p14:tracePt t="14329" x="3227388" y="3890963"/>
          <p14:tracePt t="14331" x="3268663" y="3876675"/>
          <p14:tracePt t="14339" x="3295650" y="3876675"/>
          <p14:tracePt t="14348" x="3324225" y="3863975"/>
          <p14:tracePt t="14355" x="3336925" y="3863975"/>
          <p14:tracePt t="14363" x="3351213" y="3863975"/>
          <p14:tracePt t="14371" x="3365500" y="3849688"/>
          <p14:tracePt t="14387" x="3379788" y="3849688"/>
          <p14:tracePt t="14402" x="3392488" y="3835400"/>
          <p14:tracePt t="14405" x="3406775" y="3822700"/>
          <p14:tracePt t="14419" x="3421063" y="3808413"/>
          <p14:tracePt t="14421" x="3433763" y="3794125"/>
          <p14:tracePt t="14428" x="3448050" y="3794125"/>
          <p14:tracePt t="14435" x="3462338" y="3781425"/>
          <p14:tracePt t="14443" x="3475038" y="3767138"/>
          <p14:tracePt t="14465" x="3503613" y="3752850"/>
          <p14:tracePt t="14481" x="3530600" y="3752850"/>
          <p14:tracePt t="14483" x="3544888" y="3740150"/>
          <p14:tracePt t="14491" x="3557588" y="3725863"/>
          <p14:tracePt t="14499" x="3571875" y="3725863"/>
          <p14:tracePt t="14507" x="3600450" y="3711575"/>
          <p14:tracePt t="14529" x="3613150" y="3711575"/>
          <p14:tracePt t="14546" x="3641725" y="3684588"/>
          <p14:tracePt t="14549" x="3668713" y="3684588"/>
          <p14:tracePt t="14561" x="3695700" y="3684588"/>
          <p14:tracePt t="14564" x="3736975" y="3670300"/>
          <p14:tracePt t="14571" x="3765550" y="3656013"/>
          <p14:tracePt t="14579" x="3792538" y="3656013"/>
          <p14:tracePt t="14587" x="3821113" y="3643313"/>
          <p14:tracePt t="14595" x="3862388" y="3629025"/>
          <p14:tracePt t="14609" x="3930650" y="3614738"/>
          <p14:tracePt t="14613" x="3957638" y="3602038"/>
          <p14:tracePt t="14628" x="4054475" y="3546475"/>
          <p14:tracePt t="14642" x="4083050" y="3532188"/>
          <p14:tracePt t="14644" x="4095750" y="3517900"/>
          <p14:tracePt t="14652" x="4110038" y="3505200"/>
          <p14:tracePt t="14659" x="4124325" y="3505200"/>
          <p14:tracePt t="14667" x="4137025" y="3490913"/>
          <p14:tracePt t="14675" x="4151313" y="3490913"/>
          <p14:tracePt t="14708" x="4165600" y="3476625"/>
          <p14:tracePt t="14724" x="4178300" y="3463925"/>
          <p14:tracePt t="14753" x="4192588" y="3449638"/>
          <p14:tracePt t="14756" x="4206875" y="3449638"/>
          <p14:tracePt t="14763" x="4219575" y="3435350"/>
          <p14:tracePt t="14785" x="4248150" y="3422650"/>
          <p14:tracePt t="14801" x="4262438" y="3394075"/>
          <p14:tracePt t="14804" x="4275138" y="3394075"/>
          <p14:tracePt t="14848" x="4275138" y="3381375"/>
          <p14:tracePt t="14897" x="4275138" y="3352800"/>
          <p14:tracePt t="14915" x="4262438" y="3352800"/>
          <p14:tracePt t="14923" x="4233863" y="3352800"/>
          <p14:tracePt t="14946" x="4219575" y="3352800"/>
          <p14:tracePt t="14948" x="4192588" y="3367088"/>
          <p14:tracePt t="14955" x="4192588" y="3381375"/>
          <p14:tracePt t="14974" x="4165600" y="3394075"/>
          <p14:tracePt t="14992" x="4137025" y="3422650"/>
          <p14:tracePt t="15007" x="4110038" y="3449638"/>
          <p14:tracePt t="15012" x="4095750" y="3463925"/>
          <p14:tracePt t="15027" x="4095750" y="3490913"/>
          <p14:tracePt t="15035" x="4068763" y="3490913"/>
          <p14:tracePt t="15054" x="4054475" y="3532188"/>
          <p14:tracePt t="15070" x="4041775" y="3546475"/>
          <p14:tracePt t="15075" x="4027488" y="3560763"/>
          <p14:tracePt t="15091" x="4013200" y="3573463"/>
          <p14:tracePt t="15099" x="3998913" y="3602038"/>
          <p14:tracePt t="15119" x="3971925" y="3629025"/>
          <p14:tracePt t="15134" x="3957638" y="3656013"/>
          <p14:tracePt t="15149" x="3957638" y="3684588"/>
          <p14:tracePt t="15155" x="3957638" y="3697288"/>
          <p14:tracePt t="15179" x="3957638" y="3711575"/>
          <p14:tracePt t="15199" x="3957638" y="3740150"/>
          <p14:tracePt t="15203" x="3957638" y="3752850"/>
          <p14:tracePt t="15211" x="3957638" y="3767138"/>
          <p14:tracePt t="15230" x="3957638" y="3794125"/>
          <p14:tracePt t="15235" x="3957638" y="3822700"/>
          <p14:tracePt t="15243" x="3944938" y="3876675"/>
          <p14:tracePt t="15260" x="3944938" y="3932238"/>
          <p14:tracePt t="15278" x="3930650" y="3960813"/>
          <p14:tracePt t="15283" x="3930650" y="3987800"/>
          <p14:tracePt t="15291" x="3930650" y="4002088"/>
          <p14:tracePt t="15308" x="3930650" y="4014788"/>
          <p14:tracePt t="15315" x="3930650" y="4029075"/>
          <p14:tracePt t="15323" x="3930650" y="4043363"/>
          <p14:tracePt t="15341" x="3930650" y="4070350"/>
          <p14:tracePt t="15363" x="3930650" y="4098925"/>
          <p14:tracePt t="15383" x="3930650" y="4111625"/>
          <p14:tracePt t="15400" x="3916363" y="4194175"/>
          <p14:tracePt t="15418" x="3903663" y="4222750"/>
          <p14:tracePt t="15421" x="3903663" y="4235450"/>
          <p14:tracePt t="15449" x="3889375" y="4264025"/>
          <p14:tracePt t="15463" x="3875088" y="4278313"/>
          <p14:tracePt t="15481" x="3875088" y="4305300"/>
          <p14:tracePt t="15483" x="3862388" y="4319588"/>
          <p14:tracePt t="15491" x="3848100" y="4332288"/>
          <p14:tracePt t="15507" x="3848100" y="4346575"/>
          <p14:tracePt t="15527" x="3848100" y="4373563"/>
          <p14:tracePt t="15559" x="3848100" y="4387850"/>
          <p14:tracePt t="15580" x="3848100" y="4414838"/>
          <p14:tracePt t="15608" x="3848100" y="4429125"/>
          <p14:tracePt t="15624" x="3848100" y="4457700"/>
          <p14:tracePt t="15635" x="3848100" y="4470400"/>
          <p14:tracePt t="15653" x="3862388" y="4498975"/>
          <p14:tracePt t="15669" x="3889375" y="4511675"/>
          <p14:tracePt t="15688" x="3903663" y="4552950"/>
          <p14:tracePt t="15692" x="3903663" y="4567238"/>
          <p14:tracePt t="15700" x="3916363" y="4581525"/>
          <p14:tracePt t="15719" x="3930650" y="4594225"/>
          <p14:tracePt t="15734" x="3944938" y="4622800"/>
          <p14:tracePt t="15751" x="3971925" y="4637088"/>
          <p14:tracePt t="15756" x="3986213" y="4649788"/>
          <p14:tracePt t="15763" x="3998913" y="4664075"/>
          <p14:tracePt t="15772" x="4013200" y="4678363"/>
          <p14:tracePt t="15779" x="4041775" y="4691063"/>
          <p14:tracePt t="15800" x="4095750" y="4732338"/>
          <p14:tracePt t="15816" x="4137025" y="4773613"/>
          <p14:tracePt t="15830" x="4192588" y="4802188"/>
          <p14:tracePt t="15835" x="4233863" y="4816475"/>
          <p14:tracePt t="15843" x="4289425" y="4816475"/>
          <p14:tracePt t="15851" x="4316413" y="4829175"/>
          <p14:tracePt t="15859" x="4330700" y="4843463"/>
          <p14:tracePt t="15880" x="4398963" y="4857750"/>
          <p14:tracePt t="15896" x="4454525" y="4884738"/>
          <p14:tracePt t="15913" x="4510088" y="4884738"/>
          <p14:tracePt t="15915" x="4551363" y="4899025"/>
          <p14:tracePt t="15923" x="4578350" y="4911725"/>
          <p14:tracePt t="15931" x="4592638" y="4926013"/>
          <p14:tracePt t="15939" x="4619625" y="4926013"/>
          <p14:tracePt t="15947" x="4660900" y="4926013"/>
          <p14:tracePt t="15962" x="4689475" y="4940300"/>
          <p14:tracePt t="15963" x="4745038" y="4953000"/>
          <p14:tracePt t="15971" x="4772025" y="4967288"/>
          <p14:tracePt t="15980" x="4799013" y="4967288"/>
          <p14:tracePt t="15987" x="4840288" y="4981575"/>
          <p14:tracePt t="16007" x="4910138" y="4981575"/>
          <p14:tracePt t="16021" x="4965700" y="4981575"/>
          <p14:tracePt t="16038" x="4978400" y="4981575"/>
          <p14:tracePt t="16043" x="5006975" y="4981575"/>
          <p14:tracePt t="16060" x="5019675" y="4981575"/>
          <p14:tracePt t="16067" x="5033963" y="4981575"/>
          <p14:tracePt t="16086" x="5048250" y="4981575"/>
          <p14:tracePt t="16117" x="5089525" y="4981575"/>
          <p14:tracePt t="16119" x="5172075" y="4981575"/>
          <p14:tracePt t="16123" x="5213350" y="4981575"/>
          <p14:tracePt t="16131" x="5254625" y="4967288"/>
          <p14:tracePt t="16153" x="5310188" y="4940300"/>
          <p14:tracePt t="16155" x="5351463" y="4940300"/>
          <p14:tracePt t="16163" x="5378450" y="4926013"/>
          <p14:tracePt t="16182" x="5419725" y="4899025"/>
          <p14:tracePt t="16198" x="5448300" y="4884738"/>
          <p14:tracePt t="16215" x="5461000" y="4857750"/>
          <p14:tracePt t="16227" x="5475288" y="4843463"/>
          <p14:tracePt t="16236" x="5489575" y="4829175"/>
          <p14:tracePt t="16243" x="5502275" y="4816475"/>
          <p14:tracePt t="16251" x="5516563" y="4802188"/>
          <p14:tracePt t="16259" x="5543550" y="4773613"/>
          <p14:tracePt t="16277" x="5557838" y="4746625"/>
          <p14:tracePt t="16293" x="5572125" y="4705350"/>
          <p14:tracePt t="16308" x="5572125" y="4678363"/>
          <p14:tracePt t="16316" x="5586413" y="4649788"/>
          <p14:tracePt t="16323" x="5599113" y="4608513"/>
          <p14:tracePt t="16332" x="5599113" y="4594225"/>
          <p14:tracePt t="16339" x="5599113" y="4581525"/>
          <p14:tracePt t="16357" x="5613400" y="4511675"/>
          <p14:tracePt t="16363" x="5627688" y="4498975"/>
          <p14:tracePt t="16371" x="5627688" y="4470400"/>
          <p14:tracePt t="16388" x="5640388" y="4443413"/>
          <p14:tracePt t="16395" x="5640388" y="4414838"/>
          <p14:tracePt t="16403" x="5640388" y="4402138"/>
          <p14:tracePt t="16435" x="5640388" y="4373563"/>
          <p14:tracePt t="16436" x="5627688" y="4360863"/>
          <p14:tracePt t="16443" x="5627688" y="4332288"/>
          <p14:tracePt t="16451" x="5613400" y="4332288"/>
          <p14:tracePt t="16470" x="5599113" y="4319588"/>
          <p14:tracePt t="16498" x="5599113" y="4305300"/>
          <p14:tracePt t="16563" x="5572125" y="4305300"/>
          <p14:tracePt t="16964" x="5557838" y="4305300"/>
          <p14:tracePt t="17011" x="5557838" y="4319588"/>
          <p14:tracePt t="17013" x="5543550" y="4346575"/>
          <p14:tracePt t="17019" x="5543550" y="4360863"/>
          <p14:tracePt t="17067" x="5530850" y="4373563"/>
          <p14:tracePt t="17076" x="5516563" y="4387850"/>
          <p14:tracePt t="17091" x="5502275" y="4387850"/>
          <p14:tracePt t="17093" x="5475288" y="4387850"/>
          <p14:tracePt t="17108" x="5434013" y="4387850"/>
          <p14:tracePt t="17122" x="5378450" y="4387850"/>
          <p14:tracePt t="17124" x="5322888" y="4387850"/>
          <p14:tracePt t="17131" x="5254625" y="4360863"/>
          <p14:tracePt t="17140" x="5199063" y="4332288"/>
          <p14:tracePt t="17156" x="5089525" y="4278313"/>
          <p14:tracePt t="17163" x="5019675" y="4235450"/>
          <p14:tracePt t="17183" x="4910138" y="4140200"/>
          <p14:tracePt t="17199" x="4827588" y="4043363"/>
          <p14:tracePt t="17205" x="4772025" y="4002088"/>
          <p14:tracePt t="17211" x="4730750" y="3919538"/>
          <p14:tracePt t="17230" x="4648200" y="3822700"/>
          <p14:tracePt t="17235" x="4619625" y="3781425"/>
          <p14:tracePt t="17243" x="4592638" y="3740150"/>
          <p14:tracePt t="17261" x="4551363" y="3670300"/>
          <p14:tracePt t="17268" x="4524375" y="3643313"/>
          <p14:tracePt t="17275" x="4510088" y="3643313"/>
          <p14:tracePt t="17291" x="4483100" y="3629025"/>
          <p14:tracePt t="17315" x="4468813" y="3629025"/>
          <p14:tracePt t="17323" x="4454525" y="3629025"/>
          <p14:tracePt t="17332" x="4440238" y="3629025"/>
          <p14:tracePt t="17339" x="4440238" y="3614738"/>
          <p14:tracePt t="17355" x="4427538" y="3614738"/>
          <p14:tracePt t="17385" x="4413250" y="3614738"/>
          <p14:tracePt t="17400" x="4386263" y="3602038"/>
          <p14:tracePt t="17403" x="4371975" y="3587750"/>
          <p14:tracePt t="17419" x="4357688" y="3587750"/>
          <p14:tracePt t="17436" x="4357688" y="3573463"/>
          <p14:tracePt t="17451" x="4344988" y="3573463"/>
          <p14:tracePt t="17466" x="4344988" y="3560763"/>
          <p14:tracePt t="17469" x="4344988" y="3546475"/>
          <p14:tracePt t="17475" x="4316413" y="3532188"/>
          <p14:tracePt t="17515" x="4303713" y="3517900"/>
          <p14:tracePt t="17529" x="4289425" y="3517900"/>
          <p14:tracePt t="17700" x="4289425" y="3505200"/>
          <p14:tracePt t="17860" x="4303713" y="3505200"/>
          <p14:tracePt t="17895" x="4330700" y="3505200"/>
          <p14:tracePt t="17908" x="4344988" y="3505200"/>
          <p14:tracePt t="17916" x="4357688" y="3505200"/>
          <p14:tracePt t="17943" x="4386263" y="3505200"/>
          <p14:tracePt t="17972" x="4413250" y="3517900"/>
          <p14:tracePt t="18024" x="4427538" y="3517900"/>
          <p14:tracePt t="18220" x="4440238" y="3517900"/>
          <p14:tracePt t="18263" x="4440238" y="3476625"/>
          <p14:tracePt t="18275" x="4440238" y="3449638"/>
          <p14:tracePt t="18295" x="4440238" y="3435350"/>
          <p14:tracePt t="18328" x="4440238" y="3422650"/>
          <p14:tracePt t="18492" x="4440238" y="3435350"/>
          <p14:tracePt t="18516" x="4440238" y="3463925"/>
          <p14:tracePt t="18524" x="4440238" y="3476625"/>
          <p14:tracePt t="18531" x="4440238" y="3490913"/>
          <p14:tracePt t="18550" x="4440238" y="3532188"/>
          <p14:tracePt t="18555" x="4440238" y="3560763"/>
          <p14:tracePt t="18575" x="4440238" y="3573463"/>
          <p14:tracePt t="18659" x="4440238" y="3546475"/>
          <p14:tracePt t="18667" x="4440238" y="3532188"/>
          <p14:tracePt t="18676" x="4440238" y="3517900"/>
          <p14:tracePt t="18689" x="4440238" y="3490913"/>
          <p14:tracePt t="18693" x="4440238" y="3463925"/>
          <p14:tracePt t="18699" x="4440238" y="3435350"/>
          <p14:tracePt t="18719" x="4427538" y="3394075"/>
          <p14:tracePt t="18737" x="4427538" y="3381375"/>
          <p14:tracePt t="18772" x="4427538" y="3367088"/>
          <p14:tracePt t="18798" x="4413250" y="3367088"/>
          <p14:tracePt t="18815" x="4413250" y="3381375"/>
          <p14:tracePt t="18831" x="4413250" y="3408363"/>
          <p14:tracePt t="18847" x="4413250" y="3435350"/>
          <p14:tracePt t="18852" x="4413250" y="3476625"/>
          <p14:tracePt t="18859" x="4413250" y="3490913"/>
          <p14:tracePt t="18878" x="4427538" y="3517900"/>
          <p14:tracePt t="18915" x="4440238" y="3517900"/>
          <p14:tracePt t="18948" x="4440238" y="3505200"/>
          <p14:tracePt t="18955" x="4440238" y="3490913"/>
          <p14:tracePt t="18974" x="4454525" y="3435350"/>
          <p14:tracePt t="18991" x="4454525" y="3422650"/>
          <p14:tracePt t="19006" x="4454525" y="3394075"/>
          <p14:tracePt t="19083" x="4454525" y="3408363"/>
          <p14:tracePt t="19104" x="4454525" y="3422650"/>
          <p14:tracePt t="19107" x="4454525" y="3435350"/>
          <p14:tracePt t="19115" x="4454525" y="3463925"/>
          <p14:tracePt t="19123" x="4454525" y="3476625"/>
          <p14:tracePt t="19140" x="4454525" y="3490913"/>
          <p14:tracePt t="19181" x="4454525" y="3476625"/>
          <p14:tracePt t="19198" x="4454525" y="3435350"/>
          <p14:tracePt t="19203" x="4454525" y="3422650"/>
          <p14:tracePt t="19263" x="4454525" y="3394075"/>
          <p14:tracePt t="19371" x="4440238" y="3394075"/>
          <p14:tracePt t="19836" x="4468813" y="3394075"/>
          <p14:tracePt t="19845" x="4468813" y="3367088"/>
          <p14:tracePt t="19853" x="4483100" y="3367088"/>
          <p14:tracePt t="19889" x="4510088" y="3352800"/>
          <p14:tracePt t="19917" x="4524375" y="3340100"/>
          <p14:tracePt t="19932" x="4537075" y="3325813"/>
          <p14:tracePt t="19940" x="4551363" y="3325813"/>
          <p14:tracePt t="19947" x="4578350" y="3325813"/>
          <p14:tracePt t="19955" x="4592638" y="3325813"/>
          <p14:tracePt t="19963" x="4606925" y="3325813"/>
          <p14:tracePt t="19980" x="4633913" y="3311525"/>
          <p14:tracePt t="19995" x="4675188" y="3311525"/>
          <p14:tracePt t="20014" x="4689475" y="3297238"/>
          <p14:tracePt t="20019" x="4716463" y="3297238"/>
          <p14:tracePt t="20027" x="4730750" y="3297238"/>
          <p14:tracePt t="20035" x="4730750" y="3284538"/>
          <p14:tracePt t="20060" x="4772025" y="3284538"/>
          <p14:tracePt t="20075" x="4799013" y="3255963"/>
          <p14:tracePt t="20077" x="4840288" y="3255963"/>
          <p14:tracePt t="20092" x="4910138" y="3255963"/>
          <p14:tracePt t="20100" x="4951413" y="3255963"/>
          <p14:tracePt t="20107" x="5006975" y="3255963"/>
          <p14:tracePt t="20115" x="5048250" y="3255963"/>
          <p14:tracePt t="20123" x="5102225" y="3255963"/>
          <p14:tracePt t="20140" x="5240338" y="3255963"/>
          <p14:tracePt t="20157" x="5351463" y="3255963"/>
          <p14:tracePt t="20173" x="5489575" y="3255963"/>
          <p14:tracePt t="20189" x="5668963" y="3255963"/>
          <p14:tracePt t="20196" x="5751513" y="3255963"/>
          <p14:tracePt t="20203" x="5834063" y="3255963"/>
          <p14:tracePt t="20220" x="5984875" y="3255963"/>
          <p14:tracePt t="20236" x="6137275" y="3255963"/>
          <p14:tracePt t="20253" x="6248400" y="3255963"/>
          <p14:tracePt t="20259" x="6289675" y="3255963"/>
          <p14:tracePt t="20267" x="6316663" y="3255963"/>
          <p14:tracePt t="20284" x="6343650" y="3270250"/>
          <p14:tracePt t="20300" x="6372225" y="3284538"/>
          <p14:tracePt t="20318" x="6399213" y="3325813"/>
          <p14:tracePt t="20324" x="6413500" y="3340100"/>
          <p14:tracePt t="20331" x="6413500" y="3352800"/>
          <p14:tracePt t="20339" x="6427788" y="3352800"/>
          <p14:tracePt t="20347" x="6440488" y="3352800"/>
          <p14:tracePt t="20381" x="6454775" y="3367088"/>
          <p14:tracePt t="20507" x="6440488" y="3367088"/>
          <p14:tracePt t="20515" x="6413500" y="3367088"/>
          <p14:tracePt t="20524" x="6399213" y="3367088"/>
          <p14:tracePt t="20543" x="6372225" y="3394075"/>
          <p14:tracePt t="20548" x="6357938" y="3394075"/>
          <p14:tracePt t="20555" x="6343650" y="3408363"/>
          <p14:tracePt t="20575" x="6316663" y="3422650"/>
          <p14:tracePt t="20579" x="6316663" y="3435350"/>
          <p14:tracePt t="20587" x="6302375" y="3435350"/>
          <p14:tracePt t="20617" x="6261100" y="3449638"/>
          <p14:tracePt t="20619" x="6248400" y="3463925"/>
          <p14:tracePt t="20647" x="6234113" y="3476625"/>
          <p14:tracePt t="20681" x="6219825" y="3490913"/>
          <p14:tracePt t="20685" x="6207125" y="3505200"/>
          <p14:tracePt t="20700" x="6192838" y="3532188"/>
          <p14:tracePt t="20723" x="6178550" y="3546475"/>
          <p14:tracePt t="20744" x="6164263" y="3546475"/>
          <p14:tracePt t="20760" x="6151563" y="3560763"/>
          <p14:tracePt t="20764" x="6137275" y="3573463"/>
          <p14:tracePt t="20808" x="6122988" y="3587750"/>
          <p14:tracePt t="20915" x="6122988" y="3602038"/>
          <p14:tracePt t="20931" x="6137275" y="3602038"/>
          <p14:tracePt t="20950" x="6219825" y="3602038"/>
          <p14:tracePt t="20955" x="6275388" y="3602038"/>
          <p14:tracePt t="20963" x="6330950" y="3602038"/>
          <p14:tracePt t="20980" x="6413500" y="3602038"/>
          <p14:tracePt t="20997" x="6427788" y="3602038"/>
          <p14:tracePt t="21091" x="6413500" y="3602038"/>
          <p14:tracePt t="21099" x="6399213" y="3602038"/>
          <p14:tracePt t="21107" x="6372225" y="3602038"/>
          <p14:tracePt t="21129" x="6302375" y="3614738"/>
          <p14:tracePt t="21131" x="6261100" y="3656013"/>
          <p14:tracePt t="21139" x="6234113" y="3656013"/>
          <p14:tracePt t="21157" x="6192838" y="3670300"/>
          <p14:tracePt t="21171" x="6178550" y="3670300"/>
          <p14:tracePt t="21283" x="6178550" y="3684588"/>
          <p14:tracePt t="21291" x="6178550" y="3697288"/>
          <p14:tracePt t="21299" x="6207125" y="3697288"/>
          <p14:tracePt t="21321" x="6261100" y="3711575"/>
          <p14:tracePt t="21323" x="6302375" y="3725863"/>
          <p14:tracePt t="21331" x="6330950" y="3725863"/>
          <p14:tracePt t="21411" x="6330950" y="3740150"/>
          <p14:tracePt t="21435" x="6302375" y="3740150"/>
          <p14:tracePt t="21444" x="6289675" y="3752850"/>
          <p14:tracePt t="21460" x="6234113" y="3767138"/>
          <p14:tracePt t="21467" x="6207125" y="3767138"/>
          <p14:tracePt t="21477" x="6192838" y="3767138"/>
          <p14:tracePt t="21536" x="6178550" y="3781425"/>
          <p14:tracePt t="21547" x="6178550" y="3794125"/>
          <p14:tracePt t="21567" x="6178550" y="3808413"/>
          <p14:tracePt t="21571" x="6192838" y="3822700"/>
          <p14:tracePt t="21579" x="6207125" y="3835400"/>
          <p14:tracePt t="21599" x="6234113" y="3835400"/>
          <p14:tracePt t="21615" x="6261100" y="3849688"/>
          <p14:tracePt t="21636" x="6275388" y="3849688"/>
          <p14:tracePt t="21679" x="6289675" y="3863975"/>
          <p14:tracePt t="21728" x="6289675" y="3876675"/>
          <p14:tracePt t="21731" x="6261100" y="3890963"/>
          <p14:tracePt t="21739" x="6248400" y="3890963"/>
          <p14:tracePt t="21763" x="6234113" y="3890963"/>
          <p14:tracePt t="21764" x="6219825" y="3890963"/>
          <p14:tracePt t="21859" x="6207125" y="3905250"/>
          <p14:tracePt t="21888" x="6207125" y="3919538"/>
          <p14:tracePt t="21899" x="6207125" y="3932238"/>
          <p14:tracePt t="21907" x="6234113" y="3932238"/>
          <p14:tracePt t="21925" x="6248400" y="3932238"/>
          <p14:tracePt t="21931" x="6261100" y="3946525"/>
          <p14:tracePt t="21939" x="6275388" y="3946525"/>
          <p14:tracePt t="21967" x="6289675" y="3946525"/>
          <p14:tracePt t="22043" x="6302375" y="3960813"/>
          <p14:tracePt t="22067" x="6302375" y="3973513"/>
          <p14:tracePt t="22091" x="6302375" y="3987800"/>
          <p14:tracePt t="22100" x="6289675" y="3987800"/>
          <p14:tracePt t="22119" x="6275388" y="4002088"/>
          <p14:tracePt t="22137" x="6248400" y="4014788"/>
          <p14:tracePt t="22153" x="6219825" y="4029075"/>
          <p14:tracePt t="22157" x="6207125" y="4043363"/>
          <p14:tracePt t="22199" x="6192838" y="4043363"/>
          <p14:tracePt t="22248" x="6192838" y="4056063"/>
          <p14:tracePt t="22259" x="6192838" y="4070350"/>
          <p14:tracePt t="22282" x="6192838" y="4084638"/>
          <p14:tracePt t="22284" x="6234113" y="4111625"/>
          <p14:tracePt t="22291" x="6261100" y="4111625"/>
          <p14:tracePt t="22311" x="6289675" y="4140200"/>
          <p14:tracePt t="22331" x="6330950" y="4152900"/>
          <p14:tracePt t="22339" x="6343650" y="4152900"/>
          <p14:tracePt t="22355" x="6357938" y="4152900"/>
          <p14:tracePt t="22374" x="6372225" y="4167188"/>
          <p14:tracePt t="22389" x="6384925" y="4181475"/>
          <p14:tracePt t="22407" x="6413500" y="4194175"/>
          <p14:tracePt t="22419" x="6427788" y="4208463"/>
          <p14:tracePt t="22437" x="6454775" y="4222750"/>
          <p14:tracePt t="22455" x="6481763" y="4235450"/>
          <p14:tracePt t="22469" x="6510338" y="4249738"/>
          <p14:tracePt t="22476" x="6523038" y="4249738"/>
          <p14:tracePt t="22483" x="6551613" y="4249738"/>
          <p14:tracePt t="22501" x="6578600" y="4249738"/>
          <p14:tracePt t="22520" x="6648450" y="4249738"/>
          <p14:tracePt t="22523" x="6661150" y="4249738"/>
          <p14:tracePt t="22611" x="6648450" y="4249738"/>
          <p14:tracePt t="22632" x="6619875" y="4235450"/>
          <p14:tracePt t="22635" x="6578600" y="4235450"/>
          <p14:tracePt t="22643" x="6523038" y="4235450"/>
          <p14:tracePt t="22664" x="6469063" y="4235450"/>
          <p14:tracePt t="22668" x="6413500" y="4235450"/>
          <p14:tracePt t="22669" x="6372225" y="4235450"/>
          <p14:tracePt t="22675" x="6330950" y="4235450"/>
          <p14:tracePt t="22683" x="6316663" y="4235450"/>
          <p14:tracePt t="22691" x="6302375" y="4235450"/>
          <p14:tracePt t="22707" x="6289675" y="4235450"/>
          <p14:tracePt t="22876" x="6289675" y="4222750"/>
          <p14:tracePt t="22884" x="6302375" y="4222750"/>
          <p14:tracePt t="22901" x="6343650" y="4208463"/>
          <p14:tracePt t="22908" x="6357938" y="4194175"/>
          <p14:tracePt t="22915" x="6372225" y="4181475"/>
          <p14:tracePt t="22932" x="6384925" y="4167188"/>
          <p14:tracePt t="22940" x="6399213" y="4167188"/>
          <p14:tracePt t="22960" x="6413500" y="4152900"/>
          <p14:tracePt t="22996" x="6413500" y="4140200"/>
          <p14:tracePt t="23012" x="6399213" y="4140200"/>
          <p14:tracePt t="23041" x="6357938" y="4140200"/>
          <p14:tracePt t="23043" x="6330950" y="4140200"/>
          <p14:tracePt t="23061" x="6261100" y="4140200"/>
          <p14:tracePt t="23067" x="6234113" y="4140200"/>
          <p14:tracePt t="23077" x="6219825" y="4140200"/>
          <p14:tracePt t="23094" x="6207125" y="4140200"/>
          <p14:tracePt t="23099" x="6178550" y="4140200"/>
          <p14:tracePt t="23155" x="6178550" y="4125913"/>
          <p14:tracePt t="23182" x="6219825" y="4125913"/>
          <p14:tracePt t="23198" x="6302375" y="4084638"/>
          <p14:tracePt t="23203" x="6343650" y="4070350"/>
          <p14:tracePt t="23211" x="6372225" y="4070350"/>
          <p14:tracePt t="23233" x="6427788" y="4043363"/>
          <p14:tracePt t="23261" x="6427788" y="4014788"/>
          <p14:tracePt t="23275" x="6399213" y="4002088"/>
          <p14:tracePt t="23292" x="6384925" y="3987800"/>
          <p14:tracePt t="23327" x="6248400" y="3960813"/>
          <p14:tracePt t="23332" x="6234113" y="3960813"/>
          <p14:tracePt t="23339" x="6219825" y="3946525"/>
          <p14:tracePt t="23411" x="6219825" y="3932238"/>
          <p14:tracePt t="23432" x="6248400" y="3932238"/>
          <p14:tracePt t="23450" x="6275388" y="3919538"/>
          <p14:tracePt t="23452" x="6289675" y="3919538"/>
          <p14:tracePt t="23459" x="6316663" y="3905250"/>
          <p14:tracePt t="23468" x="6330950" y="3905250"/>
          <p14:tracePt t="23497" x="6330950" y="3890963"/>
          <p14:tracePt t="23511" x="6330950" y="3863975"/>
          <p14:tracePt t="23530" x="6316663" y="3849688"/>
          <p14:tracePt t="23533" x="6289675" y="3849688"/>
          <p14:tracePt t="23539" x="6261100" y="3849688"/>
          <p14:tracePt t="23547" x="6248400" y="3822700"/>
          <p14:tracePt t="23555" x="6234113" y="3822700"/>
          <p14:tracePt t="23575" x="6207125" y="3808413"/>
          <p14:tracePt t="23691" x="6219825" y="3794125"/>
          <p14:tracePt t="23869" x="6219825" y="3781425"/>
          <p14:tracePt t="23910" x="6234113" y="3767138"/>
          <p14:tracePt t="24011" x="6219825" y="3767138"/>
          <p14:tracePt t="24092" x="6207125" y="3767138"/>
          <p14:tracePt t="24099" x="6192838" y="3767138"/>
          <p14:tracePt t="24119" x="6192838" y="3752850"/>
          <p14:tracePt t="24460" x="6192838" y="3725863"/>
          <p14:tracePt t="24661" x="6178550" y="3725863"/>
          <p14:tracePt t="24696" x="6207125" y="3697288"/>
          <p14:tracePt t="24699" x="6219825" y="3684588"/>
          <p14:tracePt t="24719" x="6234113" y="3670300"/>
          <p14:tracePt t="24723" x="6248400" y="3670300"/>
          <p14:tracePt t="24981" x="6234113" y="3670300"/>
          <p14:tracePt t="25021" x="6219825" y="3670300"/>
          <p14:tracePt t="25036" x="6192838" y="3670300"/>
          <p14:tracePt t="25165" x="6178550" y="3670300"/>
          <p14:tracePt t="25276" x="6151563" y="3670300"/>
          <p14:tracePt t="25293" x="6137275" y="3670300"/>
          <p14:tracePt t="25324" x="6110288" y="3670300"/>
          <p14:tracePt t="25331" x="6096000" y="3670300"/>
          <p14:tracePt t="25339" x="6081713" y="3670300"/>
          <p14:tracePt t="26949" x="6081713" y="3684588"/>
          <p14:tracePt t="26999" x="6122988" y="3711575"/>
          <p14:tracePt t="27083" x="6137275" y="3711575"/>
          <p14:tracePt t="27091" x="6151563" y="3711575"/>
          <p14:tracePt t="27139" x="6164263" y="3711575"/>
          <p14:tracePt t="27147" x="6178550" y="3711575"/>
          <p14:tracePt t="27173" x="6192838" y="3711575"/>
          <p14:tracePt t="27203" x="6207125" y="3711575"/>
          <p14:tracePt t="27219" x="6219825" y="3711575"/>
          <p14:tracePt t="27251" x="6248400" y="3711575"/>
          <p14:tracePt t="27267" x="6261100" y="3725863"/>
          <p14:tracePt t="27283" x="6275388" y="3725863"/>
          <p14:tracePt t="27317" x="6302375" y="3740150"/>
          <p14:tracePt t="27348" x="6316663" y="3740150"/>
          <p14:tracePt t="27355" x="6330950" y="3740150"/>
          <p14:tracePt t="27393" x="6343650" y="3740150"/>
          <p14:tracePt t="27491" x="6343650" y="3752850"/>
          <p14:tracePt t="27515" x="6343650" y="3767138"/>
          <p14:tracePt t="27523" x="6316663" y="3767138"/>
          <p14:tracePt t="27540" x="6289675" y="3794125"/>
          <p14:tracePt t="27651" x="6275388" y="3794125"/>
          <p14:tracePt t="27683" x="6275388" y="3808413"/>
          <p14:tracePt t="27781" x="6275388" y="3822700"/>
          <p14:tracePt t="27797" x="6261100" y="3835400"/>
          <p14:tracePt t="27820" x="6248400" y="3849688"/>
          <p14:tracePt t="28141" x="6248400" y="3863975"/>
          <p14:tracePt t="28211" x="6248400" y="3876675"/>
          <p14:tracePt t="28241" x="6234113" y="3876675"/>
          <p14:tracePt t="28274" x="6219825" y="3890963"/>
          <p14:tracePt t="28275" x="6207125" y="3919538"/>
          <p14:tracePt t="28306" x="6192838" y="3960813"/>
          <p14:tracePt t="28307" x="6192838" y="3973513"/>
          <p14:tracePt t="28540" x="6192838" y="4002088"/>
          <p14:tracePt t="28591" x="6192838" y="4029075"/>
          <p14:tracePt t="28625" x="6207125" y="4043363"/>
          <p14:tracePt t="28657" x="6207125" y="4056063"/>
          <p14:tracePt t="28781" x="6219825" y="4056063"/>
          <p14:tracePt t="28972" x="6234113" y="4056063"/>
          <p14:tracePt t="28980" x="6248400" y="4056063"/>
          <p14:tracePt t="29010" x="6248400" y="4084638"/>
          <p14:tracePt t="29037" x="6261100" y="4111625"/>
          <p14:tracePt t="29060" x="6275388" y="4111625"/>
          <p14:tracePt t="29067" x="6275388" y="4125913"/>
          <p14:tracePt t="29087" x="6289675" y="4125913"/>
          <p14:tracePt t="29091" x="6302375" y="4125913"/>
          <p14:tracePt t="29117" x="6316663" y="4152900"/>
          <p14:tracePt t="29133" x="6330950" y="4167188"/>
          <p14:tracePt t="29149" x="6343650" y="4181475"/>
          <p14:tracePt t="29163" x="6343650" y="4194175"/>
          <p14:tracePt t="29445" x="6372225" y="4194175"/>
          <p14:tracePt t="29497" x="6372225" y="4181475"/>
          <p14:tracePt t="29500" x="6384925" y="4152900"/>
          <p14:tracePt t="29523" x="6399213" y="4140200"/>
          <p14:tracePt t="29551" x="6399213" y="4125913"/>
          <p14:tracePt t="29563" x="6399213" y="4111625"/>
          <p14:tracePt t="29580" x="6427788" y="4098925"/>
          <p14:tracePt t="29642" x="6427788" y="4084638"/>
          <p14:tracePt t="29691" x="6427788" y="4070350"/>
          <p14:tracePt t="29747" x="6427788" y="4056063"/>
          <p14:tracePt t="30053" x="6427788" y="4043363"/>
          <p14:tracePt t="30060" x="6427788" y="4029075"/>
          <p14:tracePt t="30092" x="6413500" y="4029075"/>
          <p14:tracePt t="30316" x="6413500" y="4002088"/>
          <p14:tracePt t="30357" x="6399213" y="4002088"/>
          <p14:tracePt t="30436" x="6372225" y="4002088"/>
          <p14:tracePt t="30604" x="6343650" y="4002088"/>
          <p14:tracePt t="30667" x="6330950" y="4002088"/>
          <p14:tracePt t="30698" x="6316663" y="4002088"/>
          <p14:tracePt t="30989" x="6302375" y="4002088"/>
          <p14:tracePt t="30996" x="6289675" y="4002088"/>
          <p14:tracePt t="31355" x="6289675" y="4014788"/>
          <p14:tracePt t="31403" x="6289675" y="4029075"/>
          <p14:tracePt t="31435" x="6289675" y="4043363"/>
          <p14:tracePt t="31716" x="6289675" y="4056063"/>
          <p14:tracePt t="31733" x="6289675" y="4070350"/>
          <p14:tracePt t="31771" x="6343650" y="4084638"/>
          <p14:tracePt t="31773" x="6357938" y="4098925"/>
          <p14:tracePt t="31779" x="6372225" y="4098925"/>
          <p14:tracePt t="31799" x="6399213" y="4111625"/>
          <p14:tracePt t="31931" x="6413500" y="4111625"/>
          <p14:tracePt t="31940" x="6427788" y="4111625"/>
          <p14:tracePt t="31961" x="6427788" y="4098925"/>
          <p14:tracePt t="31972" x="6427788" y="4084638"/>
          <p14:tracePt t="32059" x="6427788" y="4111625"/>
          <p14:tracePt t="32086" x="6427788" y="4152900"/>
          <p14:tracePt t="32099" x="6440488" y="4152900"/>
          <p14:tracePt t="32179" x="6454775" y="4167188"/>
          <p14:tracePt t="32212" x="6481763" y="4152900"/>
          <p14:tracePt t="32219" x="6496050" y="4140200"/>
          <p14:tracePt t="32227" x="6496050" y="4111625"/>
          <p14:tracePt t="32259" x="6496050" y="4098925"/>
          <p14:tracePt t="32347" x="6496050" y="4111625"/>
          <p14:tracePt t="32355" x="6496050" y="4140200"/>
          <p14:tracePt t="32363" x="6496050" y="4152900"/>
          <p14:tracePt t="32371" x="6496050" y="4167188"/>
          <p14:tracePt t="32389" x="6523038" y="4194175"/>
          <p14:tracePt t="32480" x="6551613" y="4194175"/>
          <p14:tracePt t="32491" x="6564313" y="4181475"/>
          <p14:tracePt t="32499" x="6578600" y="4167188"/>
          <p14:tracePt t="32516" x="6605588" y="4125913"/>
          <p14:tracePt t="32523" x="6605588" y="4098925"/>
          <p14:tracePt t="32545" x="6605588" y="4084638"/>
          <p14:tracePt t="32577" x="6619875" y="4056063"/>
          <p14:tracePt t="32608" x="6634163" y="4070350"/>
          <p14:tracePt t="32611" x="6634163" y="4084638"/>
          <p14:tracePt t="32619" x="6648450" y="4111625"/>
          <p14:tracePt t="32627" x="6661150" y="4125913"/>
          <p14:tracePt t="32648" x="6675438" y="4152900"/>
          <p14:tracePt t="32649" x="6689725" y="4152900"/>
          <p14:tracePt t="32664" x="6716713" y="4167188"/>
          <p14:tracePt t="32699" x="6731000" y="4167188"/>
          <p14:tracePt t="32717" x="6743700" y="4167188"/>
          <p14:tracePt t="32759" x="6743700" y="4152900"/>
          <p14:tracePt t="32778" x="6743700" y="4140200"/>
          <p14:tracePt t="33460" x="6743700" y="4152900"/>
          <p14:tracePt t="33476" x="6757988" y="4167188"/>
          <p14:tracePt t="33511" x="6772275" y="4208463"/>
          <p14:tracePt t="33516" x="6784975" y="4222750"/>
          <p14:tracePt t="33523" x="6784975" y="4235450"/>
          <p14:tracePt t="33544" x="6784975" y="4249738"/>
          <p14:tracePt t="33555" x="6799263" y="4249738"/>
          <p14:tracePt t="33765" x="6813550" y="4249738"/>
          <p14:tracePt t="33811" x="6854825" y="4249738"/>
          <p14:tracePt t="33812" x="6869113" y="4249738"/>
          <p14:tracePt t="33819" x="6881813" y="4249738"/>
          <p14:tracePt t="33828" x="6910388" y="4249738"/>
          <p14:tracePt t="33846" x="6937375" y="4235450"/>
          <p14:tracePt t="33851" x="6978650" y="4235450"/>
          <p14:tracePt t="33859" x="7005638" y="4222750"/>
          <p14:tracePt t="33867" x="7019925" y="4208463"/>
          <p14:tracePt t="33887" x="7075488" y="4194175"/>
          <p14:tracePt t="33931" x="7075488" y="4167188"/>
          <p14:tracePt t="33947" x="7089775" y="4167188"/>
          <p14:tracePt t="33986" x="7089775" y="4152900"/>
          <p14:tracePt t="34309" x="7075488" y="4152900"/>
          <p14:tracePt t="35347" x="7046913" y="4152900"/>
          <p14:tracePt t="35532" x="7046913" y="4140200"/>
          <p14:tracePt t="35558" x="7046913" y="4125913"/>
          <p14:tracePt t="35901" x="7034213" y="4125913"/>
          <p14:tracePt t="35916" x="7019925" y="4125913"/>
          <p14:tracePt t="36629" x="7005638" y="4125913"/>
          <p14:tracePt t="36707" x="7019925" y="4125913"/>
          <p14:tracePt t="36741" x="7046913" y="4125913"/>
          <p14:tracePt t="36748" x="7061200" y="4125913"/>
          <p14:tracePt t="36755" x="7075488" y="4125913"/>
          <p14:tracePt t="36774" x="7089775" y="4125913"/>
          <p14:tracePt t="37484" x="7116763" y="4111625"/>
          <p14:tracePt t="38228" x="7131050" y="4111625"/>
          <p14:tracePt t="38236" x="7172325" y="4098925"/>
          <p14:tracePt t="38245" x="7226300" y="4084638"/>
          <p14:tracePt t="38253" x="7323138" y="4056063"/>
          <p14:tracePt t="38281" x="7834313" y="4056063"/>
          <p14:tracePt t="38299" x="8316913" y="4056063"/>
          <p14:tracePt t="38300" x="8509000" y="4056063"/>
          <p14:tracePt t="38307" x="8758238" y="4056063"/>
          <p14:tracePt t="38315" x="9005888" y="4056063"/>
          <p14:tracePt t="38339" x="9626600" y="4029075"/>
          <p14:tracePt t="38347" x="9847263" y="4029075"/>
          <p14:tracePt t="38362" x="10053638" y="4029075"/>
          <p14:tracePt t="38379" x="10385425" y="4014788"/>
          <p14:tracePt t="38380" x="10536238" y="4014788"/>
          <p14:tracePt t="38395" x="10771188" y="4014788"/>
          <p14:tracePt t="38403" x="10868025" y="4014788"/>
          <p14:tracePt t="38411" x="10950575" y="4014788"/>
          <p14:tracePt t="38426" x="11047413" y="4014788"/>
          <p14:tracePt t="38441" x="11241088" y="4014788"/>
          <p14:tracePt t="38444" x="11323638" y="4014788"/>
          <p14:tracePt t="38460" x="11571288" y="4002088"/>
          <p14:tracePt t="38475" x="11903075" y="3973513"/>
          <p14:tracePt t="38483" x="12039600" y="39735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9985C60-0004-4A21-9482-30349456C84D}"/>
              </a:ext>
            </a:extLst>
          </p:cNvPr>
          <p:cNvSpPr/>
          <p:nvPr/>
        </p:nvSpPr>
        <p:spPr>
          <a:xfrm>
            <a:off x="4430110" y="203847"/>
            <a:ext cx="7645671" cy="63098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A08F1414-EF0D-46F0-A0EE-27BF30D896F4}"/>
              </a:ext>
            </a:extLst>
          </p:cNvPr>
          <p:cNvSpPr/>
          <p:nvPr/>
        </p:nvSpPr>
        <p:spPr>
          <a:xfrm>
            <a:off x="169074" y="4563626"/>
            <a:ext cx="3972911" cy="212365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27C9044A-3615-4275-AE25-8503E5A74E91}"/>
              </a:ext>
            </a:extLst>
          </p:cNvPr>
          <p:cNvSpPr txBox="1"/>
          <p:nvPr/>
        </p:nvSpPr>
        <p:spPr>
          <a:xfrm>
            <a:off x="173420" y="157655"/>
            <a:ext cx="3972911" cy="3785652"/>
          </a:xfrm>
          <a:prstGeom prst="rect">
            <a:avLst/>
          </a:prstGeom>
          <a:solidFill>
            <a:schemeClr val="accent4">
              <a:lumMod val="20000"/>
              <a:lumOff val="80000"/>
            </a:schemeClr>
          </a:solidFill>
        </p:spPr>
        <p:txBody>
          <a:bodyPr wrap="square" rtlCol="0">
            <a:spAutoFit/>
          </a:bodyPr>
          <a:lstStyle/>
          <a:p>
            <a:r>
              <a:rPr lang="fr-FR" sz="2400" b="1" dirty="0">
                <a:solidFill>
                  <a:srgbClr val="FF0000"/>
                </a:solidFill>
              </a:rPr>
              <a:t>1. Définition du caryotype:</a:t>
            </a:r>
          </a:p>
          <a:p>
            <a:r>
              <a:rPr lang="fr-FR" dirty="0"/>
              <a:t>Le caryotype est l’ensemble de chromosomes d’une espèce donne contenus dans une cellule et classés selon:</a:t>
            </a:r>
          </a:p>
          <a:p>
            <a:pPr marL="285750" indent="-285750">
              <a:buFont typeface="Arial" panose="020B0604020202020204" pitchFamily="34" charset="0"/>
              <a:buChar char="•"/>
            </a:pPr>
            <a:r>
              <a:rPr lang="fr-FR" dirty="0"/>
              <a:t>Paires homologues  (22 p autosomes et 1 p gonosome)</a:t>
            </a:r>
          </a:p>
          <a:p>
            <a:pPr marL="285750" indent="-285750">
              <a:buFont typeface="Arial" panose="020B0604020202020204" pitchFamily="34" charset="0"/>
              <a:buChar char="•"/>
            </a:pPr>
            <a:r>
              <a:rPr lang="fr-FR" dirty="0"/>
              <a:t>Leur taille </a:t>
            </a:r>
          </a:p>
          <a:p>
            <a:pPr marL="285750" indent="-285750">
              <a:buFont typeface="Arial" panose="020B0604020202020204" pitchFamily="34" charset="0"/>
              <a:buChar char="•"/>
            </a:pPr>
            <a:r>
              <a:rPr lang="fr-FR" dirty="0"/>
              <a:t>Leur forme</a:t>
            </a:r>
          </a:p>
          <a:p>
            <a:pPr marL="285750" indent="-285750">
              <a:buFont typeface="Arial" panose="020B0604020202020204" pitchFamily="34" charset="0"/>
              <a:buChar char="•"/>
            </a:pPr>
            <a:r>
              <a:rPr lang="fr-FR" dirty="0"/>
              <a:t>La position des centromères</a:t>
            </a:r>
          </a:p>
          <a:p>
            <a:pPr marL="285750" indent="-285750">
              <a:buFont typeface="Arial" panose="020B0604020202020204" pitchFamily="34" charset="0"/>
              <a:buChar char="•"/>
            </a:pPr>
            <a:r>
              <a:rPr lang="fr-FR" dirty="0"/>
              <a:t>La disposition des bandes claires et sombres</a:t>
            </a:r>
          </a:p>
          <a:p>
            <a:endParaRPr lang="fr-FR" dirty="0"/>
          </a:p>
        </p:txBody>
      </p:sp>
      <p:sp>
        <p:nvSpPr>
          <p:cNvPr id="4" name="TextBox 3">
            <a:extLst>
              <a:ext uri="{FF2B5EF4-FFF2-40B4-BE49-F238E27FC236}">
                <a16:creationId xmlns:a16="http://schemas.microsoft.com/office/drawing/2014/main" id="{25B26C41-2BCF-449F-AB64-4B67D359D356}"/>
              </a:ext>
            </a:extLst>
          </p:cNvPr>
          <p:cNvSpPr txBox="1"/>
          <p:nvPr/>
        </p:nvSpPr>
        <p:spPr>
          <a:xfrm>
            <a:off x="167658" y="4563626"/>
            <a:ext cx="3972911" cy="2492990"/>
          </a:xfrm>
          <a:prstGeom prst="rect">
            <a:avLst/>
          </a:prstGeom>
          <a:noFill/>
        </p:spPr>
        <p:txBody>
          <a:bodyPr wrap="square" rtlCol="0">
            <a:spAutoFit/>
          </a:bodyPr>
          <a:lstStyle/>
          <a:p>
            <a:r>
              <a:rPr lang="fr-FR" sz="2400" b="1" dirty="0">
                <a:solidFill>
                  <a:srgbClr val="FF0000"/>
                </a:solidFill>
              </a:rPr>
              <a:t>2. Indiquer l’importance du caryotype:</a:t>
            </a:r>
          </a:p>
          <a:p>
            <a:pPr marL="285750" indent="-285750">
              <a:buFont typeface="Arial" panose="020B0604020202020204" pitchFamily="34" charset="0"/>
              <a:buChar char="•"/>
            </a:pPr>
            <a:r>
              <a:rPr lang="fr-FR" dirty="0"/>
              <a:t>Pour étudier le nombre de chromosomes spécifique de l’espèce.</a:t>
            </a:r>
          </a:p>
          <a:p>
            <a:pPr marL="285750" indent="-285750">
              <a:buFont typeface="Arial" panose="020B0604020202020204" pitchFamily="34" charset="0"/>
              <a:buChar char="•"/>
            </a:pPr>
            <a:r>
              <a:rPr lang="fr-FR" dirty="0"/>
              <a:t>Identifier le sexe de l’individu.</a:t>
            </a:r>
          </a:p>
          <a:p>
            <a:pPr marL="285750" indent="-285750">
              <a:buFont typeface="Arial" panose="020B0604020202020204" pitchFamily="34" charset="0"/>
              <a:buChar char="•"/>
            </a:pPr>
            <a:r>
              <a:rPr lang="fr-FR" dirty="0"/>
              <a:t>Pour détecter quelques anomalies chromosomiques.</a:t>
            </a:r>
          </a:p>
          <a:p>
            <a:endParaRPr lang="fr-FR" dirty="0"/>
          </a:p>
        </p:txBody>
      </p:sp>
      <p:sp>
        <p:nvSpPr>
          <p:cNvPr id="5" name="Rectangle 4">
            <a:extLst>
              <a:ext uri="{FF2B5EF4-FFF2-40B4-BE49-F238E27FC236}">
                <a16:creationId xmlns:a16="http://schemas.microsoft.com/office/drawing/2014/main" id="{B8DE5B20-B9D1-4C08-8DD2-B05DEA6ABE30}"/>
              </a:ext>
            </a:extLst>
          </p:cNvPr>
          <p:cNvSpPr/>
          <p:nvPr/>
        </p:nvSpPr>
        <p:spPr>
          <a:xfrm>
            <a:off x="173421" y="203847"/>
            <a:ext cx="3972910" cy="3666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oup 5">
            <a:extLst>
              <a:ext uri="{FF2B5EF4-FFF2-40B4-BE49-F238E27FC236}">
                <a16:creationId xmlns:a16="http://schemas.microsoft.com/office/drawing/2014/main" id="{2A6214EF-C211-47D3-9E62-F63BBC57F5AA}"/>
              </a:ext>
            </a:extLst>
          </p:cNvPr>
          <p:cNvGrpSpPr/>
          <p:nvPr/>
        </p:nvGrpSpPr>
        <p:grpSpPr>
          <a:xfrm>
            <a:off x="4545728" y="2651775"/>
            <a:ext cx="7472852" cy="3743325"/>
            <a:chOff x="0" y="0"/>
            <a:chExt cx="8420100" cy="3743325"/>
          </a:xfrm>
        </p:grpSpPr>
        <p:pic>
          <p:nvPicPr>
            <p:cNvPr id="7" name="Picture 6">
              <a:extLst>
                <a:ext uri="{FF2B5EF4-FFF2-40B4-BE49-F238E27FC236}">
                  <a16:creationId xmlns:a16="http://schemas.microsoft.com/office/drawing/2014/main" id="{7630E87D-85AA-431B-8455-CC3E952A2813}"/>
                </a:ext>
              </a:extLst>
            </p:cNvPr>
            <p:cNvPicPr/>
            <p:nvPr/>
          </p:nvPicPr>
          <p:blipFill>
            <a:blip r:embed="rId4"/>
            <a:stretch>
              <a:fillRect/>
            </a:stretch>
          </p:blipFill>
          <p:spPr>
            <a:xfrm>
              <a:off x="0" y="0"/>
              <a:ext cx="3743325" cy="3609975"/>
            </a:xfrm>
            <a:prstGeom prst="rect">
              <a:avLst/>
            </a:prstGeom>
          </p:spPr>
        </p:pic>
        <p:pic>
          <p:nvPicPr>
            <p:cNvPr id="8" name="Picture 7">
              <a:extLst>
                <a:ext uri="{FF2B5EF4-FFF2-40B4-BE49-F238E27FC236}">
                  <a16:creationId xmlns:a16="http://schemas.microsoft.com/office/drawing/2014/main" id="{0CBAA34A-150E-46D8-A6E2-55727F6FC06C}"/>
                </a:ext>
              </a:extLst>
            </p:cNvPr>
            <p:cNvPicPr/>
            <p:nvPr/>
          </p:nvPicPr>
          <p:blipFill>
            <a:blip r:embed="rId5"/>
            <a:stretch>
              <a:fillRect/>
            </a:stretch>
          </p:blipFill>
          <p:spPr>
            <a:xfrm>
              <a:off x="4391025" y="104775"/>
              <a:ext cx="4029075" cy="3638550"/>
            </a:xfrm>
            <a:prstGeom prst="rect">
              <a:avLst/>
            </a:prstGeom>
          </p:spPr>
        </p:pic>
      </p:grpSp>
      <p:sp>
        <p:nvSpPr>
          <p:cNvPr id="10" name="TextBox 9">
            <a:extLst>
              <a:ext uri="{FF2B5EF4-FFF2-40B4-BE49-F238E27FC236}">
                <a16:creationId xmlns:a16="http://schemas.microsoft.com/office/drawing/2014/main" id="{04FDB5C8-42BB-4201-92DD-2801308DAFED}"/>
              </a:ext>
            </a:extLst>
          </p:cNvPr>
          <p:cNvSpPr txBox="1"/>
          <p:nvPr/>
        </p:nvSpPr>
        <p:spPr>
          <a:xfrm>
            <a:off x="5102775" y="603364"/>
            <a:ext cx="7078717" cy="1938992"/>
          </a:xfrm>
          <a:prstGeom prst="rect">
            <a:avLst/>
          </a:prstGeom>
          <a:noFill/>
        </p:spPr>
        <p:txBody>
          <a:bodyPr wrap="square" rtlCol="0">
            <a:spAutoFit/>
          </a:bodyPr>
          <a:lstStyle/>
          <a:p>
            <a:r>
              <a:rPr lang="fr-FR" sz="2400" b="1" dirty="0">
                <a:solidFill>
                  <a:srgbClr val="FF0000"/>
                </a:solidFill>
              </a:rPr>
              <a:t>3. Ecrire la garniture chromosomique ou  la formule chromosomique des 2 caryotypes ci-dessous</a:t>
            </a:r>
          </a:p>
          <a:p>
            <a:endParaRPr lang="fr-FR" sz="2400" b="1" dirty="0">
              <a:solidFill>
                <a:srgbClr val="FF0000"/>
              </a:solidFill>
            </a:endParaRPr>
          </a:p>
          <a:p>
            <a:endParaRPr lang="fr-FR" sz="2400" b="1" dirty="0">
              <a:solidFill>
                <a:srgbClr val="FF0000"/>
              </a:solidFill>
            </a:endParaRPr>
          </a:p>
          <a:p>
            <a:r>
              <a:rPr lang="fr-FR" sz="2400" b="1" dirty="0">
                <a:solidFill>
                  <a:srgbClr val="FF0000"/>
                </a:solidFill>
              </a:rPr>
              <a:t>2n= 44+ XY                                          2n= 44+ XX</a:t>
            </a:r>
          </a:p>
        </p:txBody>
      </p:sp>
      <p:pic>
        <p:nvPicPr>
          <p:cNvPr id="12" name="Audio 11">
            <a:hlinkClick r:id="" action="ppaction://media"/>
            <a:extLst>
              <a:ext uri="{FF2B5EF4-FFF2-40B4-BE49-F238E27FC236}">
                <a16:creationId xmlns:a16="http://schemas.microsoft.com/office/drawing/2014/main" id="{8BF2F8F8-9490-4D11-8E92-FEF44E795C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6959845"/>
      </p:ext>
    </p:extLst>
  </p:cSld>
  <p:clrMapOvr>
    <a:masterClrMapping/>
  </p:clrMapOvr>
  <mc:AlternateContent xmlns:mc="http://schemas.openxmlformats.org/markup-compatibility/2006">
    <mc:Choice xmlns:p14="http://schemas.microsoft.com/office/powerpoint/2010/main" Requires="p14">
      <p:transition spd="slow" p14:dur="2000" advTm="238914"/>
    </mc:Choice>
    <mc:Fallback>
      <p:transition spd="slow" advTm="238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3585" x="3600450" y="6775450"/>
          <p14:tracePt t="3590" x="3695700" y="6746875"/>
          <p14:tracePt t="3595" x="3792538" y="6719888"/>
          <p14:tracePt t="3602" x="3889375" y="6705600"/>
          <p14:tracePt t="3611" x="3971925" y="6664325"/>
          <p14:tracePt t="3618" x="4027488" y="6651625"/>
          <p14:tracePt t="3626" x="4068763" y="6637338"/>
          <p14:tracePt t="3636" x="4095750" y="6610350"/>
          <p14:tracePt t="3642" x="4124325" y="6596063"/>
          <p14:tracePt t="3650" x="4137025" y="6581775"/>
          <p14:tracePt t="3658" x="4151313" y="6554788"/>
          <p14:tracePt t="3666" x="4151313" y="6540500"/>
          <p14:tracePt t="3674" x="4165600" y="6513513"/>
          <p14:tracePt t="3682" x="4165600" y="6499225"/>
          <p14:tracePt t="3690" x="4165600" y="6484938"/>
          <p14:tracePt t="3699" x="4178300" y="6472238"/>
          <p14:tracePt t="3714" x="4178300" y="6457950"/>
          <p14:tracePt t="3715" x="4178300" y="6443663"/>
          <p14:tracePt t="3722" x="4178300" y="6402388"/>
          <p14:tracePt t="3730" x="4192588" y="6375400"/>
          <p14:tracePt t="3738" x="4192588" y="6334125"/>
          <p14:tracePt t="3746" x="4219575" y="6264275"/>
          <p14:tracePt t="3754" x="4248150" y="6223000"/>
          <p14:tracePt t="3762" x="4262438" y="6154738"/>
          <p14:tracePt t="3770" x="4275138" y="6113463"/>
          <p14:tracePt t="3779" x="4303713" y="6057900"/>
          <p14:tracePt t="3787" x="4330700" y="6002338"/>
          <p14:tracePt t="3794" x="4357688" y="5905500"/>
          <p14:tracePt t="3803" x="4371975" y="5808663"/>
          <p14:tracePt t="3810" x="4413250" y="5699125"/>
          <p14:tracePt t="3818" x="4440238" y="5616575"/>
          <p14:tracePt t="3826" x="4454525" y="5505450"/>
          <p14:tracePt t="3835" x="4483100" y="5395913"/>
          <p14:tracePt t="3843" x="4510088" y="5299075"/>
          <p14:tracePt t="3851" x="4537075" y="5202238"/>
          <p14:tracePt t="3859" x="4565650" y="5119688"/>
          <p14:tracePt t="3867" x="4565650" y="5037138"/>
          <p14:tracePt t="3886" x="4565650" y="4940300"/>
          <p14:tracePt t="3890" x="4565650" y="4911725"/>
          <p14:tracePt t="3899" x="4565650" y="4870450"/>
          <p14:tracePt t="3907" x="4565650" y="4829175"/>
          <p14:tracePt t="3914" x="4578350" y="4787900"/>
          <p14:tracePt t="3922" x="4592638" y="4760913"/>
          <p14:tracePt t="3930" x="4592638" y="4719638"/>
          <p14:tracePt t="3939" x="4606925" y="4691063"/>
          <p14:tracePt t="3946" x="4633913" y="4649788"/>
          <p14:tracePt t="3954" x="4633913" y="4594225"/>
          <p14:tracePt t="3962" x="4675188" y="4567238"/>
          <p14:tracePt t="3979" x="4716463" y="4498975"/>
          <p14:tracePt t="3986" x="4745038" y="4470400"/>
          <p14:tracePt t="3994" x="4757738" y="4443413"/>
          <p14:tracePt t="4002" x="4786313" y="4414838"/>
          <p14:tracePt t="4010" x="4799013" y="4373563"/>
          <p14:tracePt t="4019" x="4813300" y="4346575"/>
          <p14:tracePt t="4026" x="4827588" y="4319588"/>
          <p14:tracePt t="4035" x="4840288" y="4305300"/>
          <p14:tracePt t="4055" x="4840288" y="4249738"/>
          <p14:tracePt t="4060" x="4840288" y="4235450"/>
          <p14:tracePt t="4066" x="4840288" y="4208463"/>
          <p14:tracePt t="4075" x="4840288" y="4181475"/>
          <p14:tracePt t="4083" x="4840288" y="4152900"/>
          <p14:tracePt t="4104" x="4840288" y="4098925"/>
          <p14:tracePt t="4107" x="4840288" y="4070350"/>
          <p14:tracePt t="4307" x="4840288" y="4056063"/>
          <p14:tracePt t="4344" x="4827588" y="4056063"/>
          <p14:tracePt t="4354" x="4813300" y="4070350"/>
          <p14:tracePt t="4370" x="4799013" y="4070350"/>
          <p14:tracePt t="4392" x="4799013" y="4098925"/>
          <p14:tracePt t="4402" x="4786313" y="4111625"/>
          <p14:tracePt t="4423" x="4772025" y="4125913"/>
          <p14:tracePt t="4434" x="4757738" y="4152900"/>
          <p14:tracePt t="4442" x="4757738" y="4181475"/>
          <p14:tracePt t="4462" x="4730750" y="4194175"/>
          <p14:tracePt t="4464" x="4730750" y="4208463"/>
          <p14:tracePt t="4466" x="4716463" y="4222750"/>
          <p14:tracePt t="4475" x="4716463" y="4235450"/>
          <p14:tracePt t="4482" x="4703763" y="4235450"/>
          <p14:tracePt t="4490" x="4703763" y="4264025"/>
          <p14:tracePt t="4511" x="4675188" y="4291013"/>
          <p14:tracePt t="4515" x="4648200" y="4319588"/>
          <p14:tracePt t="4522" x="4648200" y="4360863"/>
          <p14:tracePt t="4530" x="4648200" y="4402138"/>
          <p14:tracePt t="4538" x="4619625" y="4443413"/>
          <p14:tracePt t="4547" x="4619625" y="4498975"/>
          <p14:tracePt t="4554" x="4619625" y="4525963"/>
          <p14:tracePt t="4625" x="4592638" y="4870450"/>
          <p14:tracePt t="4627" x="4592638" y="4899025"/>
          <p14:tracePt t="4634" x="4592638" y="4940300"/>
          <p14:tracePt t="4642" x="4592638" y="4967288"/>
          <p14:tracePt t="4650" x="4592638" y="5008563"/>
          <p14:tracePt t="4668" x="4633913" y="5091113"/>
          <p14:tracePt t="4675" x="4633913" y="5160963"/>
          <p14:tracePt t="4682" x="4648200" y="5216525"/>
          <p14:tracePt t="4690" x="4660900" y="5257800"/>
          <p14:tracePt t="4698" x="4675188" y="5299075"/>
          <p14:tracePt t="4706" x="4689475" y="5340350"/>
          <p14:tracePt t="4714" x="4689475" y="5422900"/>
          <p14:tracePt t="4722" x="4716463" y="5478463"/>
          <p14:tracePt t="4730" x="4730750" y="5519738"/>
          <p14:tracePt t="4739" x="4757738" y="5575300"/>
          <p14:tracePt t="4747" x="4772025" y="5616575"/>
          <p14:tracePt t="4755" x="4799013" y="5684838"/>
          <p14:tracePt t="4774" x="4868863" y="5808663"/>
          <p14:tracePt t="4779" x="4895850" y="5849938"/>
          <p14:tracePt t="4787" x="4937125" y="5919788"/>
          <p14:tracePt t="4795" x="4978400" y="5961063"/>
          <p14:tracePt t="4803" x="5006975" y="6016625"/>
          <p14:tracePt t="4824" x="5102225" y="6057900"/>
          <p14:tracePt t="4827" x="5145088" y="6099175"/>
          <p14:tracePt t="4835" x="5186363" y="6126163"/>
          <p14:tracePt t="4843" x="5227638" y="6167438"/>
          <p14:tracePt t="4850" x="5310188" y="6208713"/>
          <p14:tracePt t="4858" x="5378450" y="6237288"/>
          <p14:tracePt t="4866" x="5434013" y="6278563"/>
          <p14:tracePt t="4874" x="5502275" y="6319838"/>
          <p14:tracePt t="4882" x="5599113" y="6346825"/>
          <p14:tracePt t="4891" x="5722938" y="6388100"/>
          <p14:tracePt t="4898" x="5834063" y="6430963"/>
          <p14:tracePt t="4906" x="5984875" y="6484938"/>
          <p14:tracePt t="4915" x="6137275" y="6526213"/>
          <p14:tracePt t="4923" x="6316663" y="6567488"/>
          <p14:tracePt t="4931" x="6496050" y="6623050"/>
          <p14:tracePt t="4946" x="6813550" y="6678613"/>
          <p14:tracePt t="4955" x="6951663" y="6719888"/>
          <p14:tracePt t="4962" x="7102475" y="6746875"/>
          <p14:tracePt t="4970" x="7240588" y="6789738"/>
          <p14:tracePt t="4979" x="7392988" y="6802438"/>
          <p14:tracePt t="4986" x="7516813" y="6831013"/>
          <p14:tracePt t="5139" x="10123488" y="6816725"/>
          <p14:tracePt t="5146" x="10220325" y="6802438"/>
          <p14:tracePt t="5155" x="10274300" y="6789738"/>
          <p14:tracePt t="5162" x="10315575" y="6789738"/>
          <p14:tracePt t="5183" x="10358438" y="6789738"/>
          <p14:tracePt t="5288" x="10344150" y="6816725"/>
          <p14:tracePt t="5290" x="10329863" y="6816725"/>
          <p14:tracePt t="5299" x="10315575" y="6816725"/>
          <p14:tracePt t="5322" x="10247313" y="6831013"/>
          <p14:tracePt t="5325" x="10206038" y="6843713"/>
          <p14:tracePt t="5587" x="6192838" y="6831013"/>
          <p14:tracePt t="5595" x="5999163" y="6831013"/>
          <p14:tracePt t="5603" x="5875338" y="6831013"/>
          <p14:tracePt t="5611" x="5751513" y="6831013"/>
          <p14:tracePt t="5619" x="5640388" y="6831013"/>
          <p14:tracePt t="5627" x="5530850" y="6831013"/>
          <p14:tracePt t="5646" x="5392738" y="6831013"/>
          <p14:tracePt t="5651" x="5337175" y="6831013"/>
          <p14:tracePt t="5659" x="5295900" y="6843713"/>
          <p14:tracePt t="5667" x="5254625" y="6843713"/>
          <p14:tracePt t="5907" x="2303463" y="6775450"/>
          <p14:tracePt t="5926" x="1958975" y="6692900"/>
          <p14:tracePt t="5931" x="1765300" y="6637338"/>
          <p14:tracePt t="5938" x="1612900" y="6596063"/>
          <p14:tracePt t="5948" x="1447800" y="6554788"/>
          <p14:tracePt t="5954" x="1282700" y="6499225"/>
          <p14:tracePt t="5963" x="1130300" y="6457950"/>
          <p14:tracePt t="5971" x="950913" y="6361113"/>
          <p14:tracePt t="5978" x="773113" y="6264275"/>
          <p14:tracePt t="5987" x="565150" y="6154738"/>
          <p14:tracePt t="5995" x="331788" y="6002338"/>
          <p14:tracePt t="6003" x="111125" y="5837238"/>
          <p14:tracePt t="6739" x="26988" y="552450"/>
          <p14:tracePt t="6748" x="55563" y="523875"/>
          <p14:tracePt t="6756" x="82550" y="511175"/>
          <p14:tracePt t="6772" x="111125" y="511175"/>
          <p14:tracePt t="6811" x="193675" y="511175"/>
          <p14:tracePt t="6819" x="234950" y="511175"/>
          <p14:tracePt t="6826" x="261938" y="523875"/>
          <p14:tracePt t="6848" x="317500" y="538163"/>
          <p14:tracePt t="6851" x="344488" y="552450"/>
          <p14:tracePt t="6858" x="385763" y="552450"/>
          <p14:tracePt t="6876" x="455613" y="565150"/>
          <p14:tracePt t="6882" x="468313" y="579438"/>
          <p14:tracePt t="6890" x="496888" y="593725"/>
          <p14:tracePt t="6899" x="523875" y="593725"/>
          <p14:tracePt t="6906" x="565150" y="593725"/>
          <p14:tracePt t="6923" x="579438" y="593725"/>
          <p14:tracePt t="6930" x="593725" y="593725"/>
          <p14:tracePt t="6946" x="606425" y="593725"/>
          <p14:tracePt t="6954" x="620713" y="593725"/>
          <p14:tracePt t="6962" x="635000" y="593725"/>
          <p14:tracePt t="6970" x="647700" y="593725"/>
          <p14:tracePt t="7004" x="661988" y="593725"/>
          <p14:tracePt t="7187" x="647700" y="593725"/>
          <p14:tracePt t="7195" x="647700" y="579438"/>
          <p14:tracePt t="7213" x="552450" y="565150"/>
          <p14:tracePt t="7219" x="482600" y="552450"/>
          <p14:tracePt t="7227" x="427038" y="523875"/>
          <p14:tracePt t="7235" x="400050" y="523875"/>
          <p14:tracePt t="7243" x="358775" y="523875"/>
          <p14:tracePt t="7251" x="331788" y="523875"/>
          <p14:tracePt t="7258" x="317500" y="523875"/>
          <p14:tracePt t="7516" x="303213" y="523875"/>
          <p14:tracePt t="7524" x="276225" y="523875"/>
          <p14:tracePt t="7561" x="220663" y="552450"/>
          <p14:tracePt t="7576" x="206375" y="552450"/>
          <p14:tracePt t="7579" x="179388" y="579438"/>
          <p14:tracePt t="7595" x="165100" y="593725"/>
          <p14:tracePt t="7613" x="165100" y="606425"/>
          <p14:tracePt t="7618" x="152400" y="635000"/>
          <p14:tracePt t="7642" x="111125" y="676275"/>
          <p14:tracePt t="7650" x="111125" y="690563"/>
          <p14:tracePt t="7658" x="111125" y="717550"/>
          <p14:tracePt t="7666" x="82550" y="758825"/>
          <p14:tracePt t="7674" x="82550" y="785813"/>
          <p14:tracePt t="7682" x="82550" y="814388"/>
          <p14:tracePt t="7690" x="82550" y="841375"/>
          <p14:tracePt t="7698" x="68263" y="882650"/>
          <p14:tracePt t="7706" x="68263" y="911225"/>
          <p14:tracePt t="7715" x="68263" y="952500"/>
          <p14:tracePt t="7722" x="68263" y="1008063"/>
          <p14:tracePt t="7737" x="68263" y="1049338"/>
          <p14:tracePt t="7739" x="68263" y="1103313"/>
          <p14:tracePt t="7746" x="68263" y="1131888"/>
          <p14:tracePt t="7754" x="68263" y="1187450"/>
          <p14:tracePt t="7762" x="68263" y="1255713"/>
          <p14:tracePt t="7770" x="68263" y="1323975"/>
          <p14:tracePt t="7778" x="68263" y="1379538"/>
          <p14:tracePt t="7787" x="68263" y="1420813"/>
          <p14:tracePt t="7795" x="68263" y="1476375"/>
          <p14:tracePt t="7804" x="68263" y="1531938"/>
          <p14:tracePt t="7811" x="68263" y="1614488"/>
          <p14:tracePt t="7818" x="68263" y="1670050"/>
          <p14:tracePt t="7827" x="68263" y="1738313"/>
          <p14:tracePt t="7835" x="68263" y="1793875"/>
          <p14:tracePt t="7843" x="68263" y="1849438"/>
          <p14:tracePt t="7850" x="68263" y="1946275"/>
          <p14:tracePt t="7859" x="55563" y="2041525"/>
          <p14:tracePt t="7878" x="55563" y="2208213"/>
          <p14:tracePt t="7895" x="55563" y="2400300"/>
          <p14:tracePt t="7899" x="55563" y="2484438"/>
          <p14:tracePt t="7907" x="55563" y="2566988"/>
          <p14:tracePt t="7914" x="55563" y="2663825"/>
          <p14:tracePt t="7922" x="55563" y="2773363"/>
          <p14:tracePt t="7942" x="55563" y="2952750"/>
          <p14:tracePt t="7949" x="55563" y="3022600"/>
          <p14:tracePt t="7954" x="55563" y="3117850"/>
          <p14:tracePt t="7962" x="55563" y="3201988"/>
          <p14:tracePt t="7970" x="55563" y="3270250"/>
          <p14:tracePt t="7989" x="55563" y="3422650"/>
          <p14:tracePt t="7994" x="55563" y="3517900"/>
          <p14:tracePt t="8002" x="55563" y="3629025"/>
          <p14:tracePt t="8010" x="55563" y="3697288"/>
          <p14:tracePt t="8018" x="55563" y="3794125"/>
          <p14:tracePt t="8026" x="55563" y="3905250"/>
          <p14:tracePt t="8034" x="55563" y="4002088"/>
          <p14:tracePt t="8042" x="68263" y="4111625"/>
          <p14:tracePt t="8051" x="68263" y="4181475"/>
          <p14:tracePt t="8071" x="82550" y="4387850"/>
          <p14:tracePt t="8074" x="123825" y="4484688"/>
          <p14:tracePt t="8083" x="152400" y="4581525"/>
          <p14:tracePt t="8091" x="165100" y="4664075"/>
          <p14:tracePt t="8098" x="193675" y="4746625"/>
          <p14:tracePt t="8107" x="206375" y="4816475"/>
          <p14:tracePt t="8114" x="234950" y="4899025"/>
          <p14:tracePt t="8130" x="288925" y="5008563"/>
          <p14:tracePt t="8139" x="331788" y="5091113"/>
          <p14:tracePt t="8146" x="358775" y="5146675"/>
          <p14:tracePt t="8154" x="385763" y="5216525"/>
          <p14:tracePt t="8162" x="385763" y="5270500"/>
          <p14:tracePt t="8170" x="414338" y="5354638"/>
          <p14:tracePt t="8178" x="441325" y="5437188"/>
          <p14:tracePt t="8186" x="496888" y="5505450"/>
          <p14:tracePt t="8196" x="552450" y="5546725"/>
          <p14:tracePt t="8203" x="579438" y="5616575"/>
          <p14:tracePt t="8221" x="635000" y="5713413"/>
          <p14:tracePt t="8227" x="661988" y="5740400"/>
          <p14:tracePt t="8235" x="688975" y="5754688"/>
          <p14:tracePt t="8242" x="703263" y="5767388"/>
          <p14:tracePt t="8251" x="717550" y="5781675"/>
          <p14:tracePt t="8258" x="744538" y="5781675"/>
          <p14:tracePt t="8267" x="744538" y="5795963"/>
          <p14:tracePt t="8285" x="758825" y="5808663"/>
          <p14:tracePt t="8291" x="773113" y="5808663"/>
          <p14:tracePt t="8330" x="785813" y="5808663"/>
          <p14:tracePt t="8379" x="800100" y="5808663"/>
          <p14:tracePt t="8395" x="827088" y="5822950"/>
          <p14:tracePt t="8403" x="841375" y="5822950"/>
          <p14:tracePt t="8411" x="868363" y="5822950"/>
          <p14:tracePt t="8428" x="950913" y="5822950"/>
          <p14:tracePt t="8435" x="1020763" y="5837238"/>
          <p14:tracePt t="8443" x="1117600" y="5837238"/>
          <p14:tracePt t="8451" x="1185863" y="5837238"/>
          <p14:tracePt t="8470" x="1406525" y="5837238"/>
          <p14:tracePt t="8474" x="1544638" y="5837238"/>
          <p14:tracePt t="8483" x="1655763" y="5837238"/>
          <p14:tracePt t="8490" x="1738313" y="5837238"/>
          <p14:tracePt t="8499" x="1862138" y="5808663"/>
          <p14:tracePt t="8507" x="1944688" y="5781675"/>
          <p14:tracePt t="8515" x="2000250" y="5767388"/>
          <p14:tracePt t="8555" x="2165350" y="5684838"/>
          <p14:tracePt t="8563" x="2192338" y="5657850"/>
          <p14:tracePt t="8580" x="2220913" y="5629275"/>
          <p14:tracePt t="8588" x="2262188" y="5616575"/>
          <p14:tracePt t="8596" x="2289175" y="5602288"/>
          <p14:tracePt t="8603" x="2317750" y="5588000"/>
          <p14:tracePt t="8611" x="2344738" y="5561013"/>
          <p14:tracePt t="8619" x="2386013" y="5534025"/>
          <p14:tracePt t="8627" x="2413000" y="5519738"/>
          <p14:tracePt t="8635" x="2441575" y="5491163"/>
          <p14:tracePt t="8643" x="2482850" y="5464175"/>
          <p14:tracePt t="8651" x="2524125" y="5437188"/>
          <p14:tracePt t="8658" x="2565400" y="5395913"/>
          <p14:tracePt t="8667" x="2606675" y="5381625"/>
          <p14:tracePt t="8674" x="2647950" y="5367338"/>
          <p14:tracePt t="8683" x="2689225" y="5354638"/>
          <p14:tracePt t="8703" x="2730500" y="5299075"/>
          <p14:tracePt t="8706" x="2759075" y="5284788"/>
          <p14:tracePt t="8715" x="2800350" y="5270500"/>
          <p14:tracePt t="8722" x="2841625" y="5243513"/>
          <p14:tracePt t="8732" x="2868613" y="5229225"/>
          <p14:tracePt t="8738" x="2895600" y="5202238"/>
          <p14:tracePt t="8747" x="2924175" y="5175250"/>
          <p14:tracePt t="8765" x="2979738" y="5119688"/>
          <p14:tracePt t="8770" x="3021013" y="5091113"/>
          <p14:tracePt t="8779" x="3033713" y="5049838"/>
          <p14:tracePt t="8786" x="3048000" y="5022850"/>
          <p14:tracePt t="8794" x="3062288" y="4981575"/>
          <p14:tracePt t="8802" x="3074988" y="4953000"/>
          <p14:tracePt t="8810" x="3074988" y="4940300"/>
          <p14:tracePt t="8818" x="3074988" y="4926013"/>
          <p14:tracePt t="8826" x="3089275" y="4911725"/>
          <p14:tracePt t="8834" x="3089275" y="4899025"/>
          <p14:tracePt t="9619" x="3089275" y="4884738"/>
          <p14:tracePt t="9685" x="3062288" y="4911725"/>
          <p14:tracePt t="9690" x="3062288" y="4940300"/>
          <p14:tracePt t="9899" x="3062288" y="4953000"/>
          <p14:tracePt t="9907" x="3074988" y="4953000"/>
          <p14:tracePt t="9934" x="3130550" y="4953000"/>
          <p14:tracePt t="9939" x="3130550" y="4940300"/>
          <p14:tracePt t="9947" x="3159125" y="4926013"/>
          <p14:tracePt t="9954" x="3159125" y="4899025"/>
          <p14:tracePt t="9977" x="3200400" y="4829175"/>
          <p14:tracePt t="9978" x="3213100" y="4787900"/>
          <p14:tracePt t="9986" x="3241675" y="4746625"/>
          <p14:tracePt t="10003" x="3295650" y="4608513"/>
          <p14:tracePt t="10010" x="3351213" y="4540250"/>
          <p14:tracePt t="10018" x="3392488" y="4457700"/>
          <p14:tracePt t="10026" x="3462338" y="4360863"/>
          <p14:tracePt t="10034" x="3557588" y="4235450"/>
          <p14:tracePt t="10042" x="3668713" y="4111625"/>
          <p14:tracePt t="10050" x="3765550" y="3973513"/>
          <p14:tracePt t="10058" x="3916363" y="3808413"/>
          <p14:tracePt t="10066" x="4027488" y="3670300"/>
          <p14:tracePt t="10074" x="4151313" y="3532188"/>
          <p14:tracePt t="10082" x="4262438" y="3394075"/>
          <p14:tracePt t="10090" x="4344988" y="3297238"/>
          <p14:tracePt t="10111" x="4510088" y="3090863"/>
          <p14:tracePt t="10129" x="4633913" y="2911475"/>
          <p14:tracePt t="10130" x="4716463" y="2843213"/>
          <p14:tracePt t="10139" x="4786313" y="2759075"/>
          <p14:tracePt t="10147" x="4840288" y="2690813"/>
          <p14:tracePt t="10154" x="4895850" y="2608263"/>
          <p14:tracePt t="10163" x="4951413" y="2538413"/>
          <p14:tracePt t="10170" x="4978400" y="2484438"/>
          <p14:tracePt t="10179" x="5033963" y="2428875"/>
          <p14:tracePt t="10187" x="5089525" y="2359025"/>
          <p14:tracePt t="10194" x="5130800" y="2290763"/>
          <p14:tracePt t="10202" x="5172075" y="2249488"/>
          <p14:tracePt t="10219" x="5268913" y="2097088"/>
          <p14:tracePt t="10226" x="5337175" y="2028825"/>
          <p14:tracePt t="10234" x="5392738" y="1958975"/>
          <p14:tracePt t="10242" x="5461000" y="1876425"/>
          <p14:tracePt t="10250" x="5516563" y="1820863"/>
          <p14:tracePt t="10259" x="5586413" y="1779588"/>
          <p14:tracePt t="10266" x="5627688" y="1711325"/>
          <p14:tracePt t="10281" x="5681663" y="1670050"/>
          <p14:tracePt t="10282" x="5722938" y="1628775"/>
          <p14:tracePt t="10290" x="5751513" y="1573213"/>
          <p14:tracePt t="10299" x="5778500" y="1546225"/>
          <p14:tracePt t="10307" x="5819775" y="1490663"/>
          <p14:tracePt t="10314" x="5861050" y="1449388"/>
          <p14:tracePt t="10329" x="5902325" y="1379538"/>
          <p14:tracePt t="10331" x="5943600" y="1338263"/>
          <p14:tracePt t="10338" x="5984875" y="1270000"/>
          <p14:tracePt t="10347" x="6013450" y="1241425"/>
          <p14:tracePt t="10354" x="6040438" y="1200150"/>
          <p14:tracePt t="10362" x="6054725" y="1187450"/>
          <p14:tracePt t="10370" x="6069013" y="1173163"/>
          <p14:tracePt t="10378" x="6069013" y="1158875"/>
          <p14:tracePt t="10434" x="6081713" y="1144588"/>
          <p14:tracePt t="10460" x="6110288" y="1131888"/>
          <p14:tracePt t="10474" x="6110288" y="1103313"/>
          <p14:tracePt t="10482" x="6137275" y="1103313"/>
          <p14:tracePt t="10507" x="6164263" y="1090613"/>
          <p14:tracePt t="10514" x="6164263" y="1076325"/>
          <p14:tracePt t="10530" x="6192838" y="1076325"/>
          <p14:tracePt t="10635" x="6207125" y="1076325"/>
          <p14:tracePt t="10660" x="6234113" y="1076325"/>
          <p14:tracePt t="10683" x="6261100" y="1076325"/>
          <p14:tracePt t="10720" x="6261100" y="1090613"/>
          <p14:tracePt t="10746" x="6275388" y="1090613"/>
          <p14:tracePt t="10762" x="6289675" y="1090613"/>
          <p14:tracePt t="10784" x="6316663" y="1117600"/>
          <p14:tracePt t="10786" x="6330950" y="1131888"/>
          <p14:tracePt t="10794" x="6343650" y="1131888"/>
          <p14:tracePt t="10817" x="6413500" y="1144588"/>
          <p14:tracePt t="10819" x="6440488" y="1144588"/>
          <p14:tracePt t="10826" x="6469063" y="1158875"/>
          <p14:tracePt t="10834" x="6481763" y="1158875"/>
          <p14:tracePt t="11259" x="6510338" y="1173163"/>
          <p14:tracePt t="11292" x="6510338" y="1187450"/>
          <p14:tracePt t="11327" x="6510338" y="1214438"/>
          <p14:tracePt t="11354" x="6510338" y="1228725"/>
          <p14:tracePt t="11382" x="6510338" y="1241425"/>
          <p14:tracePt t="11399" x="6510338" y="1255713"/>
          <p14:tracePt t="11402" x="6510338" y="1270000"/>
          <p14:tracePt t="11452" x="6510338" y="1296988"/>
          <p14:tracePt t="11732" x="6523038" y="1296988"/>
          <p14:tracePt t="11739" x="6537325" y="1282700"/>
          <p14:tracePt t="11747" x="6537325" y="1270000"/>
          <p14:tracePt t="11781" x="6564313" y="1228725"/>
          <p14:tracePt t="11783" x="6564313" y="1214438"/>
          <p14:tracePt t="11805" x="6564313" y="1187450"/>
          <p14:tracePt t="11810" x="6578600" y="1158875"/>
          <p14:tracePt t="11939" x="6592888" y="1144588"/>
          <p14:tracePt t="11957" x="6605588" y="1144588"/>
          <p14:tracePt t="11987" x="6619875" y="1131888"/>
          <p14:tracePt t="12002" x="6619875" y="1117600"/>
          <p14:tracePt t="12034" x="6648450" y="1117600"/>
          <p14:tracePt t="12859" x="6648450" y="1090613"/>
          <p14:tracePt t="12868" x="6661150" y="1090613"/>
          <p14:tracePt t="12876" x="6675438" y="1090613"/>
          <p14:tracePt t="12883" x="6702425" y="1076325"/>
          <p14:tracePt t="12910" x="6757988" y="1062038"/>
          <p14:tracePt t="12915" x="6784975" y="1062038"/>
          <p14:tracePt t="12933" x="6840538" y="1062038"/>
          <p14:tracePt t="12938" x="6840538" y="1049338"/>
          <p14:tracePt t="12946" x="6869113" y="1035050"/>
          <p14:tracePt t="13044" x="6896100" y="1035050"/>
          <p14:tracePt t="13050" x="6937375" y="1035050"/>
          <p14:tracePt t="13058" x="6951663" y="1035050"/>
          <p14:tracePt t="13082" x="7019925" y="1035050"/>
          <p14:tracePt t="13090" x="7061200" y="1035050"/>
          <p14:tracePt t="13098" x="7075488" y="1035050"/>
          <p14:tracePt t="13106" x="7089775" y="1035050"/>
          <p14:tracePt t="13210" x="7102475" y="1035050"/>
          <p14:tracePt t="13218" x="7116763" y="1035050"/>
          <p14:tracePt t="13238" x="7172325" y="1035050"/>
          <p14:tracePt t="13243" x="7213600" y="1035050"/>
          <p14:tracePt t="13250" x="7240588" y="1035050"/>
          <p14:tracePt t="13268" x="7310438" y="1035050"/>
          <p14:tracePt t="13274" x="7351713" y="1035050"/>
          <p14:tracePt t="13282" x="7378700" y="1035050"/>
          <p14:tracePt t="13290" x="7392988" y="1035050"/>
          <p14:tracePt t="13298" x="7405688" y="1035050"/>
          <p14:tracePt t="13306" x="7434263" y="1035050"/>
          <p14:tracePt t="13330" x="7446963" y="1035050"/>
          <p14:tracePt t="13347" x="7461250" y="1035050"/>
          <p14:tracePt t="13375" x="7488238" y="1035050"/>
          <p14:tracePt t="13378" x="7502525" y="1035050"/>
          <p14:tracePt t="13395" x="7531100" y="1035050"/>
          <p14:tracePt t="13403" x="7531100" y="1020763"/>
          <p14:tracePt t="13411" x="7543800" y="1008063"/>
          <p14:tracePt t="13419" x="7558088" y="1008063"/>
          <p14:tracePt t="13445" x="7585075" y="1008063"/>
          <p14:tracePt t="13459" x="7599363" y="1008063"/>
          <p14:tracePt t="13488" x="7613650" y="1008063"/>
          <p14:tracePt t="13491" x="7626350" y="1008063"/>
          <p14:tracePt t="13506" x="7654925" y="1008063"/>
          <p14:tracePt t="13535" x="7667625" y="1008063"/>
          <p14:tracePt t="13539" x="7696200" y="1008063"/>
          <p14:tracePt t="13582" x="7751763" y="1008063"/>
          <p14:tracePt t="13644" x="7778750" y="1008063"/>
          <p14:tracePt t="13650" x="7793038" y="1008063"/>
          <p14:tracePt t="13658" x="7805738" y="1008063"/>
          <p14:tracePt t="14396" x="7723188" y="1008063"/>
          <p14:tracePt t="14404" x="7585075" y="1008063"/>
          <p14:tracePt t="14412" x="7446963" y="1008063"/>
          <p14:tracePt t="14434" x="7296150" y="1008063"/>
          <p14:tracePt t="14437" x="6964363" y="1008063"/>
          <p14:tracePt t="14443" x="6799263" y="1008063"/>
          <p14:tracePt t="14463" x="6523038" y="993775"/>
          <p14:tracePt t="14466" x="6413500" y="979488"/>
          <p14:tracePt t="14474" x="6316663" y="965200"/>
          <p14:tracePt t="14482" x="6207125" y="965200"/>
          <p14:tracePt t="14490" x="6137275" y="965200"/>
          <p14:tracePt t="14498" x="6054725" y="965200"/>
          <p14:tracePt t="14506" x="6013450" y="965200"/>
          <p14:tracePt t="14514" x="5957888" y="965200"/>
          <p14:tracePt t="14522" x="5889625" y="965200"/>
          <p14:tracePt t="14530" x="5807075" y="965200"/>
          <p14:tracePt t="14538" x="5737225" y="965200"/>
          <p14:tracePt t="14547" x="5681663" y="965200"/>
          <p14:tracePt t="14555" x="5627688" y="965200"/>
          <p14:tracePt t="14574" x="5516563" y="965200"/>
          <p14:tracePt t="14578" x="5475288" y="965200"/>
          <p14:tracePt t="14587" x="5434013" y="965200"/>
          <p14:tracePt t="14595" x="5392738" y="965200"/>
          <p14:tracePt t="14602" x="5378450" y="965200"/>
          <p14:tracePt t="14622" x="5351463" y="965200"/>
          <p14:tracePt t="14626" x="5322888" y="965200"/>
          <p14:tracePt t="14634" x="5295900" y="965200"/>
          <p14:tracePt t="14642" x="5281613" y="965200"/>
          <p14:tracePt t="14650" x="5268913" y="965200"/>
          <p14:tracePt t="14658" x="5227638" y="965200"/>
          <p14:tracePt t="14666" x="5172075" y="965200"/>
          <p14:tracePt t="14674" x="5130800" y="952500"/>
          <p14:tracePt t="14682" x="5089525" y="952500"/>
          <p14:tracePt t="14690" x="5048250" y="938213"/>
          <p14:tracePt t="14698" x="5006975" y="923925"/>
          <p14:tracePt t="14708" x="4978400" y="911225"/>
          <p14:tracePt t="14715" x="4937125" y="896938"/>
          <p14:tracePt t="14723" x="4881563" y="896938"/>
          <p14:tracePt t="14743" x="4813300" y="855663"/>
          <p14:tracePt t="14746" x="4772025" y="855663"/>
          <p14:tracePt t="14754" x="4703763" y="855663"/>
          <p14:tracePt t="14762" x="4660900" y="828675"/>
          <p14:tracePt t="14775" x="4619625" y="814388"/>
          <p14:tracePt t="14778" x="4578350" y="800100"/>
          <p14:tracePt t="14786" x="4551363" y="800100"/>
          <p14:tracePt t="14794" x="4524375" y="785813"/>
          <p14:tracePt t="14802" x="4495800" y="773113"/>
          <p14:tracePt t="14811" x="4483100" y="773113"/>
          <p14:tracePt t="14818" x="4454525" y="773113"/>
          <p14:tracePt t="14842" x="4427538" y="773113"/>
          <p14:tracePt t="14850" x="4427538" y="744538"/>
          <p14:tracePt t="14871" x="4386263" y="731838"/>
          <p14:tracePt t="14875" x="4371975" y="703263"/>
          <p14:tracePt t="14882" x="4330700" y="690563"/>
          <p14:tracePt t="14890" x="4303713" y="661988"/>
          <p14:tracePt t="14898" x="4275138" y="649288"/>
          <p14:tracePt t="14906" x="4248150" y="635000"/>
          <p14:tracePt t="14914" x="4206875" y="620713"/>
          <p14:tracePt t="14933" x="4192588" y="593725"/>
          <p14:tracePt t="14954" x="4178300" y="579438"/>
          <p14:tracePt t="14962" x="4165600" y="579438"/>
          <p14:tracePt t="14995" x="4165600" y="565150"/>
          <p14:tracePt t="15003" x="4165600" y="552450"/>
          <p14:tracePt t="15023" x="4137025" y="538163"/>
          <p14:tracePt t="15026" x="4137025" y="511175"/>
          <p14:tracePt t="15055" x="4110038" y="496888"/>
          <p14:tracePt t="15114" x="4095750" y="469900"/>
          <p14:tracePt t="15152" x="4083050" y="441325"/>
          <p14:tracePt t="15154" x="4083050" y="427038"/>
          <p14:tracePt t="15162" x="4083050" y="414338"/>
          <p14:tracePt t="15194" x="4068763" y="414338"/>
          <p14:tracePt t="16083" x="4068763" y="441325"/>
          <p14:tracePt t="16091" x="4083050" y="441325"/>
          <p14:tracePt t="16099" x="4083050" y="455613"/>
          <p14:tracePt t="16106" x="4083050" y="469900"/>
          <p14:tracePt t="16283" x="4095750" y="482600"/>
          <p14:tracePt t="16291" x="4095750" y="496888"/>
          <p14:tracePt t="16323" x="4095750" y="511175"/>
          <p14:tracePt t="16691" x="4095750" y="496888"/>
          <p14:tracePt t="16738" x="4068763" y="455613"/>
          <p14:tracePt t="16772" x="4068763" y="441325"/>
          <p14:tracePt t="16956" x="4054475" y="427038"/>
          <p14:tracePt t="16998" x="3944938" y="552450"/>
          <p14:tracePt t="17003" x="3916363" y="593725"/>
          <p14:tracePt t="17010" x="3889375" y="649288"/>
          <p14:tracePt t="17018" x="3848100" y="690563"/>
          <p14:tracePt t="17026" x="3833813" y="744538"/>
          <p14:tracePt t="17043" x="3806825" y="758825"/>
          <p14:tracePt t="17098" x="3806825" y="744538"/>
          <p14:tracePt t="17124" x="3806825" y="676275"/>
          <p14:tracePt t="17130" x="3821113" y="606425"/>
          <p14:tracePt t="17138" x="3833813" y="538163"/>
          <p14:tracePt t="17152" x="3848100" y="482600"/>
          <p14:tracePt t="17155" x="3862388" y="441325"/>
          <p14:tracePt t="17162" x="3875088" y="400050"/>
          <p14:tracePt t="17170" x="3889375" y="358775"/>
          <p14:tracePt t="17179" x="3889375" y="331788"/>
          <p14:tracePt t="17252" x="3889375" y="358775"/>
          <p14:tracePt t="17258" x="3889375" y="373063"/>
          <p14:tracePt t="17266" x="3889375" y="400050"/>
          <p14:tracePt t="17285" x="3889375" y="455613"/>
          <p14:tracePt t="17290" x="3889375" y="496888"/>
          <p14:tracePt t="17298" x="3903663" y="523875"/>
          <p14:tracePt t="17322" x="3916363" y="523875"/>
          <p14:tracePt t="17386" x="3916363" y="496888"/>
          <p14:tracePt t="17394" x="3930650" y="482600"/>
          <p14:tracePt t="17411" x="3930650" y="469900"/>
          <p14:tracePt t="17462" x="3930650" y="455613"/>
          <p14:tracePt t="17779" x="3930650" y="469900"/>
          <p14:tracePt t="17788" x="3930650" y="482600"/>
          <p14:tracePt t="17796" x="3944938" y="511175"/>
          <p14:tracePt t="17822" x="3986213" y="635000"/>
          <p14:tracePt t="17842" x="3998913" y="744538"/>
          <p14:tracePt t="17843" x="4013200" y="785813"/>
          <p14:tracePt t="17851" x="4027488" y="841375"/>
          <p14:tracePt t="17872" x="4041775" y="911225"/>
          <p14:tracePt t="17874" x="4054475" y="965200"/>
          <p14:tracePt t="17876" x="4054475" y="1062038"/>
          <p14:tracePt t="17882" x="4068763" y="1131888"/>
          <p14:tracePt t="17904" x="4068763" y="1270000"/>
          <p14:tracePt t="17906" x="4083050" y="1366838"/>
          <p14:tracePt t="17914" x="4083050" y="1435100"/>
          <p14:tracePt t="17922" x="4083050" y="1503363"/>
          <p14:tracePt t="17930" x="4083050" y="1587500"/>
          <p14:tracePt t="17939" x="4083050" y="1641475"/>
          <p14:tracePt t="17946" x="4083050" y="1697038"/>
          <p14:tracePt t="17957" x="4083050" y="1725613"/>
          <p14:tracePt t="17962" x="4083050" y="1752600"/>
          <p14:tracePt t="17983" x="4095750" y="1808163"/>
          <p14:tracePt t="17987" x="4095750" y="1820863"/>
          <p14:tracePt t="17994" x="4095750" y="1849438"/>
          <p14:tracePt t="18002" x="4110038" y="1849438"/>
          <p14:tracePt t="18019" x="4124325" y="1862138"/>
          <p14:tracePt t="18026" x="4124325" y="1876425"/>
          <p14:tracePt t="18059" x="4137025" y="1890713"/>
          <p14:tracePt t="18082" x="4151313" y="1905000"/>
          <p14:tracePt t="18090" x="4165600" y="1917700"/>
          <p14:tracePt t="18106" x="4178300" y="1931988"/>
          <p14:tracePt t="18115" x="4178300" y="1946275"/>
          <p14:tracePt t="18122" x="4192588" y="1973263"/>
          <p14:tracePt t="18130" x="4206875" y="2014538"/>
          <p14:tracePt t="18138" x="4206875" y="2070100"/>
          <p14:tracePt t="18155" x="4206875" y="2152650"/>
          <p14:tracePt t="18162" x="4206875" y="2193925"/>
          <p14:tracePt t="18170" x="4206875" y="2235200"/>
          <p14:tracePt t="18188" x="4206875" y="2317750"/>
          <p14:tracePt t="18194" x="4206875" y="2373313"/>
          <p14:tracePt t="18202" x="4206875" y="2414588"/>
          <p14:tracePt t="18210" x="4206875" y="2443163"/>
          <p14:tracePt t="18218" x="4206875" y="2484438"/>
          <p14:tracePt t="18226" x="4206875" y="2552700"/>
          <p14:tracePt t="18235" x="4206875" y="2608263"/>
          <p14:tracePt t="18242" x="4206875" y="2663825"/>
          <p14:tracePt t="18262" x="4178300" y="2732088"/>
          <p14:tracePt t="18264" x="4165600" y="2828925"/>
          <p14:tracePt t="18267" x="4165600" y="2884488"/>
          <p14:tracePt t="18275" x="4151313" y="2967038"/>
          <p14:tracePt t="18282" x="4137025" y="3035300"/>
          <p14:tracePt t="18290" x="4124325" y="3117850"/>
          <p14:tracePt t="18312" x="4110038" y="3255963"/>
          <p14:tracePt t="18316" x="4095750" y="3311525"/>
          <p14:tracePt t="18323" x="4095750" y="3352800"/>
          <p14:tracePt t="18330" x="4068763" y="3408363"/>
          <p14:tracePt t="18338" x="4041775" y="3463925"/>
          <p14:tracePt t="18358" x="3998913" y="3546475"/>
          <p14:tracePt t="18362" x="3971925" y="3587750"/>
          <p14:tracePt t="18370" x="3944938" y="3629025"/>
          <p14:tracePt t="18379" x="3930650" y="3670300"/>
          <p14:tracePt t="18386" x="3916363" y="3740150"/>
          <p14:tracePt t="18405" x="3889375" y="3849688"/>
          <p14:tracePt t="18410" x="3875088" y="3905250"/>
          <p14:tracePt t="18418" x="3875088" y="3973513"/>
          <p14:tracePt t="18426" x="3875088" y="4043363"/>
          <p14:tracePt t="18434" x="3875088" y="4098925"/>
          <p14:tracePt t="18442" x="3875088" y="4181475"/>
          <p14:tracePt t="18450" x="3875088" y="4249738"/>
          <p14:tracePt t="18458" x="3875088" y="4319588"/>
          <p14:tracePt t="18466" x="3875088" y="4414838"/>
          <p14:tracePt t="18474" x="3903663" y="4484688"/>
          <p14:tracePt t="18482" x="3916363" y="4581525"/>
          <p14:tracePt t="18491" x="3944938" y="4678363"/>
          <p14:tracePt t="18499" x="3957638" y="4773613"/>
          <p14:tracePt t="18515" x="4027488" y="4926013"/>
          <p14:tracePt t="18523" x="4041775" y="5008563"/>
          <p14:tracePt t="18531" x="4083050" y="5078413"/>
          <p14:tracePt t="18538" x="4124325" y="5119688"/>
          <p14:tracePt t="18548" x="4165600" y="5187950"/>
          <p14:tracePt t="18555" x="4178300" y="5243513"/>
          <p14:tracePt t="18563" x="4206875" y="5326063"/>
          <p14:tracePt t="18578" x="4219575" y="5408613"/>
          <p14:tracePt t="18580" x="4248150" y="5478463"/>
          <p14:tracePt t="18587" x="4275138" y="5561013"/>
          <p14:tracePt t="18594" x="4316413" y="5643563"/>
          <p14:tracePt t="18602" x="4357688" y="5726113"/>
          <p14:tracePt t="18610" x="4398963" y="5822950"/>
          <p14:tracePt t="18618" x="4427538" y="5919788"/>
          <p14:tracePt t="18626" x="4483100" y="5988050"/>
          <p14:tracePt t="18634" x="4524375" y="6029325"/>
          <p14:tracePt t="18643" x="4565650" y="6113463"/>
          <p14:tracePt t="18651" x="4578350" y="6181725"/>
          <p14:tracePt t="18658" x="4606925" y="6223000"/>
          <p14:tracePt t="18672" x="4633913" y="6305550"/>
          <p14:tracePt t="18676" x="4660900" y="6361113"/>
          <p14:tracePt t="18683" x="4689475" y="6416675"/>
          <p14:tracePt t="18691" x="4730750" y="6484938"/>
          <p14:tracePt t="18699" x="4786313" y="6513513"/>
          <p14:tracePt t="18719" x="4854575" y="6623050"/>
          <p14:tracePt t="18771" x="5227638" y="6843713"/>
          <p14:tracePt t="19058" x="7958138" y="6802438"/>
          <p14:tracePt t="19066" x="7999413" y="6746875"/>
          <p14:tracePt t="19075" x="8054975" y="6705600"/>
          <p14:tracePt t="19094" x="8137525" y="6554788"/>
          <p14:tracePt t="19100" x="8150225" y="6526213"/>
          <p14:tracePt t="19106" x="8178800" y="6484938"/>
          <p14:tracePt t="19114" x="8220075" y="6402388"/>
          <p14:tracePt t="19122" x="8261350" y="6334125"/>
          <p14:tracePt t="19137" x="8288338" y="6264275"/>
          <p14:tracePt t="19139" x="8288338" y="6196013"/>
          <p14:tracePt t="19147" x="8288338" y="6154738"/>
          <p14:tracePt t="19155" x="8302625" y="6099175"/>
          <p14:tracePt t="19163" x="8316913" y="6029325"/>
          <p14:tracePt t="19170" x="8329613" y="5975350"/>
          <p14:tracePt t="19178" x="8329613" y="5934075"/>
          <p14:tracePt t="19197" x="8329613" y="5808663"/>
          <p14:tracePt t="19203" x="8329613" y="5754688"/>
          <p14:tracePt t="19210" x="8316913" y="5670550"/>
          <p14:tracePt t="19231" x="8275638" y="5561013"/>
          <p14:tracePt t="19235" x="8234363" y="5519738"/>
          <p14:tracePt t="19243" x="8205788" y="5478463"/>
          <p14:tracePt t="19250" x="8193088" y="5437188"/>
          <p14:tracePt t="19258" x="8164513" y="5395913"/>
          <p14:tracePt t="19266" x="8150225" y="5367338"/>
          <p14:tracePt t="19274" x="8123238" y="5326063"/>
          <p14:tracePt t="19282" x="8108950" y="5284788"/>
          <p14:tracePt t="19290" x="8096250" y="5257800"/>
          <p14:tracePt t="19298" x="8096250" y="5216525"/>
          <p14:tracePt t="19307" x="8081963" y="5160963"/>
          <p14:tracePt t="19324" x="8067675" y="5091113"/>
          <p14:tracePt t="19331" x="8054975" y="5049838"/>
          <p14:tracePt t="19338" x="8040688" y="5022850"/>
          <p14:tracePt t="19347" x="8040688" y="4995863"/>
          <p14:tracePt t="19355" x="8040688" y="4967288"/>
          <p14:tracePt t="19363" x="8026400" y="4926013"/>
          <p14:tracePt t="19371" x="8013700" y="4884738"/>
          <p14:tracePt t="19378" x="8013700" y="4857750"/>
          <p14:tracePt t="19387" x="8013700" y="4829175"/>
          <p14:tracePt t="19395" x="8013700" y="4787900"/>
          <p14:tracePt t="19403" x="8013700" y="4719638"/>
          <p14:tracePt t="19411" x="8013700" y="4691063"/>
          <p14:tracePt t="19419" x="8013700" y="4649788"/>
          <p14:tracePt t="19427" x="8013700" y="4594225"/>
          <p14:tracePt t="19446" x="8013700" y="4498975"/>
          <p14:tracePt t="19470" x="7999413" y="4402138"/>
          <p14:tracePt t="19475" x="7972425" y="4360863"/>
          <p14:tracePt t="19493" x="7958138" y="4278313"/>
          <p14:tracePt t="19498" x="7929563" y="4235450"/>
          <p14:tracePt t="19506" x="7929563" y="4194175"/>
          <p14:tracePt t="19514" x="7888288" y="4167188"/>
          <p14:tracePt t="19522" x="7875588" y="4111625"/>
          <p14:tracePt t="19530" x="7861300" y="4084638"/>
          <p14:tracePt t="19538" x="7847013" y="4056063"/>
          <p14:tracePt t="19546" x="7847013" y="4029075"/>
          <p14:tracePt t="19554" x="7834313" y="4002088"/>
          <p14:tracePt t="19562" x="7820025" y="3960813"/>
          <p14:tracePt t="19570" x="7805738" y="3905250"/>
          <p14:tracePt t="19578" x="7805738" y="3863975"/>
          <p14:tracePt t="19587" x="7805738" y="3849688"/>
          <p14:tracePt t="19594" x="7778750" y="3808413"/>
          <p14:tracePt t="19603" x="7764463" y="3781425"/>
          <p14:tracePt t="19620" x="7751763" y="3711575"/>
          <p14:tracePt t="19627" x="7737475" y="3684588"/>
          <p14:tracePt t="19635" x="7723188" y="3656013"/>
          <p14:tracePt t="19643" x="7708900" y="3629025"/>
          <p14:tracePt t="19651" x="7681913" y="3587750"/>
          <p14:tracePt t="19658" x="7681913" y="3560763"/>
          <p14:tracePt t="19667" x="7681913" y="3532188"/>
          <p14:tracePt t="19675" x="7654925" y="3505200"/>
          <p14:tracePt t="19683" x="7640638" y="3476625"/>
          <p14:tracePt t="19691" x="7626350" y="3435350"/>
          <p14:tracePt t="19698" x="7599363" y="3367088"/>
          <p14:tracePt t="19708" x="7572375" y="3325813"/>
          <p14:tracePt t="19715" x="7543800" y="3270250"/>
          <p14:tracePt t="19722" x="7516813" y="3243263"/>
          <p14:tracePt t="19730" x="7516813" y="3201988"/>
          <p14:tracePt t="19743" x="7516813" y="3173413"/>
          <p14:tracePt t="19746" x="7502525" y="3146425"/>
          <p14:tracePt t="19755" x="7488238" y="3105150"/>
          <p14:tracePt t="19762" x="7475538" y="3049588"/>
          <p14:tracePt t="19770" x="7461250" y="3008313"/>
          <p14:tracePt t="19778" x="7461250" y="2981325"/>
          <p14:tracePt t="19786" x="7446963" y="2938463"/>
          <p14:tracePt t="19794" x="7405688" y="2897188"/>
          <p14:tracePt t="19803" x="7392988" y="2855913"/>
          <p14:tracePt t="19810" x="7364413" y="2814638"/>
          <p14:tracePt t="19825" x="7351713" y="2773363"/>
          <p14:tracePt t="19826" x="7296150" y="2717800"/>
          <p14:tracePt t="19834" x="7267575" y="2676525"/>
          <p14:tracePt t="19842" x="7240588" y="2635250"/>
          <p14:tracePt t="19850" x="7199313" y="2593975"/>
          <p14:tracePt t="19858" x="7158038" y="2579688"/>
          <p14:tracePt t="19866" x="7116763" y="2538413"/>
          <p14:tracePt t="19874" x="7046913" y="2497138"/>
          <p14:tracePt t="19882" x="6978650" y="2443163"/>
          <p14:tracePt t="19904" x="6896100" y="2387600"/>
          <p14:tracePt t="19906" x="6731000" y="2317750"/>
          <p14:tracePt t="19915" x="6661150" y="2317750"/>
          <p14:tracePt t="19922" x="6592888" y="2290763"/>
          <p14:tracePt t="19930" x="6523038" y="2276475"/>
          <p14:tracePt t="19938" x="6440488" y="2263775"/>
          <p14:tracePt t="19946" x="6372225" y="2249488"/>
          <p14:tracePt t="19954" x="6302375" y="2235200"/>
          <p14:tracePt t="19963" x="6261100" y="2208213"/>
          <p14:tracePt t="19985" x="6137275" y="2193925"/>
          <p14:tracePt t="19987" x="6081713" y="2193925"/>
          <p14:tracePt t="19995" x="6040438" y="2193925"/>
          <p14:tracePt t="20003" x="6013450" y="2193925"/>
          <p14:tracePt t="20012" x="5972175" y="2193925"/>
          <p14:tracePt t="20018" x="5930900" y="2193925"/>
          <p14:tracePt t="20026" x="5875338" y="2193925"/>
          <p14:tracePt t="20034" x="5834063" y="2193925"/>
          <p14:tracePt t="20043" x="5764213" y="2193925"/>
          <p14:tracePt t="20050" x="5710238" y="2193925"/>
          <p14:tracePt t="20068" x="5599113" y="2208213"/>
          <p14:tracePt t="20074" x="5543550" y="2208213"/>
          <p14:tracePt t="20082" x="5475288" y="2208213"/>
          <p14:tracePt t="20091" x="5407025" y="2208213"/>
          <p14:tracePt t="20098" x="5351463" y="2208213"/>
          <p14:tracePt t="20116" x="5227638" y="2208213"/>
          <p14:tracePt t="20123" x="5145088" y="2208213"/>
          <p14:tracePt t="20130" x="5075238" y="2208213"/>
          <p14:tracePt t="20146" x="4978400" y="2220913"/>
          <p14:tracePt t="20154" x="4937125" y="2220913"/>
          <p14:tracePt t="20162" x="4895850" y="2220913"/>
          <p14:tracePt t="20170" x="4854575" y="2235200"/>
          <p14:tracePt t="20178" x="4827588" y="2235200"/>
          <p14:tracePt t="20186" x="4813300" y="2235200"/>
          <p14:tracePt t="20194" x="4799013" y="2249488"/>
          <p14:tracePt t="20202" x="4786313" y="2249488"/>
          <p14:tracePt t="20240" x="4757738" y="2263775"/>
          <p14:tracePt t="20242" x="4730750" y="2276475"/>
          <p14:tracePt t="20251" x="4730750" y="2290763"/>
          <p14:tracePt t="20262" x="4716463" y="2290763"/>
          <p14:tracePt t="20267" x="4689475" y="2305050"/>
          <p14:tracePt t="20275" x="4675188" y="2317750"/>
          <p14:tracePt t="20283" x="4648200" y="2332038"/>
          <p14:tracePt t="20302" x="4592638" y="2373313"/>
          <p14:tracePt t="20308" x="4565650" y="2387600"/>
          <p14:tracePt t="20315" x="4537075" y="2400300"/>
          <p14:tracePt t="20323" x="4495800" y="2428875"/>
          <p14:tracePt t="20331" x="4483100" y="2443163"/>
          <p14:tracePt t="20348" x="4413250" y="2497138"/>
          <p14:tracePt t="20354" x="4386263" y="2511425"/>
          <p14:tracePt t="20362" x="4357688" y="2538413"/>
          <p14:tracePt t="20370" x="4344988" y="2552700"/>
          <p14:tracePt t="20378" x="4330700" y="2579688"/>
          <p14:tracePt t="20386" x="4316413" y="2579688"/>
          <p14:tracePt t="20394" x="4303713" y="2608263"/>
          <p14:tracePt t="20403" x="4275138" y="2622550"/>
          <p14:tracePt t="20410" x="4275138" y="2635250"/>
          <p14:tracePt t="20427" x="4248150" y="2705100"/>
          <p14:tracePt t="20435" x="4233863" y="2732088"/>
          <p14:tracePt t="20442" x="4219575" y="2759075"/>
          <p14:tracePt t="20451" x="4219575" y="2787650"/>
          <p14:tracePt t="20472" x="4192588" y="2843213"/>
          <p14:tracePt t="20474" x="4192588" y="2855913"/>
          <p14:tracePt t="20483" x="4192588" y="2897188"/>
          <p14:tracePt t="20491" x="4178300" y="2938463"/>
          <p14:tracePt t="20499" x="4165600" y="2981325"/>
          <p14:tracePt t="20506" x="4165600" y="3022600"/>
          <p14:tracePt t="20514" x="4165600" y="3049588"/>
          <p14:tracePt t="20522" x="4165600" y="3090863"/>
          <p14:tracePt t="20530" x="4165600" y="3132138"/>
          <p14:tracePt t="20538" x="4165600" y="3160713"/>
          <p14:tracePt t="20546" x="4165600" y="3201988"/>
          <p14:tracePt t="20555" x="4165600" y="3228975"/>
          <p14:tracePt t="20563" x="4151313" y="3270250"/>
          <p14:tracePt t="20571" x="4137025" y="3325813"/>
          <p14:tracePt t="20578" x="4137025" y="3367088"/>
          <p14:tracePt t="20587" x="4137025" y="3408363"/>
          <p14:tracePt t="20595" x="4137025" y="3463925"/>
          <p14:tracePt t="20603" x="4137025" y="3490913"/>
          <p14:tracePt t="20611" x="4137025" y="3532188"/>
          <p14:tracePt t="20619" x="4137025" y="3587750"/>
          <p14:tracePt t="20627" x="4165600" y="3629025"/>
          <p14:tracePt t="20635" x="4178300" y="3697288"/>
          <p14:tracePt t="20643" x="4192588" y="3740150"/>
          <p14:tracePt t="20656" x="4192588" y="3794125"/>
          <p14:tracePt t="20660" x="4206875" y="3822700"/>
          <p14:tracePt t="20667" x="4233863" y="3876675"/>
          <p14:tracePt t="20675" x="4233863" y="3919538"/>
          <p14:tracePt t="20683" x="4248150" y="3946525"/>
          <p14:tracePt t="20704" x="4262438" y="4014788"/>
          <p14:tracePt t="20707" x="4275138" y="4056063"/>
          <p14:tracePt t="20714" x="4289425" y="4111625"/>
          <p14:tracePt t="20722" x="4289425" y="4152900"/>
          <p14:tracePt t="20730" x="4303713" y="4194175"/>
          <p14:tracePt t="20752" x="4330700" y="4291013"/>
          <p14:tracePt t="20754" x="4344988" y="4346575"/>
          <p14:tracePt t="20762" x="4357688" y="4402138"/>
          <p14:tracePt t="20771" x="4357688" y="4443413"/>
          <p14:tracePt t="20778" x="4371975" y="4470400"/>
          <p14:tracePt t="20786" x="4398963" y="4511675"/>
          <p14:tracePt t="20794" x="4398963" y="4540250"/>
          <p14:tracePt t="20803" x="4413250" y="4581525"/>
          <p14:tracePt t="20810" x="4413250" y="4622800"/>
          <p14:tracePt t="20818" x="4427538" y="4649788"/>
          <p14:tracePt t="20826" x="4440238" y="4705350"/>
          <p14:tracePt t="20834" x="4454525" y="4746625"/>
          <p14:tracePt t="20844" x="4454525" y="4787900"/>
          <p14:tracePt t="20851" x="4454525" y="4829175"/>
          <p14:tracePt t="20858" x="4468813" y="4870450"/>
          <p14:tracePt t="20874" x="4495800" y="4953000"/>
          <p14:tracePt t="20883" x="4510088" y="4995863"/>
          <p14:tracePt t="20891" x="4510088" y="5022850"/>
          <p14:tracePt t="20899" x="4524375" y="5049838"/>
          <p14:tracePt t="20908" x="4524375" y="5091113"/>
          <p14:tracePt t="20923" x="4551363" y="5160963"/>
          <p14:tracePt t="20930" x="4551363" y="5187950"/>
          <p14:tracePt t="20938" x="4551363" y="5202238"/>
          <p14:tracePt t="20947" x="4565650" y="5229225"/>
          <p14:tracePt t="20954" x="4578350" y="5257800"/>
          <p14:tracePt t="20962" x="4578350" y="5284788"/>
          <p14:tracePt t="20971" x="4578350" y="5326063"/>
          <p14:tracePt t="20979" x="4592638" y="5340350"/>
          <p14:tracePt t="20988" x="4592638" y="5367338"/>
          <p14:tracePt t="20995" x="4606925" y="5395913"/>
          <p14:tracePt t="21002" x="4606925" y="5437188"/>
          <p14:tracePt t="21011" x="4619625" y="5464175"/>
          <p14:tracePt t="21031" x="4619625" y="5519738"/>
          <p14:tracePt t="21034" x="4633913" y="5534025"/>
          <p14:tracePt t="21043" x="4648200" y="5561013"/>
          <p14:tracePt t="21052" x="4648200" y="5588000"/>
          <p14:tracePt t="21058" x="4648200" y="5602288"/>
          <p14:tracePt t="21080" x="4675188" y="5670550"/>
          <p14:tracePt t="21082" x="4675188" y="5684838"/>
          <p14:tracePt t="21090" x="4675188" y="5699125"/>
          <p14:tracePt t="21098" x="4689475" y="5726113"/>
          <p14:tracePt t="21106" x="4689475" y="5754688"/>
          <p14:tracePt t="21114" x="4703763" y="5767388"/>
          <p14:tracePt t="21122" x="4703763" y="5781675"/>
          <p14:tracePt t="21130" x="4716463" y="5808663"/>
          <p14:tracePt t="21138" x="4730750" y="5822950"/>
          <p14:tracePt t="21148" x="4745038" y="5837238"/>
          <p14:tracePt t="21156" x="4745038" y="5864225"/>
          <p14:tracePt t="21174" x="4786313" y="5905500"/>
          <p14:tracePt t="21178" x="4799013" y="5934075"/>
          <p14:tracePt t="21187" x="4813300" y="5946775"/>
          <p14:tracePt t="21195" x="4827588" y="5975350"/>
          <p14:tracePt t="21202" x="4840288" y="6016625"/>
          <p14:tracePt t="21223" x="4854575" y="6043613"/>
          <p14:tracePt t="21226" x="4868863" y="6072188"/>
          <p14:tracePt t="21234" x="4868863" y="6084888"/>
          <p14:tracePt t="21242" x="4895850" y="6084888"/>
          <p14:tracePt t="21250" x="4895850" y="6113463"/>
          <p14:tracePt t="21275" x="4910138" y="6113463"/>
          <p14:tracePt t="21282" x="4937125" y="6140450"/>
          <p14:tracePt t="21301" x="4978400" y="6154738"/>
          <p14:tracePt t="21306" x="5006975" y="6181725"/>
          <p14:tracePt t="21314" x="5019675" y="6181725"/>
          <p14:tracePt t="21323" x="5048250" y="6208713"/>
          <p14:tracePt t="21330" x="5060950" y="6223000"/>
          <p14:tracePt t="21351" x="5102225" y="6223000"/>
          <p14:tracePt t="21354" x="5145088" y="6223000"/>
          <p14:tracePt t="21362" x="5157788" y="6223000"/>
          <p14:tracePt t="21370" x="5172075" y="6251575"/>
          <p14:tracePt t="21563" x="5186363" y="6251575"/>
          <p14:tracePt t="21579" x="5199063" y="6251575"/>
          <p14:tracePt t="21587" x="5213350" y="6251575"/>
          <p14:tracePt t="21606" x="5268913" y="6251575"/>
          <p14:tracePt t="21611" x="5295900" y="6251575"/>
          <p14:tracePt t="21618" x="5351463" y="6251575"/>
          <p14:tracePt t="21637" x="5502275" y="6251575"/>
          <p14:tracePt t="21642" x="5557838" y="6251575"/>
          <p14:tracePt t="21650" x="5599113" y="6251575"/>
          <p14:tracePt t="21658" x="5668963" y="6251575"/>
          <p14:tracePt t="21666" x="5737225" y="6251575"/>
          <p14:tracePt t="21682" x="5819775" y="6251575"/>
          <p14:tracePt t="21690" x="5861050" y="6251575"/>
          <p14:tracePt t="21698" x="5889625" y="6251575"/>
          <p14:tracePt t="21718" x="5957888" y="6251575"/>
          <p14:tracePt t="21722" x="5984875" y="6251575"/>
          <p14:tracePt t="21730" x="6027738" y="6251575"/>
          <p14:tracePt t="21738" x="6054725" y="6251575"/>
          <p14:tracePt t="21760" x="6110288" y="6223000"/>
          <p14:tracePt t="21763" x="6137275" y="6223000"/>
          <p14:tracePt t="21770" x="6164263" y="6223000"/>
          <p14:tracePt t="21780" x="6178550" y="6208713"/>
          <p14:tracePt t="21786" x="6207125" y="6196013"/>
          <p14:tracePt t="21930" x="6219825" y="6196013"/>
          <p14:tracePt t="21950" x="6248400" y="6196013"/>
          <p14:tracePt t="21954" x="6261100" y="6196013"/>
          <p14:tracePt t="21962" x="6275388" y="6196013"/>
          <p14:tracePt t="21970" x="6289675" y="6208713"/>
          <p14:tracePt t="21978" x="6302375" y="6208713"/>
          <p14:tracePt t="21986" x="6316663" y="6208713"/>
          <p14:tracePt t="22007" x="6343650" y="6223000"/>
          <p14:tracePt t="22054" x="6357938" y="6223000"/>
          <p14:tracePt t="22163" x="6372225" y="6223000"/>
          <p14:tracePt t="22170" x="6372225" y="6251575"/>
          <p14:tracePt t="22203" x="6372225" y="6264275"/>
          <p14:tracePt t="22212" x="6384925" y="6278563"/>
          <p14:tracePt t="22234" x="6384925" y="6305550"/>
          <p14:tracePt t="22318" x="6399213" y="6319838"/>
          <p14:tracePt t="22330" x="6413500" y="6334125"/>
          <p14:tracePt t="22338" x="6440488" y="6361113"/>
          <p14:tracePt t="22368" x="6510338" y="6416675"/>
          <p14:tracePt t="22378" x="6523038" y="6430963"/>
          <p14:tracePt t="22410" x="6537325" y="6443663"/>
          <p14:tracePt t="22418" x="6551613" y="6443663"/>
          <p14:tracePt t="22426" x="6551613" y="6457950"/>
          <p14:tracePt t="22442" x="6564313" y="6457950"/>
          <p14:tracePt t="22457" x="6578600" y="6457950"/>
          <p14:tracePt t="22466" x="6592888" y="6472238"/>
          <p14:tracePt t="24012" x="6592888" y="6484938"/>
          <p14:tracePt t="24078" x="6578600" y="6513513"/>
          <p14:tracePt t="25419" x="6564313" y="6513513"/>
          <p14:tracePt t="25428" x="6537325" y="6499225"/>
          <p14:tracePt t="25435" x="6496050" y="6499225"/>
          <p14:tracePt t="25468" x="6454775" y="6484938"/>
          <p14:tracePt t="25470" x="6330950" y="6472238"/>
          <p14:tracePt t="25485" x="6234113" y="6472238"/>
          <p14:tracePt t="25491" x="6207125" y="6472238"/>
          <p14:tracePt t="25498" x="6178550" y="6472238"/>
          <p14:tracePt t="25519" x="6122988" y="6472238"/>
          <p14:tracePt t="25523" x="6096000" y="6472238"/>
          <p14:tracePt t="25530" x="6081713" y="6472238"/>
          <p14:tracePt t="25549" x="6069013" y="6472238"/>
          <p14:tracePt t="25634" x="6054725" y="6472238"/>
          <p14:tracePt t="25666" x="6040438" y="6472238"/>
          <p14:tracePt t="25674" x="6027738" y="6472238"/>
          <p14:tracePt t="25682" x="6013450" y="6472238"/>
          <p14:tracePt t="25690" x="5984875" y="6472238"/>
          <p14:tracePt t="25713" x="5943600" y="6484938"/>
          <p14:tracePt t="25715" x="5916613" y="6484938"/>
          <p14:tracePt t="25722" x="5902325" y="6484938"/>
          <p14:tracePt t="25740" x="5848350" y="6499225"/>
          <p14:tracePt t="25746" x="5834063" y="6499225"/>
          <p14:tracePt t="26052" x="5834063" y="6513513"/>
          <p14:tracePt t="26059" x="5819775" y="6513513"/>
          <p14:tracePt t="26068" x="5807075" y="6526213"/>
          <p14:tracePt t="26105" x="5807075" y="6581775"/>
          <p14:tracePt t="26107" x="5792788" y="6581775"/>
          <p14:tracePt t="27396" x="5778500" y="6596063"/>
          <p14:tracePt t="27404" x="5764213" y="6596063"/>
          <p14:tracePt t="27412" x="5751513" y="6610350"/>
          <p14:tracePt t="27447" x="5695950" y="6651625"/>
          <p14:tracePt t="27451" x="5681663" y="6664325"/>
          <p14:tracePt t="27675" x="5668963" y="6664325"/>
          <p14:tracePt t="28243" x="5654675" y="6651625"/>
          <p14:tracePt t="28252" x="5640388" y="6637338"/>
          <p14:tracePt t="28268" x="5627688" y="6637338"/>
          <p14:tracePt t="28295" x="5599113" y="6610350"/>
          <p14:tracePt t="28394" x="5586413" y="6610350"/>
          <p14:tracePt t="28411" x="5557838" y="6610350"/>
          <p14:tracePt t="28426" x="5530850" y="6596063"/>
          <p14:tracePt t="28493" x="5489575" y="6581775"/>
          <p14:tracePt t="28498" x="5475288" y="6567488"/>
          <p14:tracePt t="28522" x="5448300" y="6554788"/>
          <p14:tracePt t="28524" x="5434013" y="6554788"/>
          <p14:tracePt t="28530" x="5419725" y="6526213"/>
          <p14:tracePt t="28538" x="5378450" y="6513513"/>
          <p14:tracePt t="28547" x="5351463" y="6499225"/>
          <p14:tracePt t="28554" x="5322888" y="6484938"/>
          <p14:tracePt t="28567" x="5295900" y="6472238"/>
          <p14:tracePt t="28571" x="5268913" y="6457950"/>
          <p14:tracePt t="28578" x="5227638" y="6430963"/>
          <p14:tracePt t="28586" x="5199063" y="6416675"/>
          <p14:tracePt t="28594" x="5145088" y="6388100"/>
          <p14:tracePt t="28602" x="5089525" y="6361113"/>
          <p14:tracePt t="28610" x="5048250" y="6334125"/>
          <p14:tracePt t="28618" x="5006975" y="6334125"/>
          <p14:tracePt t="28626" x="4951413" y="6319838"/>
          <p14:tracePt t="28637" x="4937125" y="6319838"/>
          <p14:tracePt t="28643" x="4910138" y="6305550"/>
          <p14:tracePt t="28651" x="4910138" y="6292850"/>
          <p14:tracePt t="28659" x="4881563" y="6292850"/>
          <p14:tracePt t="28676" x="4881563" y="6278563"/>
          <p14:tracePt t="28714" x="4868863" y="6278563"/>
          <p14:tracePt t="28722" x="4854575" y="6264275"/>
          <p14:tracePt t="28743" x="4840288" y="6251575"/>
          <p14:tracePt t="28746" x="4840288" y="6223000"/>
          <p14:tracePt t="28754" x="4827588" y="6223000"/>
          <p14:tracePt t="28762" x="4799013" y="6196013"/>
          <p14:tracePt t="28770" x="4772025" y="6140450"/>
          <p14:tracePt t="28792" x="4745038" y="6029325"/>
          <p14:tracePt t="28795" x="4730750" y="5946775"/>
          <p14:tracePt t="28803" x="4703763" y="5864225"/>
          <p14:tracePt t="28821" x="4648200" y="5699125"/>
          <p14:tracePt t="28826" x="4619625" y="5616575"/>
          <p14:tracePt t="28834" x="4606925" y="5519738"/>
          <p14:tracePt t="28842" x="4578350" y="5408613"/>
          <p14:tracePt t="28850" x="4565650" y="5311775"/>
          <p14:tracePt t="28858" x="4551363" y="5202238"/>
          <p14:tracePt t="28866" x="4551363" y="5105400"/>
          <p14:tracePt t="28874" x="4551363" y="5022850"/>
          <p14:tracePt t="28882" x="4551363" y="4967288"/>
          <p14:tracePt t="28900" x="4537075" y="4760913"/>
          <p14:tracePt t="28906" x="4537075" y="4705350"/>
          <p14:tracePt t="28914" x="4537075" y="4637088"/>
          <p14:tracePt t="28922" x="4537075" y="4540250"/>
          <p14:tracePt t="28930" x="4537075" y="4470400"/>
          <p14:tracePt t="28938" x="4524375" y="4387850"/>
          <p14:tracePt t="28946" x="4510088" y="4332288"/>
          <p14:tracePt t="28954" x="4495800" y="4249738"/>
          <p14:tracePt t="28976" x="4495800" y="4194175"/>
          <p14:tracePt t="28991" x="4495800" y="4111625"/>
          <p14:tracePt t="28993" x="4483100" y="4070350"/>
          <p14:tracePt t="28995" x="4483100" y="4056063"/>
          <p14:tracePt t="29002" x="4483100" y="4029075"/>
          <p14:tracePt t="29010" x="4483100" y="4014788"/>
          <p14:tracePt t="29018" x="4483100" y="4002088"/>
          <p14:tracePt t="29026" x="4483100" y="3987800"/>
          <p14:tracePt t="29042" x="4483100" y="3960813"/>
          <p14:tracePt t="29060" x="4483100" y="3946525"/>
          <p14:tracePt t="29066" x="4483100" y="3919538"/>
          <p14:tracePt t="29074" x="4483100" y="3905250"/>
          <p14:tracePt t="29083" x="4468813" y="3863975"/>
          <p14:tracePt t="29100" x="4468813" y="3822700"/>
          <p14:tracePt t="29106" x="4454525" y="3808413"/>
          <p14:tracePt t="29114" x="4454525" y="3794125"/>
          <p14:tracePt t="29123" x="4454525" y="3767138"/>
          <p14:tracePt t="29130" x="4454525" y="3752850"/>
          <p14:tracePt t="29148" x="4440238" y="3725863"/>
          <p14:tracePt t="29154" x="4440238" y="3684588"/>
          <p14:tracePt t="29162" x="4427538" y="3656013"/>
          <p14:tracePt t="29170" x="4413250" y="3614738"/>
          <p14:tracePt t="29178" x="4413250" y="3573463"/>
          <p14:tracePt t="29186" x="4413250" y="3532188"/>
          <p14:tracePt t="29194" x="4398963" y="3517900"/>
          <p14:tracePt t="29202" x="4386263" y="3490913"/>
          <p14:tracePt t="29211" x="4386263" y="3476625"/>
          <p14:tracePt t="29219" x="4386263" y="3463925"/>
          <p14:tracePt t="29227" x="4386263" y="3449638"/>
          <p14:tracePt t="29237" x="4386263" y="3435350"/>
          <p14:tracePt t="29242" x="4386263" y="3408363"/>
          <p14:tracePt t="29251" x="4386263" y="3381375"/>
          <p14:tracePt t="29270" x="4371975" y="3340100"/>
          <p14:tracePt t="29274" x="4357688" y="3297238"/>
          <p14:tracePt t="29283" x="4357688" y="3255963"/>
          <p14:tracePt t="29292" x="4357688" y="3243263"/>
          <p14:tracePt t="29299" x="4357688" y="3214688"/>
          <p14:tracePt t="29515" x="4357688" y="3228975"/>
          <p14:tracePt t="29552" x="4357688" y="3243263"/>
          <p14:tracePt t="29632" x="4357688" y="3255963"/>
          <p14:tracePt t="29643" x="4357688" y="3270250"/>
          <p14:tracePt t="29667" x="4357688" y="3284538"/>
          <p14:tracePt t="29948" x="4357688" y="3297238"/>
          <p14:tracePt t="29991" x="4357688" y="3340100"/>
          <p14:tracePt t="29995" x="4357688" y="3352800"/>
          <p14:tracePt t="30002" x="4357688" y="3367088"/>
          <p14:tracePt t="30010" x="4357688" y="3381375"/>
          <p14:tracePt t="30018" x="4357688" y="3394075"/>
          <p14:tracePt t="30036" x="4357688" y="3408363"/>
          <p14:tracePt t="30042" x="4357688" y="3422650"/>
          <p14:tracePt t="30074" x="4357688" y="3463925"/>
          <p14:tracePt t="30082" x="4357688" y="3476625"/>
          <p14:tracePt t="30090" x="4357688" y="3490913"/>
          <p14:tracePt t="30111" x="4357688" y="3517900"/>
          <p14:tracePt t="30122" x="4357688" y="3546475"/>
          <p14:tracePt t="30147" x="4357688" y="3560763"/>
          <p14:tracePt t="30410" x="4357688" y="3573463"/>
          <p14:tracePt t="30467" x="4371975" y="3573463"/>
          <p14:tracePt t="30475" x="4386263" y="3573463"/>
          <p14:tracePt t="30483" x="4398963" y="3573463"/>
          <p14:tracePt t="30504" x="4413250" y="3560763"/>
          <p14:tracePt t="30514" x="4427538" y="3560763"/>
          <p14:tracePt t="31115" x="4427538" y="3573463"/>
          <p14:tracePt t="32844" x="4427538" y="3560763"/>
          <p14:tracePt t="32852" x="4440238" y="3560763"/>
          <p14:tracePt t="32859" x="4454525" y="3546475"/>
          <p14:tracePt t="33387" x="4454525" y="3560763"/>
          <p14:tracePt t="33498" x="4468813" y="3573463"/>
          <p14:tracePt t="33531" x="4483100" y="3573463"/>
          <p14:tracePt t="33547" x="4483100" y="3587750"/>
          <p14:tracePt t="33555" x="4495800" y="3587750"/>
          <p14:tracePt t="33564" x="4510088" y="3602038"/>
          <p14:tracePt t="33582" x="4524375" y="3614738"/>
          <p14:tracePt t="33585" x="4537075" y="3629025"/>
          <p14:tracePt t="33587" x="4565650" y="3629025"/>
          <p14:tracePt t="33595" x="4578350" y="3643313"/>
          <p14:tracePt t="33614" x="4592638" y="3656013"/>
          <p14:tracePt t="33744" x="4606925" y="3656013"/>
          <p14:tracePt t="34107" x="4606925" y="3629025"/>
          <p14:tracePt t="34123" x="4592638" y="3629025"/>
          <p14:tracePt t="34147" x="4592638" y="3602038"/>
          <p14:tracePt t="35876" x="4592638" y="3629025"/>
          <p14:tracePt t="35892" x="4592638" y="3643313"/>
          <p14:tracePt t="36963" x="4606925" y="3643313"/>
          <p14:tracePt t="36987" x="4619625" y="3643313"/>
          <p14:tracePt t="37016" x="4660900" y="3643313"/>
          <p14:tracePt t="37018" x="4675188" y="3643313"/>
          <p14:tracePt t="37026" x="4689475" y="3643313"/>
          <p14:tracePt t="37034" x="4703763" y="3643313"/>
          <p14:tracePt t="37595" x="4716463" y="3629025"/>
          <p14:tracePt t="37624" x="4703763" y="3629025"/>
          <p14:tracePt t="37627" x="4689475" y="3629025"/>
          <p14:tracePt t="37635" x="4660900" y="3614738"/>
          <p14:tracePt t="37642" x="4633913" y="3614738"/>
          <p14:tracePt t="37651" x="4619625" y="3614738"/>
          <p14:tracePt t="37672" x="4592638" y="3602038"/>
          <p14:tracePt t="39379" x="4578350" y="3602038"/>
          <p14:tracePt t="39466" x="4565650" y="3602038"/>
          <p14:tracePt t="39571" x="4551363" y="3602038"/>
          <p14:tracePt t="40060" x="4524375" y="3602038"/>
          <p14:tracePt t="40114" x="4524375" y="3614738"/>
          <p14:tracePt t="40371" x="4524375" y="3629025"/>
          <p14:tracePt t="40403" x="4524375" y="3643313"/>
          <p14:tracePt t="40434" x="4551363" y="3656013"/>
          <p14:tracePt t="40442" x="4578350" y="3656013"/>
          <p14:tracePt t="40450" x="4592638" y="3656013"/>
          <p14:tracePt t="40458" x="4606925" y="3656013"/>
          <p14:tracePt t="40466" x="4619625" y="3656013"/>
          <p14:tracePt t="40474" x="4648200" y="3656013"/>
          <p14:tracePt t="40483" x="4675188" y="3656013"/>
          <p14:tracePt t="40490" x="4716463" y="3670300"/>
          <p14:tracePt t="40498" x="4730750" y="3670300"/>
          <p14:tracePt t="40507" x="4757738" y="3684588"/>
          <p14:tracePt t="40515" x="4772025" y="3684588"/>
          <p14:tracePt t="40555" x="4799013" y="3684588"/>
          <p14:tracePt t="40656" x="4813300" y="3684588"/>
          <p14:tracePt t="40772" x="4813300" y="3656013"/>
          <p14:tracePt t="40939" x="4813300" y="3643313"/>
          <p14:tracePt t="40956" x="4799013" y="3629025"/>
          <p14:tracePt t="40983" x="4786313" y="3629025"/>
          <p14:tracePt t="40986" x="4772025" y="3629025"/>
          <p14:tracePt t="40995" x="4757738" y="3614738"/>
          <p14:tracePt t="41002" x="4745038" y="3614738"/>
          <p14:tracePt t="41025" x="4730750" y="3614738"/>
          <p14:tracePt t="41027" x="4703763" y="3614738"/>
          <p14:tracePt t="41052" x="4675188" y="3602038"/>
          <p14:tracePt t="41066" x="4660900" y="3602038"/>
          <p14:tracePt t="41074" x="4633913" y="3587750"/>
          <p14:tracePt t="41082" x="4606925" y="3587750"/>
          <p14:tracePt t="41100" x="4578350" y="3587750"/>
          <p14:tracePt t="41106" x="4537075" y="3587750"/>
          <p14:tracePt t="41114" x="4524375" y="3573463"/>
          <p14:tracePt t="41122" x="4495800" y="3573463"/>
          <p14:tracePt t="41130" x="4483100" y="3560763"/>
          <p14:tracePt t="41138" x="4468813" y="3560763"/>
          <p14:tracePt t="41146" x="4454525" y="3560763"/>
          <p14:tracePt t="41396" x="4468813" y="3560763"/>
          <p14:tracePt t="41405" x="4483100" y="3560763"/>
          <p14:tracePt t="41412" x="4495800" y="3560763"/>
          <p14:tracePt t="41419" x="4510088" y="3560763"/>
          <p14:tracePt t="41442" x="4592638" y="3560763"/>
          <p14:tracePt t="41451" x="4606925" y="3573463"/>
          <p14:tracePt t="41458" x="4633913" y="3573463"/>
          <p14:tracePt t="41466" x="4648200" y="3573463"/>
          <p14:tracePt t="43324" x="4648200" y="3602038"/>
          <p14:tracePt t="44515" x="4660900" y="3587750"/>
          <p14:tracePt t="44547" x="4675188" y="3573463"/>
          <p14:tracePt t="44550" x="4675188" y="3560763"/>
          <p14:tracePt t="44730" x="4675188" y="3573463"/>
          <p14:tracePt t="44738" x="4675188" y="3587750"/>
          <p14:tracePt t="44764" x="4675188" y="3614738"/>
          <p14:tracePt t="44940" x="4675188" y="3587750"/>
          <p14:tracePt t="44948" x="4660900" y="3560763"/>
          <p14:tracePt t="44975" x="4648200" y="3449638"/>
          <p14:tracePt t="44979" x="4633913" y="3422650"/>
          <p14:tracePt t="44987" x="4619625" y="3408363"/>
          <p14:tracePt t="44994" x="4619625" y="3394075"/>
          <p14:tracePt t="45081" x="4606925" y="3394075"/>
          <p14:tracePt t="45090" x="4592638" y="3394075"/>
          <p14:tracePt t="45098" x="4592638" y="3422650"/>
          <p14:tracePt t="45106" x="4578350" y="3449638"/>
          <p14:tracePt t="45126" x="4565650" y="3517900"/>
          <p14:tracePt t="45130" x="4565650" y="3560763"/>
          <p14:tracePt t="45138" x="4565650" y="3602038"/>
          <p14:tracePt t="45158" x="4565650" y="3643313"/>
          <p14:tracePt t="45162" x="4565650" y="3656013"/>
          <p14:tracePt t="45170" x="4565650" y="3684588"/>
          <p14:tracePt t="45267" x="4565650" y="3670300"/>
          <p14:tracePt t="45275" x="4565650" y="3656013"/>
          <p14:tracePt t="45296" x="4565650" y="3602038"/>
          <p14:tracePt t="45298" x="4565650" y="3560763"/>
          <p14:tracePt t="45307" x="4578350" y="3517900"/>
          <p14:tracePt t="45329" x="4633913" y="3449638"/>
          <p14:tracePt t="45331" x="4648200" y="3422650"/>
          <p14:tracePt t="45338" x="4660900" y="3394075"/>
          <p14:tracePt t="45347" x="4675188" y="3394075"/>
          <p14:tracePt t="45402" x="4675188" y="3422650"/>
          <p14:tracePt t="45422" x="4675188" y="3449638"/>
          <p14:tracePt t="45426" x="4675188" y="3490913"/>
          <p14:tracePt t="45434" x="4689475" y="3546475"/>
          <p14:tracePt t="45455" x="4703763" y="3629025"/>
          <p14:tracePt t="45458" x="4716463" y="3670300"/>
          <p14:tracePt t="45466" x="4716463" y="3697288"/>
          <p14:tracePt t="45484" x="4716463" y="3725863"/>
          <p14:tracePt t="45547" x="4730750" y="3740150"/>
          <p14:tracePt t="45562" x="4730750" y="3725863"/>
          <p14:tracePt t="45574" x="4745038" y="3684588"/>
          <p14:tracePt t="45579" x="4757738" y="3656013"/>
          <p14:tracePt t="45595" x="4772025" y="3587750"/>
          <p14:tracePt t="45604" x="4772025" y="3560763"/>
          <p14:tracePt t="45610" x="4772025" y="3517900"/>
          <p14:tracePt t="45618" x="4772025" y="3490913"/>
          <p14:tracePt t="45650" x="4757738" y="3463925"/>
          <p14:tracePt t="45667" x="4745038" y="3476625"/>
          <p14:tracePt t="45675" x="4730750" y="3490913"/>
          <p14:tracePt t="45682" x="4703763" y="3546475"/>
          <p14:tracePt t="45690" x="4675188" y="3573463"/>
          <p14:tracePt t="45698" x="4675188" y="3602038"/>
          <p14:tracePt t="45706" x="4633913" y="3629025"/>
          <p14:tracePt t="45714" x="4633913" y="3670300"/>
          <p14:tracePt t="45731" x="4619625" y="3740150"/>
          <p14:tracePt t="45739" x="4619625" y="3752850"/>
          <p14:tracePt t="45754" x="4619625" y="3767138"/>
          <p14:tracePt t="45811" x="4619625" y="3725863"/>
          <p14:tracePt t="45818" x="4619625" y="3697288"/>
          <p14:tracePt t="45826" x="4633913" y="3656013"/>
          <p14:tracePt t="45834" x="4660900" y="3602038"/>
          <p14:tracePt t="45842" x="4660900" y="3573463"/>
          <p14:tracePt t="45862" x="4660900" y="3532188"/>
          <p14:tracePt t="45866" x="4675188" y="3505200"/>
          <p14:tracePt t="45907" x="4675188" y="3517900"/>
          <p14:tracePt t="45914" x="4675188" y="3532188"/>
          <p14:tracePt t="45936" x="4648200" y="3573463"/>
          <p14:tracePt t="45939" x="4633913" y="3602038"/>
          <p14:tracePt t="45946" x="4606925" y="3614738"/>
          <p14:tracePt t="45954" x="4565650" y="3697288"/>
          <p14:tracePt t="45962" x="4537075" y="3740150"/>
          <p14:tracePt t="45970" x="4524375" y="3767138"/>
          <p14:tracePt t="45978" x="4524375" y="3794125"/>
          <p14:tracePt t="45986" x="4524375" y="3808413"/>
          <p14:tracePt t="46042" x="4537075" y="3781425"/>
          <p14:tracePt t="46058" x="4551363" y="3767138"/>
          <p14:tracePt t="46076" x="4578350" y="3711575"/>
          <p14:tracePt t="46082" x="4592638" y="3697288"/>
          <p14:tracePt t="46090" x="4592638" y="3684588"/>
          <p14:tracePt t="46098" x="4592638" y="3670300"/>
          <p14:tracePt t="46170" x="4592638" y="3684588"/>
          <p14:tracePt t="46179" x="4592638" y="3697288"/>
          <p14:tracePt t="46200" x="4578350" y="3725863"/>
          <p14:tracePt t="46203" x="4578350" y="3740150"/>
          <p14:tracePt t="46282" x="4578350" y="3711575"/>
          <p14:tracePt t="46290" x="4578350" y="3684588"/>
          <p14:tracePt t="46307" x="4606925" y="3602038"/>
          <p14:tracePt t="46314" x="4619625" y="3573463"/>
          <p14:tracePt t="46388" x="4606925" y="3602038"/>
          <p14:tracePt t="46395" x="4606925" y="3629025"/>
          <p14:tracePt t="46402" x="4578350" y="3629025"/>
          <p14:tracePt t="46420" x="4578350" y="3670300"/>
          <p14:tracePt t="46724" x="4578350" y="3656013"/>
          <p14:tracePt t="46739" x="4592638" y="3629025"/>
          <p14:tracePt t="46747" x="4606925" y="3629025"/>
          <p14:tracePt t="46755" x="4606925" y="3614738"/>
          <p14:tracePt t="46790" x="4606925" y="3602038"/>
          <p14:tracePt t="46795" x="4606925" y="3587750"/>
          <p14:tracePt t="46923" x="4619625" y="3587750"/>
          <p14:tracePt t="46944" x="4619625" y="3614738"/>
          <p14:tracePt t="46947" x="4619625" y="3629025"/>
          <p14:tracePt t="46955" x="4633913" y="3643313"/>
          <p14:tracePt t="46962" x="4633913" y="3656013"/>
          <p14:tracePt t="46995" x="4633913" y="3670300"/>
          <p14:tracePt t="47107" x="4648200" y="3670300"/>
          <p14:tracePt t="47115" x="4660900" y="3656013"/>
          <p14:tracePt t="47123" x="4675188" y="3614738"/>
          <p14:tracePt t="47147" x="4689475" y="3573463"/>
          <p14:tracePt t="47155" x="4689475" y="3560763"/>
          <p14:tracePt t="47356" x="4689475" y="3573463"/>
          <p14:tracePt t="47388" x="4689475" y="3587750"/>
          <p14:tracePt t="47507" x="4689475" y="3573463"/>
          <p14:tracePt t="47524" x="4689475" y="3546475"/>
          <p14:tracePt t="47532" x="4689475" y="3517900"/>
          <p14:tracePt t="47556" x="4660900" y="3435350"/>
          <p14:tracePt t="47575" x="4660900" y="3422650"/>
          <p14:tracePt t="47618" x="4648200" y="3408363"/>
          <p14:tracePt t="47644" x="4648200" y="3435350"/>
          <p14:tracePt t="47650" x="4633913" y="3463925"/>
          <p14:tracePt t="47672" x="4633913" y="3505200"/>
          <p14:tracePt t="47674" x="4619625" y="3517900"/>
          <p14:tracePt t="47682" x="4606925" y="3560763"/>
          <p14:tracePt t="47692" x="4606925" y="3573463"/>
          <p14:tracePt t="47698" x="4606925" y="3587750"/>
          <p14:tracePt t="47718" x="4606925" y="3602038"/>
          <p14:tracePt t="47849" x="4606925" y="3587750"/>
          <p14:tracePt t="47851" x="4606925" y="3573463"/>
          <p14:tracePt t="47858" x="4606925" y="3560763"/>
          <p14:tracePt t="47986" x="4606925" y="3573463"/>
          <p14:tracePt t="47994" x="4606925" y="3587750"/>
          <p14:tracePt t="48002" x="4606925" y="3602038"/>
          <p14:tracePt t="48023" x="4606925" y="3614738"/>
          <p14:tracePt t="48170" x="4619625" y="3614738"/>
          <p14:tracePt t="48198" x="4619625" y="3573463"/>
          <p14:tracePt t="48202" x="4633913" y="3573463"/>
          <p14:tracePt t="48210" x="4633913" y="3546475"/>
          <p14:tracePt t="48338" x="4633913" y="3560763"/>
          <p14:tracePt t="48354" x="4633913" y="3587750"/>
          <p14:tracePt t="48362" x="4633913" y="3602038"/>
          <p14:tracePt t="48370" x="4633913" y="3614738"/>
          <p14:tracePt t="48386" x="4648200" y="3656013"/>
          <p14:tracePt t="48394" x="4648200" y="3670300"/>
          <p14:tracePt t="48490" x="4648200" y="3656013"/>
          <p14:tracePt t="48498" x="4648200" y="3643313"/>
          <p14:tracePt t="48506" x="4648200" y="3614738"/>
          <p14:tracePt t="48527" x="4648200" y="3587750"/>
          <p14:tracePt t="48530" x="4648200" y="3573463"/>
          <p14:tracePt t="48562" x="4648200" y="3546475"/>
          <p14:tracePt t="48626" x="4648200" y="3560763"/>
          <p14:tracePt t="48666" x="4648200" y="3573463"/>
          <p14:tracePt t="49107" x="4648200" y="3587750"/>
          <p14:tracePt t="49122" x="4660900" y="3614738"/>
          <p14:tracePt t="49150" x="4675188" y="3629025"/>
          <p14:tracePt t="49155" x="4689475" y="3643313"/>
          <p14:tracePt t="49175" x="4703763" y="3656013"/>
          <p14:tracePt t="49179" x="4716463" y="3670300"/>
          <p14:tracePt t="49186" x="4730750" y="3670300"/>
          <p14:tracePt t="49195" x="4745038" y="3670300"/>
          <p14:tracePt t="49209" x="4757738" y="3684588"/>
          <p14:tracePt t="49218" x="4772025" y="3684588"/>
          <p14:tracePt t="49266" x="4799013" y="3684588"/>
          <p14:tracePt t="49427" x="4813300" y="3684588"/>
          <p14:tracePt t="49619" x="4827588" y="3670300"/>
          <p14:tracePt t="49876" x="4827588" y="3656013"/>
          <p14:tracePt t="49884" x="4827588" y="3643313"/>
          <p14:tracePt t="49922" x="4827588" y="3614738"/>
          <p14:tracePt t="49940" x="4840288" y="3602038"/>
          <p14:tracePt t="49954" x="4840288" y="3587750"/>
          <p14:tracePt t="49970" x="4840288" y="3573463"/>
          <p14:tracePt t="49987" x="4854575" y="3560763"/>
          <p14:tracePt t="49994" x="4854575" y="3546475"/>
          <p14:tracePt t="50019" x="4854575" y="3532188"/>
          <p14:tracePt t="50162" x="4854575" y="3546475"/>
          <p14:tracePt t="50170" x="4854575" y="3560763"/>
          <p14:tracePt t="50191" x="4854575" y="3587750"/>
          <p14:tracePt t="50195" x="4854575" y="3602038"/>
          <p14:tracePt t="50226" x="4854575" y="3629025"/>
          <p14:tracePt t="50242" x="4868863" y="3629025"/>
          <p14:tracePt t="50347" x="4895850" y="3629025"/>
          <p14:tracePt t="50371" x="4895850" y="3614738"/>
          <p14:tracePt t="50414" x="4895850" y="3602038"/>
          <p14:tracePt t="50419" x="4895850" y="3587750"/>
          <p14:tracePt t="50443" x="4895850" y="3560763"/>
          <p14:tracePt t="50610" x="4895850" y="3587750"/>
          <p14:tracePt t="50771" x="4895850" y="3573463"/>
          <p14:tracePt t="50797" x="4895850" y="3546475"/>
          <p14:tracePt t="50802" x="4895850" y="3532188"/>
          <p14:tracePt t="50811" x="4895850" y="3517900"/>
          <p14:tracePt t="50931" x="4895850" y="3532188"/>
          <p14:tracePt t="50938" x="4895850" y="3546475"/>
          <p14:tracePt t="50947" x="4895850" y="3560763"/>
          <p14:tracePt t="50955" x="4881563" y="3587750"/>
          <p14:tracePt t="50971" x="4881563" y="3629025"/>
          <p14:tracePt t="51122" x="4881563" y="3614738"/>
          <p14:tracePt t="51130" x="4881563" y="3602038"/>
          <p14:tracePt t="51148" x="4881563" y="3587750"/>
          <p14:tracePt t="51239" x="4868863" y="3587750"/>
          <p14:tracePt t="51255" x="4868863" y="3602038"/>
          <p14:tracePt t="51260" x="4868863" y="3614738"/>
          <p14:tracePt t="51266" x="4868863" y="3629025"/>
          <p14:tracePt t="51275" x="4868863" y="3643313"/>
          <p14:tracePt t="51304" x="4868863" y="3670300"/>
          <p14:tracePt t="51414" x="4868863" y="3656013"/>
          <p14:tracePt t="51419" x="4868863" y="3643313"/>
          <p14:tracePt t="51426" x="4868863" y="3629025"/>
          <p14:tracePt t="51434" x="4868863" y="3614738"/>
          <p14:tracePt t="51450" x="4868863" y="3602038"/>
          <p14:tracePt t="51452" x="4868863" y="3587750"/>
          <p14:tracePt t="51480" x="4868863" y="3573463"/>
          <p14:tracePt t="51574" x="4868863" y="3587750"/>
          <p14:tracePt t="51602" x="4868863" y="3602038"/>
          <p14:tracePt t="51610" x="4868863" y="3614738"/>
          <p14:tracePt t="51691" x="4881563" y="3643313"/>
          <p14:tracePt t="51717" x="4910138" y="3602038"/>
          <p14:tracePt t="51722" x="4937125" y="3573463"/>
          <p14:tracePt t="51731" x="4951413" y="3560763"/>
          <p14:tracePt t="51751" x="4951413" y="3517900"/>
          <p14:tracePt t="51898" x="4951413" y="3532188"/>
          <p14:tracePt t="52138" x="4951413" y="3560763"/>
          <p14:tracePt t="52147" x="4924425" y="3587750"/>
          <p14:tracePt t="52155" x="4868863" y="3643313"/>
          <p14:tracePt t="52175" x="4813300" y="3711575"/>
          <p14:tracePt t="52180" x="4799013" y="3725863"/>
          <p14:tracePt t="52199" x="4799013" y="3740150"/>
          <p14:tracePt t="52202" x="4786313" y="3752850"/>
          <p14:tracePt t="52307" x="4786313" y="3740150"/>
          <p14:tracePt t="52332" x="4786313" y="3711575"/>
          <p14:tracePt t="52338" x="4786313" y="3697288"/>
          <p14:tracePt t="52361" x="4786313" y="3684588"/>
          <p14:tracePt t="52506" x="4786313" y="3697288"/>
          <p14:tracePt t="52595" x="4786313" y="3711575"/>
          <p14:tracePt t="52620" x="4799013" y="3711575"/>
          <p14:tracePt t="52627" x="4799013" y="3697288"/>
          <p14:tracePt t="52635" x="4813300" y="3684588"/>
          <p14:tracePt t="52898" x="4813300" y="3670300"/>
          <p14:tracePt t="52922" x="4813300" y="3656013"/>
          <p14:tracePt t="52947" x="4813300" y="3643313"/>
          <p14:tracePt t="53059" x="4813300" y="3629025"/>
          <p14:tracePt t="53084" x="4813300" y="3614738"/>
          <p14:tracePt t="53107" x="4813300" y="3587750"/>
          <p14:tracePt t="53210" x="4813300" y="3573463"/>
          <p14:tracePt t="53266" x="4813300" y="3560763"/>
          <p14:tracePt t="53412" x="4840288" y="3560763"/>
          <p14:tracePt t="53948" x="4840288" y="3546475"/>
          <p14:tracePt t="54147" x="4868863" y="3546475"/>
          <p14:tracePt t="55531" x="4881563" y="3532188"/>
          <p14:tracePt t="55540" x="4895850" y="3517900"/>
          <p14:tracePt t="55577" x="4910138" y="3476625"/>
          <p14:tracePt t="55698" x="4910138" y="3490913"/>
          <p14:tracePt t="55707" x="4910138" y="3505200"/>
          <p14:tracePt t="55731" x="4910138" y="3532188"/>
          <p14:tracePt t="55755" x="4895850" y="3546475"/>
          <p14:tracePt t="58235" x="4895850" y="3573463"/>
          <p14:tracePt t="58270" x="4910138" y="3573463"/>
          <p14:tracePt t="58274" x="4924425" y="3573463"/>
          <p14:tracePt t="58299" x="4937125" y="3573463"/>
          <p14:tracePt t="58362" x="4951413" y="3573463"/>
          <p14:tracePt t="58383" x="4978400" y="3573463"/>
          <p14:tracePt t="58386" x="4992688" y="3573463"/>
          <p14:tracePt t="58394" x="5019675" y="3573463"/>
          <p14:tracePt t="58412" x="5048250" y="3573463"/>
          <p14:tracePt t="58418" x="5075238" y="3573463"/>
          <p14:tracePt t="58426" x="5116513" y="3573463"/>
          <p14:tracePt t="58480" x="5213350" y="3602038"/>
          <p14:tracePt t="58482" x="5213350" y="3614738"/>
          <p14:tracePt t="59178" x="5227638" y="3614738"/>
          <p14:tracePt t="59187" x="5240338" y="3614738"/>
          <p14:tracePt t="59419" x="5199063" y="3614738"/>
          <p14:tracePt t="59428" x="5172075" y="3614738"/>
          <p14:tracePt t="59436" x="5130800" y="3614738"/>
          <p14:tracePt t="59463" x="4978400" y="3614738"/>
          <p14:tracePt t="59481" x="4910138" y="3614738"/>
          <p14:tracePt t="59483" x="4868863" y="3614738"/>
          <p14:tracePt t="59490" x="4840288" y="3614738"/>
          <p14:tracePt t="59499" x="4813300" y="3614738"/>
          <p14:tracePt t="59506" x="4799013" y="3614738"/>
          <p14:tracePt t="59522" x="4786313" y="3614738"/>
          <p14:tracePt t="59530" x="4772025" y="3614738"/>
          <p14:tracePt t="59547" x="4745038" y="3614738"/>
          <p14:tracePt t="59562" x="4730750" y="3614738"/>
          <p14:tracePt t="59571" x="4716463" y="3614738"/>
          <p14:tracePt t="59579" x="4703763" y="3614738"/>
          <p14:tracePt t="59587" x="4689475" y="3614738"/>
          <p14:tracePt t="59597" x="4675188" y="3614738"/>
          <p14:tracePt t="59624" x="4648200" y="3614738"/>
          <p14:tracePt t="59626" x="4633913" y="3614738"/>
          <p14:tracePt t="59735" x="4606925" y="3614738"/>
          <p14:tracePt t="59739" x="4592638" y="3614738"/>
          <p14:tracePt t="59755" x="4578350" y="3614738"/>
          <p14:tracePt t="59772" x="4565650" y="3614738"/>
          <p14:tracePt t="59787" x="4551363" y="3614738"/>
          <p14:tracePt t="59814" x="4524375" y="3614738"/>
          <p14:tracePt t="59826" x="4495800" y="3602038"/>
          <p14:tracePt t="60035" x="4495800" y="3587750"/>
          <p14:tracePt t="60106" x="4510088" y="3587750"/>
          <p14:tracePt t="60114" x="4524375" y="3587750"/>
          <p14:tracePt t="60123" x="4537075" y="3587750"/>
          <p14:tracePt t="60140" x="4565650" y="3587750"/>
          <p14:tracePt t="60147" x="4592638" y="3587750"/>
          <p14:tracePt t="60166" x="4619625" y="3587750"/>
          <p14:tracePt t="60170" x="4633913" y="3587750"/>
          <p14:tracePt t="60178" x="4648200" y="3587750"/>
          <p14:tracePt t="60188" x="4660900" y="3587750"/>
          <p14:tracePt t="60194" x="4675188" y="3587750"/>
          <p14:tracePt t="60215" x="4689475" y="3587750"/>
          <p14:tracePt t="60219" x="4703763" y="3587750"/>
          <p14:tracePt t="60226" x="4716463" y="3587750"/>
          <p14:tracePt t="60242" x="4745038" y="3587750"/>
          <p14:tracePt t="60250" x="4745038" y="3602038"/>
          <p14:tracePt t="60258" x="4757738" y="3602038"/>
          <p14:tracePt t="60268" x="4757738" y="3614738"/>
          <p14:tracePt t="60274" x="4772025" y="3614738"/>
          <p14:tracePt t="60295" x="4813300" y="3643313"/>
          <p14:tracePt t="60299" x="4827588" y="3656013"/>
          <p14:tracePt t="60306" x="4840288" y="3670300"/>
          <p14:tracePt t="60316" x="4868863" y="3670300"/>
          <p14:tracePt t="60322" x="4895850" y="3670300"/>
          <p14:tracePt t="60343" x="4924425" y="3684588"/>
          <p14:tracePt t="60411" x="4937125" y="3684588"/>
          <p14:tracePt t="60517" x="4978400" y="3684588"/>
          <p14:tracePt t="60523" x="4978400" y="3670300"/>
          <p14:tracePt t="60571" x="4978400" y="3656013"/>
          <p14:tracePt t="60704" x="4978400" y="3629025"/>
          <p14:tracePt t="60815" x="4978400" y="3614738"/>
          <p14:tracePt t="60835" x="4965700" y="3614738"/>
          <p14:tracePt t="60883" x="4937125" y="3614738"/>
          <p14:tracePt t="60915" x="4924425" y="3614738"/>
          <p14:tracePt t="60923" x="4910138" y="3629025"/>
          <p14:tracePt t="60931" x="4895850" y="3629025"/>
          <p14:tracePt t="60938" x="4881563" y="3629025"/>
          <p14:tracePt t="60947" x="4868863" y="3629025"/>
          <p14:tracePt t="60955" x="4854575" y="3629025"/>
          <p14:tracePt t="60963" x="4827588" y="3629025"/>
          <p14:tracePt t="60972" x="4799013" y="3629025"/>
          <p14:tracePt t="60978" x="4772025" y="3629025"/>
          <p14:tracePt t="60987" x="4745038" y="3629025"/>
          <p14:tracePt t="60995" x="4730750" y="3629025"/>
          <p14:tracePt t="61013" x="4675188" y="3629025"/>
          <p14:tracePt t="61018" x="4660900" y="3629025"/>
          <p14:tracePt t="61027" x="4633913" y="3629025"/>
          <p14:tracePt t="61035" x="4606925" y="3629025"/>
          <p14:tracePt t="61043" x="4578350" y="3629025"/>
          <p14:tracePt t="61058" x="4565650" y="3629025"/>
          <p14:tracePt t="61066" x="4551363" y="3629025"/>
          <p14:tracePt t="61074" x="4537075" y="3629025"/>
          <p14:tracePt t="61091" x="4510088" y="3629025"/>
          <p14:tracePt t="61106" x="4483100" y="3629025"/>
          <p14:tracePt t="61123" x="4454525" y="3614738"/>
          <p14:tracePt t="61138" x="4440238" y="3602038"/>
          <p14:tracePt t="61146" x="4440238" y="3587750"/>
          <p14:tracePt t="61154" x="4427538" y="3587750"/>
          <p14:tracePt t="61171" x="4427538" y="3573463"/>
          <p14:tracePt t="61234" x="4413250" y="3560763"/>
          <p14:tracePt t="61268" x="4413250" y="3546475"/>
          <p14:tracePt t="61354" x="4427538" y="3546475"/>
          <p14:tracePt t="61376" x="4440238" y="3546475"/>
          <p14:tracePt t="61379" x="4454525" y="3546475"/>
          <p14:tracePt t="61386" x="4483100" y="3546475"/>
          <p14:tracePt t="61394" x="4495800" y="3546475"/>
          <p14:tracePt t="61402" x="4510088" y="3546475"/>
          <p14:tracePt t="61420" x="4565650" y="3560763"/>
          <p14:tracePt t="61426" x="4592638" y="3560763"/>
          <p14:tracePt t="61434" x="4619625" y="3573463"/>
          <p14:tracePt t="61452" x="4660900" y="3587750"/>
          <p14:tracePt t="61468" x="4716463" y="3602038"/>
          <p14:tracePt t="61475" x="4730750" y="3602038"/>
          <p14:tracePt t="61497" x="4757738" y="3602038"/>
          <p14:tracePt t="61594" x="4827588" y="3629025"/>
          <p14:tracePt t="61827" x="4840288" y="3629025"/>
          <p14:tracePt t="61835" x="4854575" y="3629025"/>
          <p14:tracePt t="61861" x="4881563" y="3629025"/>
          <p14:tracePt t="61875" x="4895850" y="3629025"/>
          <p14:tracePt t="61978" x="4895850" y="3614738"/>
          <p14:tracePt t="62004" x="4895850" y="3602038"/>
          <p14:tracePt t="62339" x="4895850" y="3587750"/>
          <p14:tracePt t="63779" x="4881563" y="3587750"/>
          <p14:tracePt t="63788" x="4868863" y="3587750"/>
          <p14:tracePt t="63795" x="4840288" y="3602038"/>
          <p14:tracePt t="63803" x="4813300" y="3614738"/>
          <p14:tracePt t="63833" x="4730750" y="3629025"/>
          <p14:tracePt t="63834" x="4689475" y="3643313"/>
          <p14:tracePt t="63855" x="4648200" y="3656013"/>
          <p14:tracePt t="63954" x="4633913" y="3656013"/>
          <p14:tracePt t="63962" x="4619625" y="3656013"/>
          <p14:tracePt t="63986" x="4592638" y="3656013"/>
          <p14:tracePt t="63994" x="4578350" y="3656013"/>
          <p14:tracePt t="64017" x="4551363" y="3656013"/>
          <p14:tracePt t="64026" x="4524375" y="3656013"/>
          <p14:tracePt t="64098" x="4510088" y="3643313"/>
          <p14:tracePt t="64186" x="4495800" y="3643313"/>
          <p14:tracePt t="64210" x="4495800" y="3629025"/>
          <p14:tracePt t="64218" x="4495800" y="3614738"/>
          <p14:tracePt t="64226" x="4483100" y="3614738"/>
          <p14:tracePt t="64290" x="4483100" y="3602038"/>
          <p14:tracePt t="64319" x="4468813" y="3587750"/>
          <p14:tracePt t="64330" x="4468813" y="3560763"/>
          <p14:tracePt t="64349" x="4454525" y="3560763"/>
          <p14:tracePt t="64435" x="4454525" y="3546475"/>
          <p14:tracePt t="65138" x="4454525" y="3532188"/>
          <p14:tracePt t="65396" x="4454525" y="3517900"/>
          <p14:tracePt t="65453" x="4468813" y="3517900"/>
          <p14:tracePt t="65458" x="4483100" y="3532188"/>
          <p14:tracePt t="65474" x="4495800" y="3546475"/>
          <p14:tracePt t="65501" x="4510088" y="3560763"/>
          <p14:tracePt t="65506" x="4524375" y="3573463"/>
          <p14:tracePt t="65529" x="4551363" y="3573463"/>
          <p14:tracePt t="65531" x="4551363" y="3602038"/>
          <p14:tracePt t="65538" x="4578350" y="3602038"/>
          <p14:tracePt t="65554" x="4592638" y="3614738"/>
          <p14:tracePt t="65562" x="4592638" y="3629025"/>
          <p14:tracePt t="65586" x="4606925" y="3629025"/>
          <p14:tracePt t="65594" x="4619625" y="3629025"/>
          <p14:tracePt t="65602" x="4633913" y="3629025"/>
          <p14:tracePt t="65610" x="4648200" y="3629025"/>
          <p14:tracePt t="65618" x="4675188" y="3643313"/>
          <p14:tracePt t="65627" x="4703763" y="3643313"/>
          <p14:tracePt t="65635" x="4716463" y="3643313"/>
          <p14:tracePt t="65654" x="4772025" y="3656013"/>
          <p14:tracePt t="65658" x="4786313" y="3656013"/>
          <p14:tracePt t="65667" x="4799013" y="3670300"/>
          <p14:tracePt t="65674" x="4827588" y="3684588"/>
          <p14:tracePt t="65682" x="4840288" y="3684588"/>
          <p14:tracePt t="65755" x="4854575" y="3684588"/>
          <p14:tracePt t="65771" x="4868863" y="3684588"/>
          <p14:tracePt t="65786" x="4895850" y="3684588"/>
          <p14:tracePt t="65804" x="4910138" y="3684588"/>
          <p14:tracePt t="65810" x="4924425" y="3684588"/>
          <p14:tracePt t="65820" x="4937125" y="3684588"/>
          <p14:tracePt t="65837" x="4965700" y="3684588"/>
          <p14:tracePt t="65842" x="4978400" y="3684588"/>
          <p14:tracePt t="65863" x="4992688" y="3684588"/>
          <p14:tracePt t="65895" x="5006975" y="3684588"/>
          <p14:tracePt t="65938" x="5019675" y="3670300"/>
          <p14:tracePt t="65960" x="5033963" y="3656013"/>
          <p14:tracePt t="65964" x="5033963" y="3643313"/>
          <p14:tracePt t="65991" x="5048250" y="3643313"/>
          <p14:tracePt t="65994" x="5048250" y="3629025"/>
          <p14:tracePt t="66002" x="5048250" y="3614738"/>
          <p14:tracePt t="66018" x="5060950" y="3602038"/>
          <p14:tracePt t="66050" x="5060950" y="3587750"/>
          <p14:tracePt t="66082" x="5060950" y="3560763"/>
          <p14:tracePt t="66252" x="5060950" y="3546475"/>
          <p14:tracePt t="66315" x="5048250" y="3546475"/>
          <p14:tracePt t="67252" x="5019675" y="3546475"/>
          <p14:tracePt t="67258" x="5019675" y="3560763"/>
          <p14:tracePt t="67282" x="4992688" y="3573463"/>
          <p14:tracePt t="67515" x="4978400" y="3587750"/>
          <p14:tracePt t="67524" x="4965700" y="3587750"/>
          <p14:tracePt t="67532" x="4951413" y="3587750"/>
          <p14:tracePt t="67540" x="4937125" y="3587750"/>
          <p14:tracePt t="67564" x="4910138" y="3602038"/>
          <p14:tracePt t="67795" x="4895850" y="3602038"/>
          <p14:tracePt t="67811" x="4868863" y="3602038"/>
          <p14:tracePt t="67832" x="4840288" y="3602038"/>
          <p14:tracePt t="67834" x="4813300" y="3602038"/>
          <p14:tracePt t="67842" x="4786313" y="3602038"/>
          <p14:tracePt t="67858" x="4772025" y="3602038"/>
          <p14:tracePt t="67866" x="4757738" y="3602038"/>
          <p14:tracePt t="67874" x="4745038" y="3602038"/>
          <p14:tracePt t="67936" x="4730750" y="3602038"/>
          <p14:tracePt t="67938" x="4716463" y="3602038"/>
          <p14:tracePt t="67983" x="4703763" y="3587750"/>
          <p14:tracePt t="67987" x="4689475" y="3587750"/>
          <p14:tracePt t="69195" x="4703763" y="3587750"/>
          <p14:tracePt t="69203" x="4730750" y="3587750"/>
          <p14:tracePt t="69211" x="4772025" y="3587750"/>
          <p14:tracePt t="69254" x="4924425" y="3614738"/>
          <p14:tracePt t="69257" x="4951413" y="3614738"/>
          <p14:tracePt t="69260" x="4992688" y="3614738"/>
          <p14:tracePt t="69266" x="5006975" y="3614738"/>
          <p14:tracePt t="69291" x="5019675" y="3614738"/>
          <p14:tracePt t="69320" x="5033963" y="3614738"/>
          <p14:tracePt t="69330" x="5048250" y="3614738"/>
          <p14:tracePt t="69338" x="5060950" y="3614738"/>
          <p14:tracePt t="69346" x="5075238" y="3614738"/>
          <p14:tracePt t="69367" x="5089525" y="3614738"/>
          <p14:tracePt t="69402" x="5102225" y="3614738"/>
          <p14:tracePt t="69410" x="5116513" y="3614738"/>
          <p14:tracePt t="69443" x="5145088" y="3614738"/>
          <p14:tracePt t="69594" x="5157788" y="3602038"/>
          <p14:tracePt t="69603" x="5172075" y="3602038"/>
          <p14:tracePt t="69627" x="5186363" y="3587750"/>
          <p14:tracePt t="69827" x="5186363" y="3602038"/>
          <p14:tracePt t="70785" x="5186363" y="3614738"/>
          <p14:tracePt t="70789" x="5172075" y="3629025"/>
          <p14:tracePt t="70802" x="5172075" y="3643313"/>
          <p14:tracePt t="70861" x="5172075" y="3656013"/>
          <p14:tracePt t="70896" x="5186363" y="3684588"/>
          <p14:tracePt t="70898" x="5199063" y="3684588"/>
          <p14:tracePt t="70928" x="5227638" y="3697288"/>
          <p14:tracePt t="70938" x="5240338" y="3697288"/>
          <p14:tracePt t="70960" x="5254625" y="3711575"/>
          <p14:tracePt t="70963" x="5268913" y="3711575"/>
          <p14:tracePt t="70970" x="5281613" y="3711575"/>
          <p14:tracePt t="70994" x="5295900" y="3711575"/>
          <p14:tracePt t="71052" x="5322888" y="3711575"/>
          <p14:tracePt t="71066" x="5337175" y="3711575"/>
          <p14:tracePt t="71088" x="5365750" y="3711575"/>
          <p14:tracePt t="71090" x="5378450" y="3711575"/>
          <p14:tracePt t="71098" x="5392738" y="3711575"/>
          <p14:tracePt t="71197" x="5407025" y="3711575"/>
          <p14:tracePt t="71245" x="5407025" y="3684588"/>
          <p14:tracePt t="71294" x="5407025" y="3670300"/>
          <p14:tracePt t="71346" x="5407025" y="3643313"/>
          <p14:tracePt t="71434" x="5392738" y="3643313"/>
          <p14:tracePt t="71779" x="5378450" y="3643313"/>
          <p14:tracePt t="71822" x="5365750" y="3643313"/>
          <p14:tracePt t="71827" x="5351463" y="3643313"/>
          <p14:tracePt t="71842" x="5337175" y="3670300"/>
          <p14:tracePt t="71866" x="5322888" y="3670300"/>
          <p14:tracePt t="71890" x="5310188" y="3670300"/>
          <p14:tracePt t="71891" x="5295900" y="3697288"/>
          <p14:tracePt t="71930" x="5281613" y="3697288"/>
          <p14:tracePt t="71938" x="5268913" y="3697288"/>
          <p14:tracePt t="71957" x="5254625" y="3697288"/>
          <p14:tracePt t="71963" x="5240338" y="3697288"/>
          <p14:tracePt t="71971" x="5227638" y="3697288"/>
          <p14:tracePt t="71986" x="5199063" y="3697288"/>
          <p14:tracePt t="72085" x="5186363" y="3684588"/>
          <p14:tracePt t="72106" x="5172075" y="3684588"/>
          <p14:tracePt t="72114" x="5157788" y="3670300"/>
          <p14:tracePt t="72498" x="5157788" y="3656013"/>
          <p14:tracePt t="72524" x="5172075" y="3656013"/>
          <p14:tracePt t="72538" x="5186363" y="3670300"/>
          <p14:tracePt t="72555" x="5199063" y="3670300"/>
          <p14:tracePt t="72572" x="5213350" y="3684588"/>
          <p14:tracePt t="72602" x="5227638" y="3684588"/>
          <p14:tracePt t="72634" x="5240338" y="3684588"/>
          <p14:tracePt t="72650" x="5254625" y="3684588"/>
          <p14:tracePt t="72658" x="5268913" y="3697288"/>
          <p14:tracePt t="72779" x="5295900" y="3697288"/>
          <p14:tracePt t="72803" x="5310188" y="3684588"/>
          <p14:tracePt t="72819" x="5322888" y="3684588"/>
          <p14:tracePt t="72826" x="5322888" y="3670300"/>
          <p14:tracePt t="72853" x="5337175" y="3656013"/>
          <p14:tracePt t="73515" x="5351463" y="3643313"/>
          <p14:tracePt t="73557" x="5365750" y="3614738"/>
          <p14:tracePt t="73562" x="5378450" y="3587750"/>
          <p14:tracePt t="73591" x="5392738" y="3573463"/>
          <p14:tracePt t="73594" x="5392738" y="3560763"/>
          <p14:tracePt t="73620" x="5407025" y="3517900"/>
          <p14:tracePt t="73626" x="5407025" y="3505200"/>
          <p14:tracePt t="73794" x="5419725" y="3476625"/>
          <p14:tracePt t="73811" x="5434013" y="3490913"/>
          <p14:tracePt t="73827" x="5434013" y="3505200"/>
          <p14:tracePt t="73835" x="5448300" y="3505200"/>
          <p14:tracePt t="73843" x="5461000" y="3517900"/>
          <p14:tracePt t="73875" x="5475288" y="3532188"/>
          <p14:tracePt t="73892" x="5475288" y="3546475"/>
          <p14:tracePt t="73920" x="5489575" y="3546475"/>
          <p14:tracePt t="73923" x="5489575" y="3560763"/>
          <p14:tracePt t="73930" x="5489575" y="3573463"/>
          <p14:tracePt t="73938" x="5502275" y="3587750"/>
          <p14:tracePt t="73946" x="5516563" y="3587750"/>
          <p14:tracePt t="73954" x="5516563" y="3602038"/>
          <p14:tracePt t="73970" x="5530850" y="3602038"/>
          <p14:tracePt t="73978" x="5530850" y="3614738"/>
          <p14:tracePt t="74000" x="5543550" y="3614738"/>
          <p14:tracePt t="74011" x="5543550" y="3643313"/>
          <p14:tracePt t="74064" x="5557838" y="3643313"/>
          <p14:tracePt t="74074" x="5572125" y="3656013"/>
          <p14:tracePt t="74143" x="5586413" y="3670300"/>
          <p14:tracePt t="74162" x="5599113" y="3670300"/>
          <p14:tracePt t="74180" x="5613400" y="3670300"/>
          <p14:tracePt t="74186" x="5627688" y="3684588"/>
          <p14:tracePt t="74207" x="5640388" y="3684588"/>
          <p14:tracePt t="74211" x="5654675" y="3684588"/>
          <p14:tracePt t="74242" x="5668963" y="3684588"/>
          <p14:tracePt t="74291" x="5695950" y="3684588"/>
          <p14:tracePt t="74314" x="5710238" y="3684588"/>
          <p14:tracePt t="74346" x="5722938" y="3670300"/>
          <p14:tracePt t="74355" x="5737225" y="3656013"/>
          <p14:tracePt t="74378" x="5737225" y="3643313"/>
          <p14:tracePt t="74403" x="5764213" y="3629025"/>
          <p14:tracePt t="74429" x="5778500" y="3614738"/>
          <p14:tracePt t="74497" x="5807075" y="3587750"/>
          <p14:tracePt t="74538" x="5807075" y="3560763"/>
          <p14:tracePt t="74579" x="5819775" y="3532188"/>
          <p14:tracePt t="74586" x="5848350" y="3505200"/>
          <p14:tracePt t="74605" x="5861050" y="3490913"/>
          <p14:tracePt t="74908" x="5861050" y="3476625"/>
          <p14:tracePt t="74958" x="5861050" y="3490913"/>
          <p14:tracePt t="74963" x="5875338" y="3505200"/>
          <p14:tracePt t="74986" x="5889625" y="3517900"/>
          <p14:tracePt t="75010" x="5889625" y="3532188"/>
          <p14:tracePt t="75036" x="5889625" y="3546475"/>
          <p14:tracePt t="75082" x="5889625" y="3573463"/>
          <p14:tracePt t="75114" x="5889625" y="3587750"/>
          <p14:tracePt t="75122" x="5889625" y="3602038"/>
          <p14:tracePt t="75139" x="5889625" y="3614738"/>
          <p14:tracePt t="75178" x="5889625" y="3629025"/>
          <p14:tracePt t="75202" x="5889625" y="3643313"/>
          <p14:tracePt t="75211" x="5875338" y="3643313"/>
          <p14:tracePt t="75221" x="5875338" y="3656013"/>
          <p14:tracePt t="75227" x="5861050" y="3670300"/>
          <p14:tracePt t="75251" x="5848350" y="3670300"/>
          <p14:tracePt t="75266" x="5834063" y="3670300"/>
          <p14:tracePt t="75307" x="5834063" y="3684588"/>
          <p14:tracePt t="75315" x="5807075" y="3684588"/>
          <p14:tracePt t="75339" x="5792788" y="3684588"/>
          <p14:tracePt t="75383" x="5710238" y="3684588"/>
          <p14:tracePt t="75386" x="5695950" y="3684588"/>
          <p14:tracePt t="75395" x="5681663" y="3670300"/>
          <p14:tracePt t="75402" x="5654675" y="3670300"/>
          <p14:tracePt t="75420" x="5640388" y="3670300"/>
          <p14:tracePt t="75426" x="5627688" y="3670300"/>
          <p14:tracePt t="75478" x="5557838" y="3656013"/>
          <p14:tracePt t="75543" x="5530850" y="3643313"/>
          <p14:tracePt t="75546" x="5530850" y="3629025"/>
          <p14:tracePt t="75554" x="5516563" y="3629025"/>
          <p14:tracePt t="75573" x="5489575" y="3629025"/>
          <p14:tracePt t="75578" x="5475288" y="3614738"/>
          <p14:tracePt t="75586" x="5461000" y="3614738"/>
          <p14:tracePt t="75594" x="5448300" y="3614738"/>
          <p14:tracePt t="75602" x="5419725" y="3614738"/>
          <p14:tracePt t="75634" x="5419725" y="3602038"/>
          <p14:tracePt t="75642" x="5407025" y="3587750"/>
          <p14:tracePt t="75666" x="5392738" y="3587750"/>
          <p14:tracePt t="76074" x="5407025" y="3587750"/>
          <p14:tracePt t="76403" x="5419725" y="3587750"/>
          <p14:tracePt t="76419" x="5448300" y="3587750"/>
          <p14:tracePt t="76447" x="5502275" y="3587750"/>
          <p14:tracePt t="76451" x="5530850" y="3587750"/>
          <p14:tracePt t="76470" x="5599113" y="3587750"/>
          <p14:tracePt t="76474" x="5627688" y="3587750"/>
          <p14:tracePt t="76482" x="5654675" y="3587750"/>
          <p14:tracePt t="76553" x="5848350" y="3587750"/>
          <p14:tracePt t="76555" x="5889625" y="3587750"/>
          <p14:tracePt t="76562" x="5916613" y="3587750"/>
          <p14:tracePt t="76580" x="5957888" y="3587750"/>
          <p14:tracePt t="76586" x="5972175" y="3587750"/>
          <p14:tracePt t="76594" x="5999163" y="3587750"/>
          <p14:tracePt t="76610" x="6013450" y="3587750"/>
          <p14:tracePt t="76618" x="6027738" y="3587750"/>
          <p14:tracePt t="76626" x="6027738" y="3573463"/>
          <p14:tracePt t="76667" x="6040438" y="3573463"/>
          <p14:tracePt t="76691" x="6054725" y="3560763"/>
          <p14:tracePt t="76707" x="6069013" y="3560763"/>
          <p14:tracePt t="76722" x="6069013" y="3546475"/>
          <p14:tracePt t="76755" x="6081713" y="3546475"/>
          <p14:tracePt t="76770" x="6110288" y="3546475"/>
          <p14:tracePt t="76778" x="6122988" y="3546475"/>
          <p14:tracePt t="76787" x="6137275" y="3546475"/>
          <p14:tracePt t="76803" x="6164263" y="3546475"/>
          <p14:tracePt t="76891" x="6178550" y="3546475"/>
          <p14:tracePt t="76943" x="6192838" y="3546475"/>
          <p14:tracePt t="76946" x="6207125" y="3546475"/>
          <p14:tracePt t="76986" x="6219825" y="3560763"/>
          <p14:tracePt t="77019" x="6219825" y="3573463"/>
          <p14:tracePt t="77066" x="6248400" y="3587750"/>
          <p14:tracePt t="77106" x="6248400" y="3602038"/>
          <p14:tracePt t="77127" x="6261100" y="3602038"/>
          <p14:tracePt t="77130" x="6261100" y="3614738"/>
          <p14:tracePt t="77162" x="6275388" y="3643313"/>
          <p14:tracePt t="77323" x="6289675" y="3643313"/>
          <p14:tracePt t="77395" x="6302375" y="3643313"/>
          <p14:tracePt t="77404" x="6316663" y="3643313"/>
          <p14:tracePt t="77411" x="6330950" y="3643313"/>
          <p14:tracePt t="77419" x="6357938" y="3656013"/>
          <p14:tracePt t="77454" x="6372225" y="3670300"/>
          <p14:tracePt t="77460" x="6399213" y="3670300"/>
          <p14:tracePt t="77466" x="6413500" y="3670300"/>
          <p14:tracePt t="77514" x="6427788" y="3670300"/>
          <p14:tracePt t="77578" x="6440488" y="3670300"/>
          <p14:tracePt t="77630" x="6454775" y="3670300"/>
          <p14:tracePt t="77634" x="6469063" y="3670300"/>
          <p14:tracePt t="77650" x="6481763" y="3670300"/>
          <p14:tracePt t="77658" x="6496050" y="3670300"/>
          <p14:tracePt t="77678" x="6510338" y="3670300"/>
          <p14:tracePt t="77681" x="6537325" y="3670300"/>
          <p14:tracePt t="77710" x="6551613" y="3670300"/>
          <p14:tracePt t="77791" x="6578600" y="3670300"/>
          <p14:tracePt t="77795" x="6592888" y="3656013"/>
          <p14:tracePt t="77834" x="6619875" y="3643313"/>
          <p14:tracePt t="77858" x="6619875" y="3629025"/>
          <p14:tracePt t="77890" x="6634163" y="3629025"/>
          <p14:tracePt t="77915" x="6634163" y="3614738"/>
          <p14:tracePt t="77924" x="6648450" y="3614738"/>
          <p14:tracePt t="77961" x="6661150" y="3587750"/>
          <p14:tracePt t="77970" x="6675438" y="3573463"/>
          <p14:tracePt t="78025" x="6675438" y="3560763"/>
          <p14:tracePt t="78027" x="6675438" y="3546475"/>
          <p14:tracePt t="78251" x="6675438" y="3560763"/>
          <p14:tracePt t="78276" x="6675438" y="3573463"/>
          <p14:tracePt t="78302" x="6634163" y="3587750"/>
          <p14:tracePt t="78315" x="6634163" y="3602038"/>
          <p14:tracePt t="78330" x="6605588" y="3602038"/>
          <p14:tracePt t="78355" x="6605588" y="3614738"/>
          <p14:tracePt t="78379" x="6592888" y="3614738"/>
          <p14:tracePt t="78467" x="6510338" y="3629025"/>
          <p14:tracePt t="78474" x="6481763" y="3629025"/>
          <p14:tracePt t="79139" x="6496050" y="3629025"/>
          <p14:tracePt t="79155" x="6510338" y="3629025"/>
          <p14:tracePt t="79163" x="6523038" y="3629025"/>
          <p14:tracePt t="79192" x="6551613" y="3629025"/>
          <p14:tracePt t="79196" x="6564313" y="3629025"/>
          <p14:tracePt t="79202" x="6578600" y="3629025"/>
          <p14:tracePt t="79218" x="6592888" y="3629025"/>
          <p14:tracePt t="79250" x="6605588" y="3643313"/>
          <p14:tracePt t="79258" x="6619875" y="3656013"/>
          <p14:tracePt t="79284" x="6634163" y="3670300"/>
          <p14:tracePt t="79298" x="6634163" y="3684588"/>
          <p14:tracePt t="79306" x="6634163" y="3697288"/>
          <p14:tracePt t="79314" x="6648450" y="3697288"/>
          <p14:tracePt t="79331" x="6661150" y="3725863"/>
          <p14:tracePt t="79346" x="6675438" y="3740150"/>
          <p14:tracePt t="79354" x="6675438" y="3752850"/>
          <p14:tracePt t="79378" x="6675438" y="3767138"/>
          <p14:tracePt t="79386" x="6675438" y="3781425"/>
          <p14:tracePt t="79394" x="6675438" y="3808413"/>
          <p14:tracePt t="79434" x="6675438" y="3822700"/>
          <p14:tracePt t="79442" x="6675438" y="3835400"/>
          <p14:tracePt t="79450" x="6661150" y="3849688"/>
          <p14:tracePt t="79498" x="6648450" y="3863975"/>
          <p14:tracePt t="79515" x="6619875" y="3890963"/>
          <p14:tracePt t="79531" x="6592888" y="3919538"/>
          <p14:tracePt t="79538" x="6564313" y="3946525"/>
          <p14:tracePt t="79547" x="6551613" y="3946525"/>
          <p14:tracePt t="79554" x="6537325" y="3946525"/>
          <p14:tracePt t="79563" x="6510338" y="3973513"/>
          <p14:tracePt t="79570" x="6496050" y="3973513"/>
          <p14:tracePt t="79578" x="6469063" y="3973513"/>
          <p14:tracePt t="79586" x="6454775" y="3987800"/>
          <p14:tracePt t="79595" x="6440488" y="4002088"/>
          <p14:tracePt t="79603" x="6427788" y="4002088"/>
          <p14:tracePt t="79624" x="6384925" y="4002088"/>
          <p14:tracePt t="79627" x="6357938" y="4014788"/>
          <p14:tracePt t="79635" x="6343650" y="4029075"/>
          <p14:tracePt t="79656" x="6302375" y="4029075"/>
          <p14:tracePt t="79673" x="6234113" y="4056063"/>
          <p14:tracePt t="79674" x="6192838" y="4056063"/>
          <p14:tracePt t="79682" x="6151563" y="4070350"/>
          <p14:tracePt t="79690" x="6122988" y="4084638"/>
          <p14:tracePt t="79698" x="6096000" y="4084638"/>
          <p14:tracePt t="79706" x="6069013" y="4098925"/>
          <p14:tracePt t="79714" x="6013450" y="4111625"/>
          <p14:tracePt t="79722" x="5984875" y="4125913"/>
          <p14:tracePt t="79730" x="5943600" y="4152900"/>
          <p14:tracePt t="79738" x="5902325" y="4167188"/>
          <p14:tracePt t="79746" x="5875338" y="4181475"/>
          <p14:tracePt t="79764" x="5834063" y="4208463"/>
          <p14:tracePt t="79770" x="5819775" y="4208463"/>
          <p14:tracePt t="79778" x="5792788" y="4222750"/>
          <p14:tracePt t="79786" x="5792788" y="4235450"/>
          <p14:tracePt t="79794" x="5764213" y="4249738"/>
          <p14:tracePt t="79802" x="5764213" y="4264025"/>
          <p14:tracePt t="79818" x="5751513" y="4291013"/>
          <p14:tracePt t="79858" x="5751513" y="4305300"/>
          <p14:tracePt t="79867" x="5751513" y="4319588"/>
          <p14:tracePt t="79874" x="5751513" y="4346575"/>
          <p14:tracePt t="79882" x="5751513" y="4360863"/>
          <p14:tracePt t="79903" x="5778500" y="4373563"/>
          <p14:tracePt t="79906" x="5792788" y="4373563"/>
          <p14:tracePt t="79914" x="5807075" y="4387850"/>
          <p14:tracePt t="79922" x="5819775" y="4402138"/>
          <p14:tracePt t="79930" x="5848350" y="4414838"/>
          <p14:tracePt t="79938" x="5861050" y="4429125"/>
          <p14:tracePt t="79946" x="5902325" y="4457700"/>
          <p14:tracePt t="79954" x="5930900" y="4484688"/>
          <p14:tracePt t="79962" x="5957888" y="4498975"/>
          <p14:tracePt t="79970" x="5984875" y="4525963"/>
          <p14:tracePt t="79978" x="6013450" y="4525963"/>
          <p14:tracePt t="79996" x="6069013" y="4552950"/>
          <p14:tracePt t="80002" x="6081713" y="4567238"/>
          <p14:tracePt t="80010" x="6096000" y="4581525"/>
          <p14:tracePt t="80026" x="6110288" y="4594225"/>
          <p14:tracePt t="80034" x="6122988" y="4608513"/>
          <p14:tracePt t="80042" x="6122988" y="4622800"/>
          <p14:tracePt t="80075" x="6122988" y="4649788"/>
          <p14:tracePt t="80082" x="6122988" y="4664075"/>
          <p14:tracePt t="80091" x="6122988" y="4678363"/>
          <p14:tracePt t="80098" x="6122988" y="4691063"/>
          <p14:tracePt t="80106" x="6122988" y="4705350"/>
          <p14:tracePt t="80114" x="6122988" y="4732338"/>
          <p14:tracePt t="80123" x="6110288" y="4760913"/>
          <p14:tracePt t="80130" x="6096000" y="4787900"/>
          <p14:tracePt t="80151" x="6013450" y="4843463"/>
          <p14:tracePt t="80154" x="5972175" y="4870450"/>
          <p14:tracePt t="80163" x="5943600" y="4884738"/>
          <p14:tracePt t="80182" x="5875338" y="4911725"/>
          <p14:tracePt t="80186" x="5861050" y="4911725"/>
          <p14:tracePt t="80194" x="5848350" y="4926013"/>
          <p14:tracePt t="80242" x="5834063" y="4953000"/>
          <p14:tracePt t="80278" x="5834063" y="4967288"/>
          <p14:tracePt t="80290" x="5834063" y="4981575"/>
          <p14:tracePt t="80306" x="5834063" y="5022850"/>
          <p14:tracePt t="80314" x="5834063" y="5037138"/>
          <p14:tracePt t="80322" x="5834063" y="5049838"/>
          <p14:tracePt t="80330" x="5848350" y="5064125"/>
          <p14:tracePt t="80338" x="5875338" y="5091113"/>
          <p14:tracePt t="80346" x="5889625" y="5119688"/>
          <p14:tracePt t="80354" x="5902325" y="5146675"/>
          <p14:tracePt t="80362" x="5902325" y="5175250"/>
          <p14:tracePt t="80370" x="5916613" y="5187950"/>
          <p14:tracePt t="80378" x="5916613" y="5216525"/>
          <p14:tracePt t="80398" x="5916613" y="5257800"/>
          <p14:tracePt t="80411" x="5875338" y="5299075"/>
          <p14:tracePt t="80418" x="5848350" y="5311775"/>
          <p14:tracePt t="80427" x="5792788" y="5354638"/>
          <p14:tracePt t="80452" x="5695950" y="5437188"/>
          <p14:tracePt t="80458" x="5681663" y="5449888"/>
          <p14:tracePt t="80467" x="5668963" y="5478463"/>
          <p14:tracePt t="80475" x="5668963" y="5491163"/>
          <p14:tracePt t="80490" x="5668963" y="5546725"/>
          <p14:tracePt t="80498" x="5681663" y="5575300"/>
          <p14:tracePt t="80507" x="5710238" y="5602288"/>
          <p14:tracePt t="80514" x="5751513" y="5629275"/>
          <p14:tracePt t="80522" x="5807075" y="5643563"/>
          <p14:tracePt t="80537" x="5848350" y="5670550"/>
          <p14:tracePt t="80539" x="5889625" y="5699125"/>
          <p14:tracePt t="80546" x="5957888" y="5726113"/>
          <p14:tracePt t="80555" x="5999163" y="5726113"/>
          <p14:tracePt t="80562" x="6027738" y="5726113"/>
          <p14:tracePt t="80570" x="6069013" y="5740400"/>
          <p14:tracePt t="80578" x="6096000" y="5754688"/>
          <p14:tracePt t="80586" x="6122988" y="5754688"/>
          <p14:tracePt t="80646" x="6122988" y="5781675"/>
          <p14:tracePt t="80650" x="6151563" y="5781675"/>
          <p14:tracePt t="80659" x="6151563" y="5795963"/>
          <p14:tracePt t="80667" x="6164263" y="5795963"/>
          <p14:tracePt t="80675" x="6178550" y="5795963"/>
          <p14:tracePt t="80682" x="6207125" y="5795963"/>
          <p14:tracePt t="80696" x="6234113" y="5808663"/>
          <p14:tracePt t="80698" x="6248400" y="5808663"/>
          <p14:tracePt t="80706" x="6261100" y="5808663"/>
          <p14:tracePt t="80714" x="6275388" y="5808663"/>
          <p14:tracePt t="80722" x="6289675" y="5808663"/>
          <p14:tracePt t="80730" x="6302375" y="5808663"/>
          <p14:tracePt t="80738" x="6316663" y="5808663"/>
          <p14:tracePt t="80746" x="6330950" y="5808663"/>
          <p14:tracePt t="80786" x="6357938" y="5808663"/>
          <p14:tracePt t="80803" x="6372225" y="5808663"/>
          <p14:tracePt t="80811" x="6384925" y="5808663"/>
          <p14:tracePt t="80827" x="6399213" y="5808663"/>
          <p14:tracePt t="80836" x="6413500" y="5808663"/>
          <p14:tracePt t="80843" x="6440488" y="5808663"/>
          <p14:tracePt t="80861" x="6454775" y="5808663"/>
          <p14:tracePt t="80866" x="6481763" y="5808663"/>
          <p14:tracePt t="80875" x="6523038" y="5822950"/>
          <p14:tracePt t="80895" x="6578600" y="5837238"/>
          <p14:tracePt t="80898" x="6605588" y="5837238"/>
          <p14:tracePt t="80906" x="6648450" y="5849938"/>
          <p14:tracePt t="80926" x="6689725" y="5864225"/>
          <p14:tracePt t="80930" x="6716713" y="5878513"/>
          <p14:tracePt t="80938" x="6743700" y="5892800"/>
          <p14:tracePt t="80956" x="6813550" y="5892800"/>
          <p14:tracePt t="80962" x="6840538" y="5905500"/>
          <p14:tracePt t="80970" x="6869113" y="5934075"/>
          <p14:tracePt t="80988" x="6910388" y="5934075"/>
          <p14:tracePt t="81162" x="6923088" y="5934075"/>
          <p14:tracePt t="81178" x="6923088" y="5961063"/>
          <p14:tracePt t="81243" x="6923088" y="5975350"/>
          <p14:tracePt t="81258" x="6923088" y="6002338"/>
          <p14:tracePt t="81293" x="6937375" y="6016625"/>
          <p14:tracePt t="81402" x="6937375" y="6029325"/>
          <p14:tracePt t="81452" x="6951663" y="6029325"/>
          <p14:tracePt t="81875" x="6937375" y="6029325"/>
          <p14:tracePt t="81883" x="6896100" y="6029325"/>
          <p14:tracePt t="81892" x="6869113" y="6029325"/>
          <p14:tracePt t="81898" x="6854825" y="6029325"/>
          <p14:tracePt t="81931" x="6743700" y="6057900"/>
          <p14:tracePt t="81946" x="6702425" y="6072188"/>
          <p14:tracePt t="81948" x="6675438" y="6084888"/>
          <p14:tracePt t="81955" x="6634163" y="6084888"/>
          <p14:tracePt t="81962" x="6605588" y="6084888"/>
          <p14:tracePt t="81970" x="6578600" y="6084888"/>
          <p14:tracePt t="81978" x="6551613" y="6084888"/>
          <p14:tracePt t="81993" x="6523038" y="6084888"/>
          <p14:tracePt t="81995" x="6496050" y="6084888"/>
          <p14:tracePt t="82002" x="6469063" y="6084888"/>
          <p14:tracePt t="82010" x="6440488" y="6084888"/>
          <p14:tracePt t="82018" x="6427788" y="6072188"/>
          <p14:tracePt t="82026" x="6413500" y="6072188"/>
          <p14:tracePt t="82034" x="6413500" y="6057900"/>
          <p14:tracePt t="82042" x="6399213" y="6057900"/>
          <p14:tracePt t="82050" x="6384925" y="6043613"/>
          <p14:tracePt t="82066" x="6372225" y="6029325"/>
          <p14:tracePt t="82075" x="6372225" y="6016625"/>
          <p14:tracePt t="82082" x="6357938" y="6016625"/>
          <p14:tracePt t="82098" x="6357938" y="6002338"/>
          <p14:tracePt t="82117" x="6357938" y="5988050"/>
          <p14:tracePt t="82131" x="6357938" y="5975350"/>
          <p14:tracePt t="82163" x="6357938" y="5961063"/>
          <p14:tracePt t="82178" x="6357938" y="5946775"/>
          <p14:tracePt t="82195" x="6384925" y="5946775"/>
          <p14:tracePt t="82214" x="6399213" y="5946775"/>
          <p14:tracePt t="82227" x="6413500" y="5946775"/>
          <p14:tracePt t="82243" x="6440488" y="5946775"/>
          <p14:tracePt t="82250" x="6454775" y="5946775"/>
          <p14:tracePt t="82258" x="6481763" y="5946775"/>
          <p14:tracePt t="82266" x="6496050" y="5946775"/>
          <p14:tracePt t="82274" x="6523038" y="5961063"/>
          <p14:tracePt t="82282" x="6564313" y="5975350"/>
          <p14:tracePt t="82290" x="6578600" y="5975350"/>
          <p14:tracePt t="82298" x="6592888" y="5975350"/>
          <p14:tracePt t="82319" x="6605588" y="5975350"/>
          <p14:tracePt t="82338" x="6619875" y="5975350"/>
          <p14:tracePt t="82386" x="6648450" y="5975350"/>
          <p14:tracePt t="82394" x="6648450" y="5988050"/>
          <p14:tracePt t="82419" x="6661150" y="6002338"/>
          <p14:tracePt t="82426" x="6675438" y="6002338"/>
          <p14:tracePt t="82463" x="6689725" y="6016625"/>
          <p14:tracePt t="82523" x="6702425" y="6016625"/>
          <p14:tracePt t="82587" x="6716713" y="6016625"/>
          <p14:tracePt t="82610" x="6731000" y="6016625"/>
          <p14:tracePt t="82636" x="6743700" y="6016625"/>
          <p14:tracePt t="82666" x="6757988" y="6016625"/>
          <p14:tracePt t="82674" x="6772275" y="6016625"/>
          <p14:tracePt t="82690" x="6784975" y="6016625"/>
          <p14:tracePt t="82698" x="6799263" y="6016625"/>
          <p14:tracePt t="82716" x="6826250" y="6016625"/>
          <p14:tracePt t="82731" x="6840538" y="6002338"/>
          <p14:tracePt t="82738" x="6854825" y="6002338"/>
          <p14:tracePt t="82811" x="6881813" y="5988050"/>
          <p14:tracePt t="83427" x="6881813" y="6016625"/>
          <p14:tracePt t="83506" x="6881813" y="6029325"/>
          <p14:tracePt t="83676" x="6881813" y="6043613"/>
          <p14:tracePt t="83707" x="6881813" y="6057900"/>
          <p14:tracePt t="83731" x="6881813" y="6084888"/>
          <p14:tracePt t="83747" x="6881813" y="6099175"/>
          <p14:tracePt t="84379" x="6854825" y="6113463"/>
          <p14:tracePt t="84388" x="6840538" y="6126163"/>
          <p14:tracePt t="84423" x="6799263" y="6154738"/>
          <p14:tracePt t="84426" x="6784975" y="6154738"/>
          <p14:tracePt t="84447" x="6772275" y="6167438"/>
          <p14:tracePt t="84450" x="6743700" y="6181725"/>
          <p14:tracePt t="84457" x="6731000" y="6181725"/>
          <p14:tracePt t="84478" x="6675438" y="6196013"/>
          <p14:tracePt t="84482" x="6634163" y="6208713"/>
          <p14:tracePt t="84490" x="6592888" y="6208713"/>
          <p14:tracePt t="84511" x="6481763" y="6237288"/>
          <p14:tracePt t="84514" x="6427788" y="6237288"/>
          <p14:tracePt t="84522" x="6330950" y="6237288"/>
          <p14:tracePt t="84536" x="6275388" y="6237288"/>
          <p14:tracePt t="84539" x="6192838" y="6237288"/>
          <p14:tracePt t="84546" x="6122988" y="6237288"/>
          <p14:tracePt t="84554" x="6081713" y="6237288"/>
          <p14:tracePt t="84562" x="6069013" y="6237288"/>
          <p14:tracePt t="84570" x="6040438" y="6237288"/>
          <p14:tracePt t="84666" x="6027738" y="6237288"/>
          <p14:tracePt t="84682" x="5999163" y="6237288"/>
          <p14:tracePt t="84690" x="5984875" y="6237288"/>
          <p14:tracePt t="84698" x="5943600" y="6237288"/>
          <p14:tracePt t="84706" x="5902325" y="6237288"/>
          <p14:tracePt t="84714" x="5861050" y="6237288"/>
          <p14:tracePt t="84722" x="5819775" y="6237288"/>
          <p14:tracePt t="84730" x="5778500" y="6237288"/>
          <p14:tracePt t="84738" x="5737225" y="6237288"/>
          <p14:tracePt t="84746" x="5695950" y="6237288"/>
          <p14:tracePt t="84755" x="5640388" y="6237288"/>
          <p14:tracePt t="84775" x="5599113" y="6237288"/>
          <p14:tracePt t="84778" x="5516563" y="6237288"/>
          <p14:tracePt t="84787" x="5489575" y="6237288"/>
          <p14:tracePt t="84794" x="5461000" y="6237288"/>
          <p14:tracePt t="84803" x="5419725" y="6237288"/>
          <p14:tracePt t="84812" x="5392738" y="6237288"/>
          <p14:tracePt t="84818" x="5351463" y="6237288"/>
          <p14:tracePt t="84826" x="5322888" y="6237288"/>
          <p14:tracePt t="84835" x="5295900" y="6237288"/>
          <p14:tracePt t="84854" x="5227638" y="6237288"/>
          <p14:tracePt t="84859" x="5213350" y="6237288"/>
          <p14:tracePt t="84867" x="5172075" y="6237288"/>
          <p14:tracePt t="84874" x="5145088" y="6237288"/>
          <p14:tracePt t="84882" x="5102225" y="6237288"/>
          <p14:tracePt t="84890" x="5075238" y="6223000"/>
          <p14:tracePt t="84898" x="5048250" y="6223000"/>
          <p14:tracePt t="84907" x="5033963" y="6208713"/>
          <p14:tracePt t="84914" x="5019675" y="6208713"/>
          <p14:tracePt t="84931" x="5006975" y="6196013"/>
          <p14:tracePt t="85106" x="5019675" y="6196013"/>
          <p14:tracePt t="85114" x="5048250" y="6196013"/>
          <p14:tracePt t="85122" x="5075238" y="6196013"/>
          <p14:tracePt t="85130" x="5116513" y="6196013"/>
          <p14:tracePt t="85152" x="5172075" y="6196013"/>
          <p14:tracePt t="85154" x="5199063" y="6196013"/>
          <p14:tracePt t="85162" x="5227638" y="6196013"/>
          <p14:tracePt t="85182" x="5268913" y="6196013"/>
          <p14:tracePt t="85186" x="5281613" y="6196013"/>
          <p14:tracePt t="85194" x="5310188" y="6196013"/>
          <p14:tracePt t="85202" x="5337175" y="6196013"/>
          <p14:tracePt t="85210" x="5351463" y="6196013"/>
          <p14:tracePt t="85232" x="5378450" y="6196013"/>
          <p14:tracePt t="85242" x="5407025" y="6196013"/>
          <p14:tracePt t="85261" x="5434013" y="6196013"/>
          <p14:tracePt t="85266" x="5461000" y="6196013"/>
          <p14:tracePt t="85274" x="5489575" y="6196013"/>
          <p14:tracePt t="85282" x="5516563" y="6196013"/>
          <p14:tracePt t="85298" x="5543550" y="6196013"/>
          <p14:tracePt t="85306" x="5572125" y="6196013"/>
          <p14:tracePt t="85322" x="5599113" y="6196013"/>
          <p14:tracePt t="85324" x="5613400" y="6196013"/>
          <p14:tracePt t="85330" x="5627688" y="6196013"/>
          <p14:tracePt t="85338" x="5654675" y="6196013"/>
          <p14:tracePt t="85346" x="5681663" y="6196013"/>
          <p14:tracePt t="85362" x="5710238" y="6196013"/>
          <p14:tracePt t="85370" x="5722938" y="6196013"/>
          <p14:tracePt t="85378" x="5751513" y="6196013"/>
          <p14:tracePt t="85386" x="5778500" y="6196013"/>
          <p14:tracePt t="85395" x="5807075" y="6196013"/>
          <p14:tracePt t="85415" x="5861050" y="6196013"/>
          <p14:tracePt t="85438" x="5972175" y="6196013"/>
          <p14:tracePt t="85443" x="5999163" y="6196013"/>
          <p14:tracePt t="85451" x="6027738" y="6196013"/>
          <p14:tracePt t="85475" x="6040438" y="6196013"/>
          <p14:tracePt t="85483" x="6054725" y="6196013"/>
          <p14:tracePt t="85498" x="6069013" y="6196013"/>
          <p14:tracePt t="85507" x="6081713" y="6196013"/>
          <p14:tracePt t="85524" x="6110288" y="6196013"/>
          <p14:tracePt t="85530" x="6137275" y="6196013"/>
          <p14:tracePt t="85538" x="6164263" y="6208713"/>
          <p14:tracePt t="85547" x="6207125" y="6208713"/>
          <p14:tracePt t="85555" x="6248400" y="6208713"/>
          <p14:tracePt t="85563" x="6289675" y="6208713"/>
          <p14:tracePt t="85571" x="6343650" y="6208713"/>
          <p14:tracePt t="85578" x="6372225" y="6208713"/>
          <p14:tracePt t="85587" x="6399213" y="6208713"/>
          <p14:tracePt t="85594" x="6440488" y="6208713"/>
          <p14:tracePt t="85602" x="6481763" y="6208713"/>
          <p14:tracePt t="85618" x="6510338" y="6196013"/>
          <p14:tracePt t="85635" x="6551613" y="6181725"/>
          <p14:tracePt t="85658" x="6578600" y="6167438"/>
          <p14:tracePt t="85682" x="6592888" y="6154738"/>
          <p14:tracePt t="85701" x="6619875" y="6140450"/>
          <p14:tracePt t="85706" x="6634163" y="6140450"/>
          <p14:tracePt t="85731" x="6661150" y="6126163"/>
          <p14:tracePt t="85746" x="6675438" y="6113463"/>
          <p14:tracePt t="85754" x="6689725" y="6099175"/>
          <p14:tracePt t="85778" x="6716713" y="6072188"/>
          <p14:tracePt t="85794" x="6743700" y="6043613"/>
          <p14:tracePt t="85818" x="6772275" y="6043613"/>
          <p14:tracePt t="85839" x="6772275" y="6016625"/>
          <p14:tracePt t="85843" x="6784975" y="6016625"/>
          <p14:tracePt t="85859" x="6784975" y="5988050"/>
          <p14:tracePt t="85885" x="6799263" y="5988050"/>
          <p14:tracePt t="85890" x="6799263" y="5975350"/>
          <p14:tracePt t="85898" x="6813550" y="5975350"/>
          <p14:tracePt t="85906" x="6813550" y="5946775"/>
          <p14:tracePt t="85946" x="6813550" y="5934075"/>
          <p14:tracePt t="85962" x="6826250" y="5905500"/>
          <p14:tracePt t="85970" x="6840538" y="5892800"/>
          <p14:tracePt t="85994" x="6854825" y="5878513"/>
          <p14:tracePt t="86026" x="6869113" y="5864225"/>
          <p14:tracePt t="86034" x="6881813" y="5849938"/>
          <p14:tracePt t="86058" x="6881813" y="5837238"/>
          <p14:tracePt t="86076" x="6896100" y="5837238"/>
          <p14:tracePt t="86090" x="6896100" y="5808663"/>
          <p14:tracePt t="86107" x="6910388" y="5795963"/>
          <p14:tracePt t="86151" x="6910388" y="5781675"/>
          <p14:tracePt t="86155" x="6910388" y="5767388"/>
          <p14:tracePt t="86171" x="6923088" y="5754688"/>
          <p14:tracePt t="86198" x="6923088" y="5740400"/>
          <p14:tracePt t="86234" x="6923088" y="5726113"/>
          <p14:tracePt t="86251" x="6951663" y="5726113"/>
          <p14:tracePt t="86284" x="6964363" y="5726113"/>
          <p14:tracePt t="86307" x="6992938" y="5726113"/>
          <p14:tracePt t="86315" x="7005638" y="5713413"/>
          <p14:tracePt t="86323" x="7019925" y="5699125"/>
          <p14:tracePt t="86339" x="7034213" y="5699125"/>
          <p14:tracePt t="86355" x="7061200" y="5699125"/>
          <p14:tracePt t="86363" x="7075488" y="5699125"/>
          <p14:tracePt t="86371" x="7102475" y="5699125"/>
          <p14:tracePt t="86387" x="7116763" y="5699125"/>
          <p14:tracePt t="86402" x="7143750" y="5684838"/>
          <p14:tracePt t="86419" x="7158038" y="5670550"/>
          <p14:tracePt t="86435" x="7199313" y="5670550"/>
          <p14:tracePt t="86468" x="7254875" y="5643563"/>
          <p14:tracePt t="86474" x="7267575" y="5629275"/>
          <p14:tracePt t="86483" x="7281863" y="5616575"/>
          <p14:tracePt t="86498" x="7310438" y="5588000"/>
          <p14:tracePt t="86506" x="7310438" y="5575300"/>
          <p14:tracePt t="86522" x="7323138" y="5561013"/>
          <p14:tracePt t="86530" x="7323138" y="5546725"/>
          <p14:tracePt t="86538" x="7337425" y="5534025"/>
          <p14:tracePt t="86546" x="7351713" y="5519738"/>
          <p14:tracePt t="86554" x="7351713" y="5505450"/>
          <p14:tracePt t="86562" x="7364413" y="5505450"/>
          <p14:tracePt t="86571" x="7364413" y="5491163"/>
          <p14:tracePt t="86587" x="7392988" y="5449888"/>
          <p14:tracePt t="86603" x="7392988" y="5437188"/>
          <p14:tracePt t="86618" x="7405688" y="5408613"/>
          <p14:tracePt t="86628" x="7405688" y="5395913"/>
          <p14:tracePt t="86647" x="7405688" y="5367338"/>
          <p14:tracePt t="86650" x="7405688" y="5340350"/>
          <p14:tracePt t="86679" x="7405688" y="5311775"/>
          <p14:tracePt t="86696" x="7405688" y="5284788"/>
          <p14:tracePt t="86706" x="7405688" y="5270500"/>
          <p14:tracePt t="86722" x="7405688" y="5257800"/>
          <p14:tracePt t="86738" x="7405688" y="5229225"/>
          <p14:tracePt t="86759" x="7405688" y="5216525"/>
          <p14:tracePt t="86762" x="7405688" y="5202238"/>
          <p14:tracePt t="86770" x="7405688" y="5187950"/>
          <p14:tracePt t="86780" x="7405688" y="5175250"/>
          <p14:tracePt t="86786" x="7405688" y="5160963"/>
          <p14:tracePt t="86806" x="7405688" y="5119688"/>
          <p14:tracePt t="86810" x="7392988" y="5091113"/>
          <p14:tracePt t="86826" x="7378700" y="5064125"/>
          <p14:tracePt t="86834" x="7364413" y="5064125"/>
          <p14:tracePt t="86853" x="7364413" y="5022850"/>
          <p14:tracePt t="86874" x="7364413" y="4995863"/>
          <p14:tracePt t="86890" x="7351713" y="4967288"/>
          <p14:tracePt t="86897" x="7337425" y="4967288"/>
          <p14:tracePt t="86906" x="7337425" y="4953000"/>
          <p14:tracePt t="86914" x="7337425" y="4940300"/>
          <p14:tracePt t="86932" x="7337425" y="4926013"/>
          <p14:tracePt t="86951" x="7323138" y="4911725"/>
          <p14:tracePt t="86955" x="7310438" y="4899025"/>
          <p14:tracePt t="86963" x="7310438" y="4884738"/>
          <p14:tracePt t="86970" x="7296150" y="4870450"/>
          <p14:tracePt t="86978" x="7281863" y="4857750"/>
          <p14:tracePt t="86994" x="7281863" y="4843463"/>
          <p14:tracePt t="87002" x="7281863" y="4829175"/>
          <p14:tracePt t="87010" x="7281863" y="4816475"/>
          <p14:tracePt t="87026" x="7267575" y="4816475"/>
          <p14:tracePt t="87027" x="7267575" y="4787900"/>
          <p14:tracePt t="87042" x="7267575" y="4773613"/>
          <p14:tracePt t="87050" x="7267575" y="4746625"/>
          <p14:tracePt t="87059" x="7267575" y="4732338"/>
          <p14:tracePt t="87066" x="7267575" y="4719638"/>
          <p14:tracePt t="87088" x="7267575" y="4691063"/>
          <p14:tracePt t="87114" x="7267575" y="4678363"/>
          <p14:tracePt t="87130" x="7267575" y="4664075"/>
          <p14:tracePt t="87154" x="7267575" y="4649788"/>
          <p14:tracePt t="87178" x="7267575" y="4637088"/>
          <p14:tracePt t="87209" x="7267575" y="4622800"/>
          <p14:tracePt t="87251" x="7267575" y="4594225"/>
          <p14:tracePt t="87318" x="7267575" y="4581525"/>
          <p14:tracePt t="87331" x="7267575" y="4567238"/>
          <p14:tracePt t="87338" x="7267575" y="4540250"/>
          <p14:tracePt t="87363" x="7267575" y="4525963"/>
          <p14:tracePt t="87384" x="7267575" y="4511675"/>
          <p14:tracePt t="87388" x="7267575" y="4498975"/>
          <p14:tracePt t="87395" x="7267575" y="4484688"/>
          <p14:tracePt t="87403" x="7267575" y="4470400"/>
          <p14:tracePt t="87426" x="7267575" y="4443413"/>
          <p14:tracePt t="87461" x="7267575" y="4346575"/>
          <p14:tracePt t="87467" x="7254875" y="4332288"/>
          <p14:tracePt t="87474" x="7240588" y="4319588"/>
          <p14:tracePt t="87489" x="7240588" y="4291013"/>
          <p14:tracePt t="87491" x="7240588" y="4278313"/>
          <p14:tracePt t="87498" x="7226300" y="4264025"/>
          <p14:tracePt t="87506" x="7213600" y="4249738"/>
          <p14:tracePt t="87522" x="7213600" y="4235450"/>
          <p14:tracePt t="87530" x="7199313" y="4222750"/>
          <p14:tracePt t="87738" x="7199313" y="4194175"/>
          <p14:tracePt t="87866" x="7199313" y="4181475"/>
          <p14:tracePt t="87899" x="7199313" y="4152900"/>
          <p14:tracePt t="87947" x="7199313" y="4140200"/>
          <p14:tracePt t="88000" x="7199313" y="4111625"/>
          <p14:tracePt t="88004" x="7199313" y="4098925"/>
          <p14:tracePt t="88019" x="7199313" y="4084638"/>
          <p14:tracePt t="88034" x="7199313" y="4070350"/>
          <p14:tracePt t="88052" x="7185025" y="4070350"/>
          <p14:tracePt t="88058" x="7185025" y="4056063"/>
          <p14:tracePt t="88087" x="7172325" y="4043363"/>
          <p14:tracePt t="88106" x="7158038" y="4029075"/>
          <p14:tracePt t="88126" x="7143750" y="4029075"/>
          <p14:tracePt t="88138" x="7143750" y="4014788"/>
          <p14:tracePt t="88154" x="7131050" y="4002088"/>
          <p14:tracePt t="88162" x="7131050" y="3987800"/>
          <p14:tracePt t="88179" x="7116763" y="3987800"/>
          <p14:tracePt t="88204" x="7116763" y="3973513"/>
          <p14:tracePt t="88210" x="7102475" y="3960813"/>
          <p14:tracePt t="88218" x="7102475" y="3946525"/>
          <p14:tracePt t="88253" x="7089775" y="3932238"/>
          <p14:tracePt t="88266" x="7089775" y="3905250"/>
          <p14:tracePt t="88290" x="7089775" y="3890963"/>
          <p14:tracePt t="88320" x="7075488" y="3876675"/>
          <p14:tracePt t="88354" x="7089775" y="3849688"/>
          <p14:tracePt t="88450" x="7116763" y="3849688"/>
          <p14:tracePt t="88474" x="7131050" y="3849688"/>
          <p14:tracePt t="88508" x="7143750" y="3835400"/>
          <p14:tracePt t="88650" x="7158038" y="3822700"/>
          <p14:tracePt t="88658" x="7172325" y="3794125"/>
          <p14:tracePt t="88683" x="7172325" y="3767138"/>
          <p14:tracePt t="88850" x="7172325" y="3752850"/>
          <p14:tracePt t="88867" x="7185025" y="3740150"/>
          <p14:tracePt t="88875" x="7199313" y="3711575"/>
          <p14:tracePt t="88914" x="7199313" y="3697288"/>
          <p14:tracePt t="88916" x="7199313" y="3684588"/>
          <p14:tracePt t="88939" x="7199313" y="3670300"/>
          <p14:tracePt t="89042" x="7199313" y="3643313"/>
          <p14:tracePt t="89128" x="7199313" y="3614738"/>
          <p14:tracePt t="89154" x="7199313" y="3602038"/>
          <p14:tracePt t="89178" x="7199313" y="3587750"/>
          <p14:tracePt t="89371" x="7199313" y="3573463"/>
          <p14:tracePt t="89387" x="7199313" y="3560763"/>
          <p14:tracePt t="89418" x="7199313" y="3546475"/>
          <p14:tracePt t="90812" x="7199313" y="3517900"/>
          <p14:tracePt t="90862" x="7143750" y="3490913"/>
          <p14:tracePt t="90866" x="7116763" y="3490913"/>
          <p14:tracePt t="90874" x="7102475" y="3490913"/>
          <p14:tracePt t="90971" x="7089775" y="3476625"/>
          <p14:tracePt t="90987" x="7075488" y="3463925"/>
          <p14:tracePt t="91002" x="7075488" y="3449638"/>
          <p14:tracePt t="91019" x="7075488" y="3435350"/>
          <p14:tracePt t="91034" x="7075488" y="3422650"/>
          <p14:tracePt t="91051" x="7075488" y="3394075"/>
          <p14:tracePt t="91115" x="7075488" y="3381375"/>
          <p14:tracePt t="91130" x="7075488" y="3367088"/>
          <p14:tracePt t="91155" x="7075488" y="3352800"/>
          <p14:tracePt t="91172" x="7075488" y="3340100"/>
          <p14:tracePt t="91178" x="7075488" y="3325813"/>
          <p14:tracePt t="91186" x="7075488" y="3311525"/>
          <p14:tracePt t="91194" x="7089775" y="3297238"/>
          <p14:tracePt t="91226" x="7089775" y="3270250"/>
          <p14:tracePt t="91234" x="7102475" y="3270250"/>
          <p14:tracePt t="91266" x="7102475" y="3243263"/>
          <p14:tracePt t="91286" x="7102475" y="3201988"/>
          <p14:tracePt t="91290" x="7116763" y="3187700"/>
          <p14:tracePt t="91298" x="7116763" y="3173413"/>
          <p14:tracePt t="91312" x="7116763" y="3160713"/>
          <p14:tracePt t="91315" x="7116763" y="3146425"/>
          <p14:tracePt t="91330" x="7116763" y="3132138"/>
          <p14:tracePt t="91338" x="7131050" y="3117850"/>
          <p14:tracePt t="91376" x="7131050" y="3090863"/>
          <p14:tracePt t="91403" x="7131050" y="3076575"/>
          <p14:tracePt t="91412" x="7131050" y="3063875"/>
          <p14:tracePt t="91490" x="7131050" y="3022600"/>
          <p14:tracePt t="91508" x="7131050" y="3008313"/>
          <p14:tracePt t="91532" x="7131050" y="2994025"/>
          <p14:tracePt t="92236" x="7131050" y="3008313"/>
          <p14:tracePt t="92252" x="7131050" y="3022600"/>
          <p14:tracePt t="92259" x="7131050" y="3035300"/>
          <p14:tracePt t="92287" x="7131050" y="3076575"/>
          <p14:tracePt t="92309" x="7131050" y="3117850"/>
          <p14:tracePt t="92314" x="7131050" y="3132138"/>
          <p14:tracePt t="92321" x="7131050" y="3146425"/>
          <p14:tracePt t="92330" x="7143750" y="3160713"/>
          <p14:tracePt t="92338" x="7158038" y="3187700"/>
          <p14:tracePt t="92346" x="7158038" y="3214688"/>
          <p14:tracePt t="92354" x="7158038" y="3243263"/>
          <p14:tracePt t="92370" x="7172325" y="3297238"/>
          <p14:tracePt t="92378" x="7172325" y="3311525"/>
          <p14:tracePt t="92386" x="7185025" y="3340100"/>
          <p14:tracePt t="92394" x="7185025" y="3381375"/>
          <p14:tracePt t="92401" x="7199313" y="3422650"/>
          <p14:tracePt t="92410" x="7213600" y="3449638"/>
          <p14:tracePt t="92418" x="7213600" y="3490913"/>
          <p14:tracePt t="92426" x="7226300" y="3532188"/>
          <p14:tracePt t="92434" x="7240588" y="3573463"/>
          <p14:tracePt t="92450" x="7254875" y="3643313"/>
          <p14:tracePt t="92472" x="7310438" y="3740150"/>
          <p14:tracePt t="92474" x="7323138" y="3781425"/>
          <p14:tracePt t="92482" x="7337425" y="3808413"/>
          <p14:tracePt t="92498" x="7351713" y="3849688"/>
          <p14:tracePt t="92500" x="7351713" y="3863975"/>
          <p14:tracePt t="92506" x="7351713" y="3890963"/>
          <p14:tracePt t="92514" x="7364413" y="3919538"/>
          <p14:tracePt t="92522" x="7378700" y="3946525"/>
          <p14:tracePt t="92530" x="7378700" y="3960813"/>
          <p14:tracePt t="92538" x="7378700" y="3987800"/>
          <p14:tracePt t="92546" x="7378700" y="4002088"/>
          <p14:tracePt t="92554" x="7392988" y="4043363"/>
          <p14:tracePt t="92563" x="7392988" y="4070350"/>
          <p14:tracePt t="92571" x="7392988" y="4084638"/>
          <p14:tracePt t="92578" x="7392988" y="4098925"/>
          <p14:tracePt t="92587" x="7392988" y="4111625"/>
          <p14:tracePt t="92595" x="7392988" y="4125913"/>
          <p14:tracePt t="92603" x="7392988" y="4140200"/>
          <p14:tracePt t="92611" x="7392988" y="4167188"/>
          <p14:tracePt t="92618" x="7392988" y="4181475"/>
          <p14:tracePt t="92634" x="7392988" y="4208463"/>
          <p14:tracePt t="92642" x="7392988" y="4249738"/>
          <p14:tracePt t="92651" x="7392988" y="4278313"/>
          <p14:tracePt t="92670" x="7378700" y="4305300"/>
          <p14:tracePt t="92688" x="7364413" y="4373563"/>
          <p14:tracePt t="92690" x="7337425" y="4387850"/>
          <p14:tracePt t="92698" x="7323138" y="4414838"/>
          <p14:tracePt t="92706" x="7296150" y="4443413"/>
          <p14:tracePt t="92714" x="7281863" y="4457700"/>
          <p14:tracePt t="92722" x="7267575" y="4484688"/>
          <p14:tracePt t="92730" x="7254875" y="4484688"/>
          <p14:tracePt t="92738" x="7254875" y="4511675"/>
          <p14:tracePt t="92746" x="7240588" y="4511675"/>
          <p14:tracePt t="92755" x="7226300" y="4540250"/>
          <p14:tracePt t="92763" x="7213600" y="4540250"/>
          <p14:tracePt t="92782" x="7185025" y="4594225"/>
          <p14:tracePt t="92788" x="7172325" y="4608513"/>
          <p14:tracePt t="92797" x="7158038" y="4622800"/>
          <p14:tracePt t="92813" x="7089775" y="4691063"/>
          <p14:tracePt t="92818" x="7075488" y="4705350"/>
          <p14:tracePt t="92826" x="7075488" y="4719638"/>
          <p14:tracePt t="92834" x="7019925" y="4773613"/>
          <p14:tracePt t="92842" x="6978650" y="4802188"/>
          <p14:tracePt t="92866" x="6978650" y="4816475"/>
          <p14:tracePt t="92874" x="6978650" y="4829175"/>
          <p14:tracePt t="92890" x="6964363" y="4843463"/>
          <p14:tracePt t="92930" x="6964363" y="4857750"/>
          <p14:tracePt t="92995" x="6964363" y="4870450"/>
          <p14:tracePt t="93027" x="6964363" y="4884738"/>
          <p14:tracePt t="93066" x="6964363" y="4899025"/>
          <p14:tracePt t="93074" x="6964363" y="4911725"/>
          <p14:tracePt t="93082" x="6964363" y="4926013"/>
          <p14:tracePt t="93126" x="6964363" y="4953000"/>
          <p14:tracePt t="93131" x="6964363" y="4967288"/>
          <p14:tracePt t="93148" x="6978650" y="4981575"/>
          <p14:tracePt t="93173" x="6992938" y="4981575"/>
          <p14:tracePt t="93178" x="6992938" y="5008563"/>
          <p14:tracePt t="93202" x="7005638" y="5008563"/>
          <p14:tracePt t="93226" x="7019925" y="5022850"/>
          <p14:tracePt t="93234" x="7034213" y="5022850"/>
          <p14:tracePt t="93250" x="7046913" y="5022850"/>
          <p14:tracePt t="93268" x="7075488" y="5022850"/>
          <p14:tracePt t="93275" x="7089775" y="5022850"/>
          <p14:tracePt t="93291" x="7102475" y="5022850"/>
          <p14:tracePt t="93306" x="7116763" y="5022850"/>
          <p14:tracePt t="93314" x="7143750" y="5022850"/>
          <p14:tracePt t="93348" x="7158038" y="5022850"/>
          <p14:tracePt t="93355" x="7158038" y="4995863"/>
          <p14:tracePt t="93378" x="7199313" y="4967288"/>
          <p14:tracePt t="93394" x="7213600" y="4940300"/>
          <p14:tracePt t="93423" x="7226300" y="4926013"/>
          <p14:tracePt t="93446" x="7226300" y="4899025"/>
          <p14:tracePt t="93450" x="7240588" y="4899025"/>
          <p14:tracePt t="93532" x="7240588" y="4884738"/>
          <p14:tracePt t="93651" x="7254875" y="4870450"/>
          <p14:tracePt t="93683" x="7267575" y="4899025"/>
          <p14:tracePt t="93709" x="7281863" y="4926013"/>
          <p14:tracePt t="93714" x="7281863" y="4940300"/>
          <p14:tracePt t="93722" x="7281863" y="4953000"/>
          <p14:tracePt t="93730" x="7281863" y="4967288"/>
          <p14:tracePt t="93751" x="7296150" y="4995863"/>
          <p14:tracePt t="93770" x="7296150" y="5022850"/>
          <p14:tracePt t="93802" x="7296150" y="5049838"/>
          <p14:tracePt t="93818" x="7296150" y="5064125"/>
          <p14:tracePt t="93835" x="7296150" y="5078413"/>
          <p14:tracePt t="93858" x="7296150" y="5091113"/>
          <p14:tracePt t="93859" x="7296150" y="5105400"/>
          <p14:tracePt t="93867" x="7296150" y="5119688"/>
          <p14:tracePt t="93883" x="7296150" y="5146675"/>
          <p14:tracePt t="93898" x="7296150" y="5160963"/>
          <p14:tracePt t="93917" x="7296150" y="5187950"/>
          <p14:tracePt t="93922" x="7296150" y="5202238"/>
          <p14:tracePt t="93931" x="7296150" y="5216525"/>
          <p14:tracePt t="93940" x="7296150" y="5229225"/>
          <p14:tracePt t="93947" x="7296150" y="5257800"/>
          <p14:tracePt t="93955" x="7296150" y="5284788"/>
          <p14:tracePt t="93963" x="7296150" y="5299075"/>
          <p14:tracePt t="93977" x="7281863" y="5340350"/>
          <p14:tracePt t="93995" x="7267575" y="5354638"/>
          <p14:tracePt t="94002" x="7267575" y="5381625"/>
          <p14:tracePt t="94011" x="7254875" y="5381625"/>
          <p14:tracePt t="94039" x="7254875" y="5408613"/>
          <p14:tracePt t="94043" x="7240588" y="5422900"/>
          <p14:tracePt t="94058" x="7226300" y="5437188"/>
          <p14:tracePt t="94087" x="7199313" y="5491163"/>
          <p14:tracePt t="94090" x="7185025" y="5491163"/>
          <p14:tracePt t="94098" x="7172325" y="5519738"/>
          <p14:tracePt t="94106" x="7158038" y="5519738"/>
          <p14:tracePt t="94114" x="7143750" y="5546725"/>
          <p14:tracePt t="94122" x="7131050" y="5561013"/>
          <p14:tracePt t="94136" x="7131050" y="5575300"/>
          <p14:tracePt t="94146" x="7102475" y="5588000"/>
          <p14:tracePt t="94178" x="7089775" y="5602288"/>
          <p14:tracePt t="94194" x="7089775" y="5629275"/>
          <p14:tracePt t="94227" x="7075488" y="5629275"/>
          <p14:tracePt t="94267" x="7075488" y="5643563"/>
          <p14:tracePt t="94311" x="7061200" y="5684838"/>
          <p14:tracePt t="94323" x="7061200" y="5699125"/>
          <p14:tracePt t="94347" x="7046913" y="5740400"/>
          <p14:tracePt t="94387" x="7046913" y="5754688"/>
          <p14:tracePt t="94418" x="7046913" y="5781675"/>
          <p14:tracePt t="94528" x="7034213" y="5808663"/>
          <p14:tracePt t="95052" x="7046913" y="5808663"/>
          <p14:tracePt t="95106" x="7046913" y="5837238"/>
          <p14:tracePt t="95144" x="7046913" y="5849938"/>
          <p14:tracePt t="95154" x="7046913" y="5864225"/>
          <p14:tracePt t="95195" x="7046913" y="5878513"/>
          <p14:tracePt t="95222" x="7034213" y="5892800"/>
          <p14:tracePt t="95234" x="7034213" y="5919788"/>
          <p14:tracePt t="95258" x="7019925" y="5919788"/>
          <p14:tracePt t="95266" x="7019925" y="5946775"/>
          <p14:tracePt t="95362" x="7005638" y="5946775"/>
          <p14:tracePt t="95370" x="6992938" y="5961063"/>
          <p14:tracePt t="95399" x="6964363" y="5961063"/>
          <p14:tracePt t="95429" x="6951663" y="5961063"/>
          <p14:tracePt t="95442" x="6923088" y="5975350"/>
          <p14:tracePt t="95450" x="6923088" y="5988050"/>
          <p14:tracePt t="95458" x="6910388" y="5988050"/>
          <p14:tracePt t="95466" x="6896100" y="5988050"/>
          <p14:tracePt t="95498" x="6881813" y="6002338"/>
          <p14:tracePt t="95524" x="6869113" y="6016625"/>
          <p14:tracePt t="95550" x="6854825" y="6029325"/>
          <p14:tracePt t="95730" x="6826250" y="6043613"/>
          <p14:tracePt t="95738" x="6826250" y="6057900"/>
          <p14:tracePt t="96178" x="6813550" y="6057900"/>
          <p14:tracePt t="96221" x="6799263" y="6057900"/>
          <p14:tracePt t="96235" x="6784975" y="6043613"/>
          <p14:tracePt t="96251" x="6784975" y="6016625"/>
          <p14:tracePt t="96270" x="6772275" y="6002338"/>
          <p14:tracePt t="96299" x="6743700" y="5975350"/>
          <p14:tracePt t="96314" x="6743700" y="5961063"/>
          <p14:tracePt t="96330" x="6743700" y="5946775"/>
          <p14:tracePt t="96354" x="6757988" y="5934075"/>
          <p14:tracePt t="96378" x="6772275" y="5934075"/>
          <p14:tracePt t="96410" x="6799263" y="5905500"/>
          <p14:tracePt t="96462" x="6813550" y="5892800"/>
          <p14:tracePt t="96491" x="6813550" y="5878513"/>
          <p14:tracePt t="96522" x="6826250" y="5864225"/>
          <p14:tracePt t="96666" x="6840538" y="5849938"/>
          <p14:tracePt t="96683" x="6826250" y="5849938"/>
          <p14:tracePt t="96691" x="6813550" y="5849938"/>
          <p14:tracePt t="96698" x="6784975" y="5837238"/>
          <p14:tracePt t="96719" x="6702425" y="5822950"/>
          <p14:tracePt t="96722" x="6634163" y="5795963"/>
          <p14:tracePt t="96731" x="6592888" y="5795963"/>
          <p14:tracePt t="96748" x="6510338" y="5767388"/>
          <p14:tracePt t="96755" x="6481763" y="5767388"/>
          <p14:tracePt t="96763" x="6469063" y="5754688"/>
          <p14:tracePt t="96771" x="6440488" y="5754688"/>
          <p14:tracePt t="96926" x="6440488" y="5740400"/>
          <p14:tracePt t="96946" x="6469063" y="5726113"/>
          <p14:tracePt t="96973" x="6481763" y="5726113"/>
          <p14:tracePt t="96986" x="6496050" y="5726113"/>
          <p14:tracePt t="97082" x="6496050" y="5713413"/>
          <p14:tracePt t="97098" x="6496050" y="5699125"/>
          <p14:tracePt t="97116" x="6469063" y="5684838"/>
          <p14:tracePt t="97122" x="6454775" y="5684838"/>
          <p14:tracePt t="97130" x="6440488" y="5684838"/>
          <p14:tracePt t="97138" x="6427788" y="5684838"/>
          <p14:tracePt t="97146" x="6413500" y="5684838"/>
          <p14:tracePt t="97160" x="6399213" y="5684838"/>
          <p14:tracePt t="97162" x="6399213" y="5670550"/>
          <p14:tracePt t="97298" x="6413500" y="5670550"/>
          <p14:tracePt t="97306" x="6427788" y="5684838"/>
          <p14:tracePt t="97314" x="6440488" y="5684838"/>
          <p14:tracePt t="97330" x="6469063" y="5699125"/>
          <p14:tracePt t="97338" x="6496050" y="5699125"/>
          <p14:tracePt t="97355" x="6510338" y="5699125"/>
          <p14:tracePt t="97362" x="6537325" y="5699125"/>
          <p14:tracePt t="97384" x="6551613" y="5699125"/>
          <p14:tracePt t="97388" x="6578600" y="5699125"/>
          <p14:tracePt t="97394" x="6592888" y="5699125"/>
          <p14:tracePt t="97415" x="6605588" y="5684838"/>
          <p14:tracePt t="97482" x="6661150" y="5629275"/>
          <p14:tracePt t="97491" x="6675438" y="5629275"/>
          <p14:tracePt t="97510" x="6702425" y="5616575"/>
          <p14:tracePt t="97522" x="6716713" y="5588000"/>
          <p14:tracePt t="97530" x="6731000" y="5588000"/>
          <p14:tracePt t="97537" x="6757988" y="5575300"/>
          <p14:tracePt t="97546" x="6772275" y="5561013"/>
          <p14:tracePt t="97554" x="6784975" y="5561013"/>
          <p14:tracePt t="97562" x="6799263" y="5546725"/>
          <p14:tracePt t="97571" x="6799263" y="5519738"/>
          <p14:tracePt t="97604" x="6813550" y="5519738"/>
          <p14:tracePt t="97611" x="6813550" y="5505450"/>
          <p14:tracePt t="97731" x="6826250" y="5491163"/>
          <p14:tracePt t="97762" x="6840538" y="5491163"/>
          <p14:tracePt t="97778" x="6854825" y="5491163"/>
          <p14:tracePt t="97795" x="6869113" y="5491163"/>
          <p14:tracePt t="97839" x="6881813" y="5491163"/>
          <p14:tracePt t="97995" x="6896100" y="5491163"/>
          <p14:tracePt t="98011" x="6881813" y="5491163"/>
          <p14:tracePt t="98029" x="6854825" y="5491163"/>
          <p14:tracePt t="98035" x="6826250" y="5491163"/>
          <p14:tracePt t="98043" x="6799263" y="5478463"/>
          <p14:tracePt t="98050" x="6784975" y="5464175"/>
          <p14:tracePt t="98058" x="6757988" y="5464175"/>
          <p14:tracePt t="98066" x="6731000" y="5464175"/>
          <p14:tracePt t="98082" x="6716713" y="5464175"/>
          <p14:tracePt t="98098" x="6702425" y="5464175"/>
          <p14:tracePt t="98118" x="6689725" y="5464175"/>
          <p14:tracePt t="98130" x="6661150" y="5464175"/>
          <p14:tracePt t="98146" x="6648450" y="5464175"/>
          <p14:tracePt t="98154" x="6634163" y="5464175"/>
          <p14:tracePt t="98161" x="6605588" y="5464175"/>
          <p14:tracePt t="98186" x="6592888" y="5464175"/>
          <p14:tracePt t="98194" x="6578600" y="5464175"/>
          <p14:tracePt t="98208" x="6564313" y="5464175"/>
          <p14:tracePt t="98239" x="6537325" y="5464175"/>
          <p14:tracePt t="98242" x="6510338" y="5464175"/>
          <p14:tracePt t="98250" x="6481763" y="5464175"/>
          <p14:tracePt t="98266" x="6469063" y="5464175"/>
          <p14:tracePt t="98274" x="6427788" y="5449888"/>
          <p14:tracePt t="98282" x="6384925" y="5437188"/>
          <p14:tracePt t="98301" x="6302375" y="5437188"/>
          <p14:tracePt t="98307" x="6275388" y="5437188"/>
          <p14:tracePt t="98314" x="6248400" y="5437188"/>
          <p14:tracePt t="98322" x="6234113" y="5437188"/>
          <p14:tracePt t="98330" x="6207125" y="5437188"/>
          <p14:tracePt t="98348" x="6192838" y="5437188"/>
          <p14:tracePt t="98394" x="6164263" y="5437188"/>
          <p14:tracePt t="98410" x="6151563" y="5437188"/>
          <p14:tracePt t="98418" x="6137275" y="5437188"/>
          <p14:tracePt t="98444" x="6110288" y="5437188"/>
          <p14:tracePt t="98450" x="6110288" y="5449888"/>
          <p14:tracePt t="98471" x="6081713" y="5464175"/>
          <p14:tracePt t="98475" x="6069013" y="5464175"/>
          <p14:tracePt t="98482" x="6040438" y="5464175"/>
          <p14:tracePt t="98581" x="6027738" y="5464175"/>
          <p14:tracePt t="98595" x="6013450" y="5449888"/>
          <p14:tracePt t="98612" x="5984875" y="5437188"/>
          <p14:tracePt t="98626" x="5984875" y="5408613"/>
          <p14:tracePt t="98642" x="5972175" y="5408613"/>
          <p14:tracePt t="98682" x="5957888" y="5395913"/>
          <p14:tracePt t="98690" x="5957888" y="5381625"/>
          <p14:tracePt t="98738" x="5957888" y="5367338"/>
          <p14:tracePt t="98802" x="5957888" y="5354638"/>
          <p14:tracePt t="99267" x="5957888" y="5340350"/>
          <p14:tracePt t="99292" x="5957888" y="5326063"/>
          <p14:tracePt t="99411" x="5957888" y="5311775"/>
          <p14:tracePt t="99466" x="5972175" y="5311775"/>
          <p14:tracePt t="99531" x="5972175" y="5284788"/>
          <p14:tracePt t="99555" x="5984875" y="5284788"/>
          <p14:tracePt t="100675" x="5984875" y="5270500"/>
          <p14:tracePt t="100683" x="5984875" y="5257800"/>
          <p14:tracePt t="100690" x="5984875" y="5243513"/>
          <p14:tracePt t="100716" x="5984875" y="5202238"/>
          <p14:tracePt t="100736" x="5984875" y="5187950"/>
          <p14:tracePt t="100738" x="5984875" y="5160963"/>
          <p14:tracePt t="100768" x="5984875" y="5146675"/>
          <p14:tracePt t="100770" x="5984875" y="5119688"/>
          <p14:tracePt t="100778" x="5984875" y="5105400"/>
          <p14:tracePt t="100878" x="5984875" y="5091113"/>
          <p14:tracePt t="100882" x="5984875" y="5078413"/>
          <p14:tracePt t="100898" x="5984875" y="5064125"/>
          <p14:tracePt t="100939" x="5984875" y="5037138"/>
          <p14:tracePt t="100978" x="5972175" y="5022850"/>
          <p14:tracePt t="100994" x="5972175" y="5008563"/>
          <p14:tracePt t="101019" x="5972175" y="4995863"/>
          <p14:tracePt t="101027" x="5957888" y="4995863"/>
          <p14:tracePt t="101046" x="5943600" y="4981575"/>
          <p14:tracePt t="101058" x="5943600" y="4967288"/>
          <p14:tracePt t="103435" x="5930900" y="4967288"/>
          <p14:tracePt t="105162" x="5916613" y="4981575"/>
          <p14:tracePt t="105178" x="5902325" y="4995863"/>
          <p14:tracePt t="109419" x="5889625" y="4995863"/>
          <p14:tracePt t="111098" x="5889625" y="5008563"/>
          <p14:tracePt t="111194" x="5889625" y="5022850"/>
          <p14:tracePt t="111250" x="5889625" y="5037138"/>
          <p14:tracePt t="111258" x="5889625" y="5049838"/>
          <p14:tracePt t="111274" x="5889625" y="5064125"/>
          <p14:tracePt t="111289" x="5861050" y="5091113"/>
          <p14:tracePt t="111482" x="5834063" y="5105400"/>
          <p14:tracePt t="111490" x="5819775" y="5105400"/>
          <p14:tracePt t="111513" x="5792788" y="5105400"/>
          <p14:tracePt t="111516" x="5778500" y="5091113"/>
          <p14:tracePt t="111522" x="5751513" y="5078413"/>
          <p14:tracePt t="111541" x="5722938" y="5064125"/>
          <p14:tracePt t="111621" x="5710238" y="5049838"/>
          <p14:tracePt t="111634" x="5710238" y="5037138"/>
          <p14:tracePt t="111652" x="5681663" y="5008563"/>
          <p14:tracePt t="112099" x="5681663" y="4995863"/>
          <p14:tracePt t="112107" x="5681663" y="4981575"/>
          <p14:tracePt t="112135" x="5710238" y="4981575"/>
          <p14:tracePt t="112147" x="5722938" y="4981575"/>
          <p14:tracePt t="112166" x="5737225" y="4981575"/>
          <p14:tracePt t="112170" x="5751513" y="4995863"/>
          <p14:tracePt t="112723" x="5751513" y="5008563"/>
          <p14:tracePt t="112732" x="5751513" y="5022850"/>
          <p14:tracePt t="112747" x="5751513" y="5037138"/>
          <p14:tracePt t="112847" x="5751513" y="5064125"/>
          <p14:tracePt t="112858" x="5751513" y="5091113"/>
          <p14:tracePt t="112896" x="5751513" y="5105400"/>
          <p14:tracePt t="112925" x="5751513" y="5132388"/>
          <p14:tracePt t="112938" x="5737225" y="5146675"/>
          <p14:tracePt t="112954" x="5737225" y="5160963"/>
          <p14:tracePt t="113332" x="5737225" y="5175250"/>
          <p14:tracePt t="113340" x="5737225" y="5187950"/>
          <p14:tracePt t="113377" x="5737225" y="5202238"/>
          <p14:tracePt t="113434" x="5737225" y="5216525"/>
          <p14:tracePt t="113450" x="5737225" y="5229225"/>
          <p14:tracePt t="113554" x="5751513" y="5229225"/>
          <p14:tracePt t="113563" x="5751513" y="5257800"/>
          <p14:tracePt t="113588" x="5751513" y="5270500"/>
          <p14:tracePt t="113595" x="5751513" y="5284788"/>
          <p14:tracePt t="113603" x="5751513" y="5299075"/>
          <p14:tracePt t="113611" x="5751513" y="5326063"/>
          <p14:tracePt t="113631" x="5751513" y="5367338"/>
          <p14:tracePt t="113635" x="5751513" y="5381625"/>
          <p14:tracePt t="113643" x="5751513" y="5395913"/>
          <p14:tracePt t="113650" x="5751513" y="5422900"/>
          <p14:tracePt t="113658" x="5751513" y="5437188"/>
          <p14:tracePt t="113667" x="5751513" y="5449888"/>
          <p14:tracePt t="113675" x="5751513" y="5464175"/>
          <p14:tracePt t="113683" x="5751513" y="5505450"/>
          <p14:tracePt t="113691" x="5751513" y="5546725"/>
          <p14:tracePt t="113698" x="5751513" y="5588000"/>
          <p14:tracePt t="113707" x="5751513" y="5629275"/>
          <p14:tracePt t="113714" x="5751513" y="5670550"/>
          <p14:tracePt t="113723" x="5751513" y="5699125"/>
          <p14:tracePt t="113731" x="5751513" y="5740400"/>
          <p14:tracePt t="113738" x="5751513" y="5781675"/>
          <p14:tracePt t="113754" x="5751513" y="5808663"/>
          <p14:tracePt t="113755" x="5751513" y="5822950"/>
          <p14:tracePt t="113763" x="5751513" y="5837238"/>
          <p14:tracePt t="113770" x="5751513" y="5878513"/>
          <p14:tracePt t="113778" x="5751513" y="5892800"/>
          <p14:tracePt t="113786" x="5751513" y="5919788"/>
          <p14:tracePt t="113795" x="5751513" y="5946775"/>
          <p14:tracePt t="113802" x="5764213" y="5961063"/>
          <p14:tracePt t="113810" x="5778500" y="5975350"/>
          <p14:tracePt t="113847" x="5807075" y="5988050"/>
          <p14:tracePt t="113891" x="5819775" y="6002338"/>
          <p14:tracePt t="113909" x="5848350" y="6016625"/>
          <p14:tracePt t="113914" x="5861050" y="6029325"/>
          <p14:tracePt t="113922" x="5875338" y="6057900"/>
          <p14:tracePt t="113930" x="5902325" y="6057900"/>
          <p14:tracePt t="113937" x="5943600" y="6057900"/>
          <p14:tracePt t="113960" x="5984875" y="6099175"/>
          <p14:tracePt t="113962" x="6013450" y="6126163"/>
          <p14:tracePt t="113970" x="6054725" y="6140450"/>
          <p14:tracePt t="113988" x="6096000" y="6181725"/>
          <p14:tracePt t="113994" x="6122988" y="6196013"/>
          <p14:tracePt t="114001" x="6164263" y="6208713"/>
          <p14:tracePt t="114010" x="6207125" y="6208713"/>
          <p14:tracePt t="114017" x="6234113" y="6223000"/>
          <p14:tracePt t="114026" x="6275388" y="6223000"/>
          <p14:tracePt t="114033" x="6302375" y="6237288"/>
          <p14:tracePt t="114042" x="6343650" y="6264275"/>
          <p14:tracePt t="114050" x="6384925" y="6278563"/>
          <p14:tracePt t="114058" x="6440488" y="6305550"/>
          <p14:tracePt t="114079" x="6510338" y="6319838"/>
          <p14:tracePt t="114082" x="6537325" y="6334125"/>
          <p14:tracePt t="114090" x="6564313" y="6334125"/>
          <p14:tracePt t="114098" x="6592888" y="6334125"/>
          <p14:tracePt t="114106" x="6605588" y="6334125"/>
          <p14:tracePt t="114114" x="6634163" y="6334125"/>
          <p14:tracePt t="114130" x="6648450" y="6334125"/>
          <p14:tracePt t="114146" x="6661150" y="6334125"/>
          <p14:tracePt t="114155" x="6689725" y="6334125"/>
          <p14:tracePt t="114181" x="6702425" y="6319838"/>
          <p14:tracePt t="114187" x="6716713" y="6319838"/>
          <p14:tracePt t="114206" x="6731000" y="6305550"/>
          <p14:tracePt t="114218" x="6757988" y="6305550"/>
          <p14:tracePt t="114234" x="6772275" y="6305550"/>
          <p14:tracePt t="114254" x="6784975" y="6305550"/>
          <p14:tracePt t="114257" x="6813550" y="6305550"/>
          <p14:tracePt t="114258" x="6840538" y="6305550"/>
          <p14:tracePt t="114266" x="6896100" y="6292850"/>
          <p14:tracePt t="114274" x="6923088" y="6278563"/>
          <p14:tracePt t="114282" x="6964363" y="6264275"/>
          <p14:tracePt t="114290" x="7034213" y="6237288"/>
          <p14:tracePt t="114297" x="7061200" y="6237288"/>
          <p14:tracePt t="114318" x="7116763" y="6196013"/>
          <p14:tracePt t="114322" x="7116763" y="6181725"/>
          <p14:tracePt t="114330" x="7116763" y="6154738"/>
          <p14:tracePt t="114347" x="7131050" y="6126163"/>
          <p14:tracePt t="114362" x="7131050" y="6099175"/>
          <p14:tracePt t="114398" x="7131050" y="6084888"/>
          <p14:tracePt t="114442" x="7131050" y="6072188"/>
          <p14:tracePt t="114443" x="7131050" y="6057900"/>
          <p14:tracePt t="114458" x="7131050" y="6043613"/>
          <p14:tracePt t="114466" x="7143750" y="6029325"/>
          <p14:tracePt t="114488" x="7158038" y="6016625"/>
          <p14:tracePt t="114510" x="7185025" y="5988050"/>
          <p14:tracePt t="114514" x="7213600" y="5975350"/>
          <p14:tracePt t="114522" x="7254875" y="5961063"/>
          <p14:tracePt t="114529" x="7267575" y="5946775"/>
          <p14:tracePt t="114549" x="7310438" y="5919788"/>
          <p14:tracePt t="114610" x="7323138" y="5919788"/>
          <p14:tracePt t="114658" x="7337425" y="5919788"/>
          <p14:tracePt t="114690" x="7351713" y="5919788"/>
          <p14:tracePt t="114722" x="7364413" y="5919788"/>
          <p14:tracePt t="114741" x="7392988" y="5919788"/>
          <p14:tracePt t="114754" x="7419975" y="5919788"/>
          <p14:tracePt t="114770" x="7434263" y="5905500"/>
          <p14:tracePt t="114805" x="7461250" y="5878513"/>
          <p14:tracePt t="114818" x="7475538" y="5864225"/>
          <p14:tracePt t="114842" x="7475538" y="5837238"/>
          <p14:tracePt t="114869" x="7475538" y="5808663"/>
          <p14:tracePt t="114874" x="7475538" y="5795963"/>
          <p14:tracePt t="114895" x="7475538" y="5767388"/>
          <p14:tracePt t="114899" x="7475538" y="5754688"/>
          <p14:tracePt t="114906" x="7475538" y="5740400"/>
          <p14:tracePt t="114922" x="7475538" y="5713413"/>
          <p14:tracePt t="114930" x="7475538" y="5699125"/>
          <p14:tracePt t="114938" x="7475538" y="5670550"/>
          <p14:tracePt t="114948" x="7475538" y="5643563"/>
          <p14:tracePt t="114954" x="7475538" y="5616575"/>
          <p14:tracePt t="114974" x="7475538" y="5561013"/>
          <p14:tracePt t="114979" x="7475538" y="5546725"/>
          <p14:tracePt t="114986" x="7488238" y="5534025"/>
          <p14:tracePt t="114996" x="7502525" y="5491163"/>
          <p14:tracePt t="115002" x="7502525" y="5464175"/>
          <p14:tracePt t="115023" x="7502525" y="5422900"/>
          <p14:tracePt t="115026" x="7502525" y="5408613"/>
          <p14:tracePt t="115034" x="7502525" y="5395913"/>
          <p14:tracePt t="115042" x="7502525" y="5381625"/>
          <p14:tracePt t="115050" x="7502525" y="5367338"/>
          <p14:tracePt t="115058" x="7502525" y="5340350"/>
          <p14:tracePt t="115066" x="7502525" y="5326063"/>
          <p14:tracePt t="115082" x="7502525" y="5299075"/>
          <p14:tracePt t="115090" x="7488238" y="5284788"/>
          <p14:tracePt t="115098" x="7488238" y="5270500"/>
          <p14:tracePt t="115114" x="7488238" y="5229225"/>
          <p14:tracePt t="115122" x="7488238" y="5216525"/>
          <p14:tracePt t="115138" x="7488238" y="5202238"/>
          <p14:tracePt t="115146" x="7488238" y="5187950"/>
          <p14:tracePt t="115154" x="7488238" y="5175250"/>
          <p14:tracePt t="115162" x="7488238" y="5160963"/>
          <p14:tracePt t="115170" x="7488238" y="5146675"/>
          <p14:tracePt t="115178" x="7475538" y="5132388"/>
          <p14:tracePt t="115193" x="7461250" y="5105400"/>
          <p14:tracePt t="115195" x="7461250" y="5091113"/>
          <p14:tracePt t="115203" x="7446963" y="5078413"/>
          <p14:tracePt t="115210" x="7446963" y="5049838"/>
          <p14:tracePt t="115218" x="7446963" y="5022850"/>
          <p14:tracePt t="115240" x="7434263" y="5008563"/>
          <p14:tracePt t="115242" x="7434263" y="4981575"/>
          <p14:tracePt t="115250" x="7434263" y="4967288"/>
          <p14:tracePt t="115259" x="7434263" y="4940300"/>
          <p14:tracePt t="115266" x="7434263" y="4926013"/>
          <p14:tracePt t="115298" x="7434263" y="4899025"/>
          <p14:tracePt t="115314" x="7434263" y="4884738"/>
          <p14:tracePt t="115332" x="7434263" y="4857750"/>
          <p14:tracePt t="115338" x="7434263" y="4843463"/>
          <p14:tracePt t="115347" x="7434263" y="4829175"/>
          <p14:tracePt t="115363" x="7434263" y="4802188"/>
          <p14:tracePt t="115371" x="7434263" y="4787900"/>
          <p14:tracePt t="115378" x="7434263" y="4773613"/>
          <p14:tracePt t="115393" x="7434263" y="4746625"/>
          <p14:tracePt t="115403" x="7434263" y="4719638"/>
          <p14:tracePt t="115410" x="7434263" y="4705350"/>
          <p14:tracePt t="115418" x="7434263" y="4691063"/>
          <p14:tracePt t="115439" x="7405688" y="4664075"/>
          <p14:tracePt t="115442" x="7405688" y="4637088"/>
          <p14:tracePt t="115450" x="7405688" y="4622800"/>
          <p14:tracePt t="115466" x="7405688" y="4594225"/>
          <p14:tracePt t="115490" x="7405688" y="4581525"/>
          <p14:tracePt t="115498" x="7405688" y="4567238"/>
          <p14:tracePt t="115518" x="7405688" y="4540250"/>
          <p14:tracePt t="115534" x="7405688" y="4511675"/>
          <p14:tracePt t="115540" x="7405688" y="4498975"/>
          <p14:tracePt t="115562" x="7405688" y="4470400"/>
          <p14:tracePt t="115578" x="7405688" y="4457700"/>
          <p14:tracePt t="115586" x="7405688" y="4443413"/>
          <p14:tracePt t="115594" x="7405688" y="4414838"/>
          <p14:tracePt t="115611" x="7405688" y="4360863"/>
          <p14:tracePt t="115618" x="7405688" y="4346575"/>
          <p14:tracePt t="115625" x="7405688" y="4332288"/>
          <p14:tracePt t="115663" x="7434263" y="4249738"/>
          <p14:tracePt t="115665" x="7434263" y="4235450"/>
          <p14:tracePt t="115674" x="7434263" y="4222750"/>
          <p14:tracePt t="115686" x="7446963" y="4194175"/>
          <p14:tracePt t="115698" x="7446963" y="4181475"/>
          <p14:tracePt t="115706" x="7461250" y="4152900"/>
          <p14:tracePt t="115730" x="7461250" y="4125913"/>
          <p14:tracePt t="115746" x="7461250" y="4098925"/>
          <p14:tracePt t="115754" x="7475538" y="4084638"/>
          <p14:tracePt t="115773" x="7488238" y="4043363"/>
          <p14:tracePt t="115786" x="7488238" y="4014788"/>
          <p14:tracePt t="115802" x="7502525" y="3973513"/>
          <p14:tracePt t="115810" x="7516813" y="3960813"/>
          <p14:tracePt t="115818" x="7516813" y="3932238"/>
          <p14:tracePt t="115834" x="7516813" y="3905250"/>
          <p14:tracePt t="115858" x="7531100" y="3876675"/>
          <p14:tracePt t="115868" x="7543800" y="3876675"/>
          <p14:tracePt t="115874" x="7543800" y="3863975"/>
          <p14:tracePt t="115895" x="7543800" y="3822700"/>
          <p14:tracePt t="115907" x="7543800" y="3808413"/>
          <p14:tracePt t="115926" x="7558088" y="3794125"/>
          <p14:tracePt t="115930" x="7558088" y="3767138"/>
          <p14:tracePt t="115938" x="7572375" y="3767138"/>
          <p14:tracePt t="115956" x="7585075" y="3752850"/>
          <p14:tracePt t="115970" x="7599363" y="3740150"/>
          <p14:tracePt t="115987" x="7599363" y="3725863"/>
          <p14:tracePt t="116034" x="7613650" y="3711575"/>
          <p14:tracePt t="116074" x="7626350" y="3697288"/>
          <p14:tracePt t="116098" x="7640638" y="3697288"/>
          <p14:tracePt t="116122" x="7654925" y="3670300"/>
          <p14:tracePt t="116131" x="7681913" y="3656013"/>
          <p14:tracePt t="116192" x="7696200" y="3643313"/>
          <p14:tracePt t="116194" x="7737475" y="3614738"/>
          <p14:tracePt t="116210" x="7751763" y="3602038"/>
          <p14:tracePt t="116314" x="7778750" y="3602038"/>
          <p14:tracePt t="116338" x="7793038" y="3602038"/>
          <p14:tracePt t="116347" x="7805738" y="3602038"/>
          <p14:tracePt t="116355" x="7820025" y="3602038"/>
          <p14:tracePt t="116363" x="7834313" y="3602038"/>
          <p14:tracePt t="116382" x="7847013" y="3602038"/>
          <p14:tracePt t="116395" x="7861300" y="3602038"/>
          <p14:tracePt t="116410" x="7875588" y="3602038"/>
          <p14:tracePt t="116418" x="7888288" y="3614738"/>
          <p14:tracePt t="116434" x="7902575" y="3614738"/>
          <p14:tracePt t="116442" x="7916863" y="3614738"/>
          <p14:tracePt t="116450" x="7929563" y="3629025"/>
          <p14:tracePt t="116457" x="7929563" y="3643313"/>
          <p14:tracePt t="116484" x="7958138" y="3656013"/>
          <p14:tracePt t="116494" x="7958138" y="3670300"/>
          <p14:tracePt t="116498" x="7972425" y="3670300"/>
          <p14:tracePt t="116518" x="7972425" y="3697288"/>
          <p14:tracePt t="116522" x="7985125" y="3711575"/>
          <p14:tracePt t="116530" x="7999413" y="3711575"/>
          <p14:tracePt t="116538" x="7999413" y="3725863"/>
          <p14:tracePt t="116546" x="7999413" y="3740150"/>
          <p14:tracePt t="116554" x="8013700" y="3752850"/>
          <p14:tracePt t="116562" x="8026400" y="3767138"/>
          <p14:tracePt t="116570" x="8040688" y="3767138"/>
          <p14:tracePt t="116578" x="8040688" y="3794125"/>
          <p14:tracePt t="116587" x="8054975" y="3794125"/>
          <p14:tracePt t="116595" x="8054975" y="3808413"/>
          <p14:tracePt t="116602" x="8054975" y="3835400"/>
          <p14:tracePt t="116611" x="8067675" y="3835400"/>
          <p14:tracePt t="116618" x="8081963" y="3849688"/>
          <p14:tracePt t="116639" x="8081963" y="3876675"/>
          <p14:tracePt t="116642" x="8096250" y="3890963"/>
          <p14:tracePt t="116650" x="8096250" y="3905250"/>
          <p14:tracePt t="116670" x="8096250" y="3919538"/>
          <p14:tracePt t="116673" x="8096250" y="3932238"/>
          <p14:tracePt t="116674" x="8096250" y="3946525"/>
          <p14:tracePt t="116682" x="8096250" y="3973513"/>
          <p14:tracePt t="116690" x="8096250" y="3987800"/>
          <p14:tracePt t="116698" x="8108950" y="3987800"/>
          <p14:tracePt t="116707" x="8123238" y="4014788"/>
          <p14:tracePt t="116715" x="8123238" y="4043363"/>
          <p14:tracePt t="116722" x="8123238" y="4056063"/>
          <p14:tracePt t="116730" x="8123238" y="4084638"/>
          <p14:tracePt t="116748" x="8123238" y="4125913"/>
          <p14:tracePt t="116762" x="8123238" y="4152900"/>
          <p14:tracePt t="116782" x="8123238" y="4181475"/>
          <p14:tracePt t="116786" x="8123238" y="4194175"/>
          <p14:tracePt t="116794" x="8123238" y="4208463"/>
          <p14:tracePt t="116802" x="8123238" y="4222750"/>
          <p14:tracePt t="116810" x="8123238" y="4235450"/>
          <p14:tracePt t="116818" x="8123238" y="4249738"/>
          <p14:tracePt t="116843" x="8123238" y="4278313"/>
          <p14:tracePt t="116850" x="8123238" y="4291013"/>
          <p14:tracePt t="116858" x="8123238" y="4305300"/>
          <p14:tracePt t="116866" x="8123238" y="4319588"/>
          <p14:tracePt t="116874" x="8123238" y="4346575"/>
          <p14:tracePt t="116891" x="8123238" y="4373563"/>
          <p14:tracePt t="116898" x="8123238" y="4387850"/>
          <p14:tracePt t="116906" x="8123238" y="4414838"/>
          <p14:tracePt t="116914" x="8123238" y="4429125"/>
          <p14:tracePt t="116922" x="8108950" y="4429125"/>
          <p14:tracePt t="116930" x="8108950" y="4443413"/>
          <p14:tracePt t="116939" x="8108950" y="4470400"/>
          <p14:tracePt t="116946" x="8108950" y="4484688"/>
          <p14:tracePt t="116954" x="8096250" y="4498975"/>
          <p14:tracePt t="116962" x="8096250" y="4511675"/>
          <p14:tracePt t="116983" x="8096250" y="4540250"/>
          <p14:tracePt t="116986" x="8096250" y="4552950"/>
          <p14:tracePt t="116994" x="8081963" y="4567238"/>
          <p14:tracePt t="117004" x="8081963" y="4581525"/>
          <p14:tracePt t="117010" x="8067675" y="4581525"/>
          <p14:tracePt t="117029" x="8067675" y="4608513"/>
          <p14:tracePt t="117034" x="8067675" y="4622800"/>
          <p14:tracePt t="117042" x="8067675" y="4637088"/>
          <p14:tracePt t="117050" x="8067675" y="4664075"/>
          <p14:tracePt t="117058" x="8054975" y="4678363"/>
          <p14:tracePt t="117066" x="8054975" y="4691063"/>
          <p14:tracePt t="117090" x="8054975" y="4719638"/>
          <p14:tracePt t="117114" x="8040688" y="4746625"/>
          <p14:tracePt t="117130" x="8026400" y="4746625"/>
          <p14:tracePt t="117157" x="8026400" y="4760913"/>
          <p14:tracePt t="117170" x="8026400" y="4773613"/>
          <p14:tracePt t="117200" x="8026400" y="4787900"/>
          <p14:tracePt t="117219" x="8026400" y="4816475"/>
          <p14:tracePt t="117246" x="8013700" y="4829175"/>
          <p14:tracePt t="117250" x="8013700" y="4843463"/>
          <p14:tracePt t="117274" x="8013700" y="4857750"/>
          <p14:tracePt t="117282" x="8013700" y="4870450"/>
          <p14:tracePt t="117298" x="8013700" y="4884738"/>
          <p14:tracePt t="117306" x="7999413" y="4899025"/>
          <p14:tracePt t="117315" x="7999413" y="4911725"/>
          <p14:tracePt t="117338" x="7985125" y="4940300"/>
          <p14:tracePt t="117363" x="7985125" y="4953000"/>
          <p14:tracePt t="117378" x="7985125" y="4967288"/>
          <p14:tracePt t="117386" x="7985125" y="4981575"/>
          <p14:tracePt t="117394" x="7985125" y="4995863"/>
          <p14:tracePt t="117411" x="7985125" y="5008563"/>
          <p14:tracePt t="117455" x="7985125" y="5049838"/>
          <p14:tracePt t="117458" x="7985125" y="5064125"/>
          <p14:tracePt t="117477" x="7972425" y="5105400"/>
          <p14:tracePt t="117483" x="7972425" y="5132388"/>
          <p14:tracePt t="117498" x="7958138" y="5146675"/>
          <p14:tracePt t="117507" x="7958138" y="5160963"/>
          <p14:tracePt t="117514" x="7943850" y="5175250"/>
          <p14:tracePt t="117522" x="7943850" y="5202238"/>
          <p14:tracePt t="117530" x="7943850" y="5216525"/>
          <p14:tracePt t="117538" x="7943850" y="5229225"/>
          <p14:tracePt t="117546" x="7943850" y="5243513"/>
          <p14:tracePt t="117572" x="7943850" y="5270500"/>
          <p14:tracePt t="117587" x="7943850" y="5284788"/>
          <p14:tracePt t="117616" x="7943850" y="5299075"/>
          <p14:tracePt t="117620" x="7943850" y="5326063"/>
          <p14:tracePt t="117626" x="7943850" y="5340350"/>
          <p14:tracePt t="117663" x="7943850" y="5367338"/>
          <p14:tracePt t="117667" x="7943850" y="5381625"/>
          <p14:tracePt t="117674" x="7943850" y="5395913"/>
          <p14:tracePt t="117682" x="7943850" y="5408613"/>
          <p14:tracePt t="117690" x="7943850" y="5422900"/>
          <p14:tracePt t="117710" x="7943850" y="5449888"/>
          <p14:tracePt t="117714" x="7943850" y="5464175"/>
          <p14:tracePt t="117730" x="7943850" y="5491163"/>
          <p14:tracePt t="117738" x="7943850" y="5519738"/>
          <p14:tracePt t="117754" x="7943850" y="5534025"/>
          <p14:tracePt t="117762" x="7943850" y="5546725"/>
          <p14:tracePt t="117770" x="7943850" y="5561013"/>
          <p14:tracePt t="117788" x="7943850" y="5588000"/>
          <p14:tracePt t="117802" x="7943850" y="5616575"/>
          <p14:tracePt t="117826" x="7943850" y="5629275"/>
          <p14:tracePt t="117842" x="7943850" y="5643563"/>
          <p14:tracePt t="117850" x="7943850" y="5657850"/>
          <p14:tracePt t="117858" x="7943850" y="5670550"/>
          <p14:tracePt t="117874" x="7943850" y="5684838"/>
          <p14:tracePt t="117882" x="7943850" y="5699125"/>
          <p14:tracePt t="117895" x="7943850" y="5713413"/>
          <p14:tracePt t="117906" x="7943850" y="5740400"/>
          <p14:tracePt t="117914" x="7943850" y="5767388"/>
          <p14:tracePt t="117942" x="7943850" y="5781675"/>
          <p14:tracePt t="117946" x="7943850" y="5795963"/>
          <p14:tracePt t="117954" x="7943850" y="5808663"/>
          <p14:tracePt t="117962" x="7943850" y="5822950"/>
          <p14:tracePt t="117970" x="7943850" y="5837238"/>
          <p14:tracePt t="117990" x="7929563" y="5849938"/>
          <p14:tracePt t="118002" x="7929563" y="5864225"/>
          <p14:tracePt t="118034" x="7929563" y="5892800"/>
          <p14:tracePt t="118052" x="7929563" y="5905500"/>
          <p14:tracePt t="118061" x="7916863" y="5934075"/>
          <p14:tracePt t="118066" x="7916863" y="5946775"/>
          <p14:tracePt t="118074" x="7916863" y="5961063"/>
          <p14:tracePt t="118082" x="7902575" y="5975350"/>
          <p14:tracePt t="118100" x="7902575" y="6002338"/>
          <p14:tracePt t="118106" x="7902575" y="6029325"/>
          <p14:tracePt t="118122" x="7888288" y="6029325"/>
          <p14:tracePt t="118138" x="7875588" y="6057900"/>
          <p14:tracePt t="118170" x="7875588" y="6084888"/>
          <p14:tracePt t="118208" x="7861300" y="6084888"/>
          <p14:tracePt t="118234" x="7847013" y="6113463"/>
          <p14:tracePt t="118242" x="7834313" y="6113463"/>
          <p14:tracePt t="118258" x="7820025" y="6126163"/>
          <p14:tracePt t="118266" x="7805738" y="6140450"/>
          <p14:tracePt t="118304" x="7805738" y="6154738"/>
          <p14:tracePt t="118366" x="7793038" y="6154738"/>
          <p14:tracePt t="118370" x="7778750" y="6167438"/>
          <p14:tracePt t="118378" x="7764463" y="6167438"/>
          <p14:tracePt t="118401" x="7751763" y="6167438"/>
          <p14:tracePt t="118431" x="7723188" y="6167438"/>
          <p14:tracePt t="118465" x="7696200" y="6167438"/>
          <p14:tracePt t="118466" x="7667625" y="6167438"/>
          <p14:tracePt t="118474" x="7654925" y="6167438"/>
          <p14:tracePt t="118481" x="7640638" y="6167438"/>
          <p14:tracePt t="118489" x="7626350" y="6167438"/>
          <p14:tracePt t="118506" x="7613650" y="6167438"/>
          <p14:tracePt t="118530" x="7585075" y="6154738"/>
          <p14:tracePt t="118538" x="7572375" y="6140450"/>
          <p14:tracePt t="118562" x="7558088" y="6126163"/>
          <p14:tracePt t="118578" x="7543800" y="6113463"/>
          <p14:tracePt t="118588" x="7531100" y="6099175"/>
          <p14:tracePt t="118615" x="7516813" y="6072188"/>
          <p14:tracePt t="118699" x="7502525" y="6057900"/>
          <p14:tracePt t="118725" x="7488238" y="6043613"/>
          <p14:tracePt t="118755" x="7488238" y="6029325"/>
          <p14:tracePt t="118771" x="7488238" y="6016625"/>
          <p14:tracePt t="118787" x="7488238" y="6002338"/>
          <p14:tracePt t="118971" x="7488238" y="5975350"/>
          <p14:tracePt t="119003" x="7488238" y="5961063"/>
          <p14:tracePt t="119010" x="7488238" y="5946775"/>
          <p14:tracePt t="119043" x="7488238" y="5934075"/>
          <p14:tracePt t="119074" x="7488238" y="5919788"/>
          <p14:tracePt t="119075" x="7488238" y="5905500"/>
          <p14:tracePt t="119098" x="7488238" y="5878513"/>
          <p14:tracePt t="119114" x="7488238" y="5864225"/>
          <p14:tracePt t="119122" x="7488238" y="5849938"/>
          <p14:tracePt t="119130" x="7488238" y="5837238"/>
          <p14:tracePt t="119138" x="7488238" y="5822950"/>
          <p14:tracePt t="119146" x="7488238" y="5795963"/>
          <p14:tracePt t="119154" x="7488238" y="5781675"/>
          <p14:tracePt t="119162" x="7488238" y="5767388"/>
          <p14:tracePt t="119170" x="7488238" y="5754688"/>
          <p14:tracePt t="119193" x="7488238" y="5740400"/>
          <p14:tracePt t="119195" x="7488238" y="5713413"/>
          <p14:tracePt t="119202" x="7488238" y="5684838"/>
          <p14:tracePt t="119210" x="7488238" y="5670550"/>
          <p14:tracePt t="119218" x="7488238" y="5643563"/>
          <p14:tracePt t="119226" x="7488238" y="5616575"/>
          <p14:tracePt t="119234" x="7488238" y="5575300"/>
          <p14:tracePt t="119255" x="7488238" y="5519738"/>
          <p14:tracePt t="119259" x="7488238" y="5505450"/>
          <p14:tracePt t="119266" x="7488238" y="5491163"/>
          <p14:tracePt t="119274" x="7488238" y="5464175"/>
          <p14:tracePt t="119282" x="7502525" y="5422900"/>
          <p14:tracePt t="119303" x="7502525" y="5395913"/>
          <p14:tracePt t="119306" x="7502525" y="5381625"/>
          <p14:tracePt t="119314" x="7502525" y="5367338"/>
          <p14:tracePt t="119322" x="7502525" y="5354638"/>
          <p14:tracePt t="119330" x="7502525" y="5340350"/>
          <p14:tracePt t="119338" x="7502525" y="5326063"/>
          <p14:tracePt t="119346" x="7516813" y="5299075"/>
          <p14:tracePt t="119364" x="7531100" y="5257800"/>
          <p14:tracePt t="119370" x="7543800" y="5229225"/>
          <p14:tracePt t="119377" x="7543800" y="5202238"/>
          <p14:tracePt t="119386" x="7558088" y="5160963"/>
          <p14:tracePt t="119393" x="7572375" y="5146675"/>
          <p14:tracePt t="119402" x="7572375" y="5105400"/>
          <p14:tracePt t="119409" x="7572375" y="5091113"/>
          <p14:tracePt t="119418" x="7585075" y="5049838"/>
          <p14:tracePt t="119426" x="7599363" y="5022850"/>
          <p14:tracePt t="119434" x="7613650" y="4995863"/>
          <p14:tracePt t="119443" x="7613650" y="4953000"/>
          <p14:tracePt t="119458" x="7613650" y="4926013"/>
          <p14:tracePt t="119480" x="7613650" y="4816475"/>
          <p14:tracePt t="119482" x="7613650" y="4787900"/>
          <p14:tracePt t="119490" x="7613650" y="4760913"/>
          <p14:tracePt t="119498" x="7613650" y="4746625"/>
          <p14:tracePt t="119506" x="7613650" y="4732338"/>
          <p14:tracePt t="119519" x="7613650" y="4719638"/>
          <p14:tracePt t="119523" x="7599363" y="4705350"/>
          <p14:tracePt t="119530" x="7599363" y="4691063"/>
          <p14:tracePt t="119538" x="7599363" y="4678363"/>
          <p14:tracePt t="119546" x="7572375" y="4649788"/>
          <p14:tracePt t="119555" x="7572375" y="4637088"/>
          <p14:tracePt t="119562" x="7572375" y="4608513"/>
          <p14:tracePt t="119570" x="7558088" y="4594225"/>
          <p14:tracePt t="119578" x="7543800" y="4581525"/>
          <p14:tracePt t="119596" x="7531100" y="4540250"/>
          <p14:tracePt t="119604" x="7531100" y="4525963"/>
          <p14:tracePt t="119611" x="7531100" y="4498975"/>
          <p14:tracePt t="119628" x="7531100" y="4484688"/>
          <p14:tracePt t="119633" x="7516813" y="4457700"/>
          <p14:tracePt t="119642" x="7516813" y="4443413"/>
          <p14:tracePt t="119650" x="7516813" y="4429125"/>
          <p14:tracePt t="119657" x="7516813" y="4414838"/>
          <p14:tracePt t="119666" x="7502525" y="4414838"/>
          <p14:tracePt t="119674" x="7502525" y="4387850"/>
          <p14:tracePt t="119691" x="7502525" y="4360863"/>
          <p14:tracePt t="119699" x="7502525" y="4346575"/>
          <p14:tracePt t="119706" x="7502525" y="4319588"/>
          <p14:tracePt t="119722" x="7502525" y="4305300"/>
          <p14:tracePt t="119738" x="7475538" y="4264025"/>
          <p14:tracePt t="119746" x="7475538" y="4249738"/>
          <p14:tracePt t="119754" x="7475538" y="4235450"/>
          <p14:tracePt t="119761" x="7475538" y="4222750"/>
          <p14:tracePt t="119770" x="7475538" y="4208463"/>
          <p14:tracePt t="119787" x="7475538" y="4181475"/>
          <p14:tracePt t="119794" x="7475538" y="4167188"/>
          <p14:tracePt t="119810" x="7475538" y="4140200"/>
          <p14:tracePt t="119826" x="7475538" y="4125913"/>
          <p14:tracePt t="119842" x="7475538" y="4111625"/>
          <p14:tracePt t="119850" x="7475538" y="4098925"/>
          <p14:tracePt t="119858" x="7475538" y="4084638"/>
          <p14:tracePt t="119879" x="7475538" y="4070350"/>
          <p14:tracePt t="119882" x="7475538" y="4056063"/>
          <p14:tracePt t="119891" x="7475538" y="4043363"/>
          <p14:tracePt t="119915" x="7475538" y="4014788"/>
          <p14:tracePt t="119947" x="7475538" y="4002088"/>
          <p14:tracePt t="119972" x="7475538" y="3987800"/>
          <p14:tracePt t="119978" x="7488238" y="3973513"/>
          <p14:tracePt t="119987" x="7502525" y="3960813"/>
          <p14:tracePt t="120010" x="7502525" y="3946525"/>
          <p14:tracePt t="120018" x="7502525" y="3919538"/>
          <p14:tracePt t="120034" x="7516813" y="3905250"/>
          <p14:tracePt t="120051" x="7531100" y="3890963"/>
          <p14:tracePt t="120058" x="7531100" y="3876675"/>
          <p14:tracePt t="120086" x="7531100" y="3849688"/>
          <p14:tracePt t="120090" x="7543800" y="3849688"/>
          <p14:tracePt t="120098" x="7543800" y="3835400"/>
          <p14:tracePt t="120114" x="7543800" y="3822700"/>
          <p14:tracePt t="120122" x="7558088" y="3808413"/>
          <p14:tracePt t="120132" x="7572375" y="3808413"/>
          <p14:tracePt t="120149" x="7572375" y="3794125"/>
          <p14:tracePt t="120162" x="7585075" y="3781425"/>
          <p14:tracePt t="120170" x="7585075" y="3767138"/>
          <p14:tracePt t="120191" x="7599363" y="3752850"/>
          <p14:tracePt t="120194" x="7613650" y="3740150"/>
          <p14:tracePt t="120223" x="7613650" y="3725863"/>
          <p14:tracePt t="120256" x="7613650" y="3711575"/>
          <p14:tracePt t="120258" x="7626350" y="3697288"/>
          <p14:tracePt t="120306" x="7626350" y="3684588"/>
          <p14:tracePt t="120314" x="7640638" y="3684588"/>
          <p14:tracePt t="120366" x="7654925" y="3656013"/>
          <p14:tracePt t="121066" x="7667625" y="3656013"/>
          <p14:tracePt t="121082" x="7708900" y="3656013"/>
          <p14:tracePt t="121103" x="7764463" y="3656013"/>
          <p14:tracePt t="121107" x="7875588" y="3656013"/>
          <p14:tracePt t="121114" x="7902575" y="3656013"/>
          <p14:tracePt t="121134" x="7958138" y="3656013"/>
          <p14:tracePt t="121154" x="7972425" y="3656013"/>
          <p14:tracePt t="121355" x="7985125" y="3656013"/>
          <p14:tracePt t="121395" x="7985125" y="3670300"/>
          <p14:tracePt t="121411" x="7985125" y="3684588"/>
          <p14:tracePt t="121432" x="7985125" y="3697288"/>
          <p14:tracePt t="121463" x="7985125" y="3711575"/>
          <p14:tracePt t="121514" x="7985125" y="3725863"/>
          <p14:tracePt t="121576" x="7985125" y="3752850"/>
          <p14:tracePt t="121580" x="7985125" y="3767138"/>
          <p14:tracePt t="121738" x="7985125" y="3781425"/>
          <p14:tracePt t="121747" x="7985125" y="3794125"/>
          <p14:tracePt t="121772" x="7985125" y="3808413"/>
          <p14:tracePt t="121778" x="7972425" y="3822700"/>
          <p14:tracePt t="121787" x="7958138" y="3822700"/>
          <p14:tracePt t="121843" x="7958138" y="3849688"/>
          <p14:tracePt t="121868" x="7958138" y="3876675"/>
          <p14:tracePt t="121895" x="7958138" y="3890963"/>
          <p14:tracePt t="121922" x="7958138" y="3905250"/>
          <p14:tracePt t="122002" x="7929563" y="3960813"/>
          <p14:tracePt t="122018" x="7929563" y="3973513"/>
          <p14:tracePt t="122034" x="7929563" y="3987800"/>
          <p14:tracePt t="122053" x="7929563" y="4014788"/>
          <p14:tracePt t="122066" x="7929563" y="4029075"/>
          <p14:tracePt t="122090" x="7916863" y="4056063"/>
          <p14:tracePt t="122117" x="7902575" y="4056063"/>
          <p14:tracePt t="122162" x="7902575" y="4070350"/>
          <p14:tracePt t="122270" x="7902575" y="4084638"/>
          <p14:tracePt t="122282" x="7902575" y="4098925"/>
          <p14:tracePt t="122298" x="7902575" y="4111625"/>
          <p14:tracePt t="122328" x="7902575" y="4125913"/>
          <p14:tracePt t="123803" x="7902575" y="4152900"/>
          <p14:tracePt t="123812" x="7902575" y="4167188"/>
          <p14:tracePt t="123820" x="7902575" y="4181475"/>
          <p14:tracePt t="123843" x="7916863" y="4249738"/>
          <p14:tracePt t="123864" x="7916863" y="4291013"/>
          <p14:tracePt t="123868" x="7929563" y="4291013"/>
          <p14:tracePt t="123874" x="7943850" y="4319588"/>
          <p14:tracePt t="123882" x="7943850" y="4332288"/>
          <p14:tracePt t="123889" x="7943850" y="4346575"/>
          <p14:tracePt t="123898" x="7943850" y="4360863"/>
          <p14:tracePt t="123906" x="7943850" y="4373563"/>
          <p14:tracePt t="123915" x="7943850" y="4402138"/>
          <p14:tracePt t="123922" x="7943850" y="4414838"/>
          <p14:tracePt t="123943" x="7943850" y="4457700"/>
          <p14:tracePt t="123946" x="7943850" y="4484688"/>
          <p14:tracePt t="123954" x="7943850" y="4498975"/>
          <p14:tracePt t="123963" x="7943850" y="4511675"/>
          <p14:tracePt t="123970" x="7958138" y="4540250"/>
          <p14:tracePt t="123991" x="7958138" y="4581525"/>
          <p14:tracePt t="123994" x="7958138" y="4594225"/>
          <p14:tracePt t="124002" x="7972425" y="4622800"/>
          <p14:tracePt t="124010" x="7972425" y="4664075"/>
          <p14:tracePt t="124018" x="7972425" y="4691063"/>
          <p14:tracePt t="124026" x="7972425" y="4719638"/>
          <p14:tracePt t="124034" x="7972425" y="4746625"/>
          <p14:tracePt t="124043" x="7972425" y="4773613"/>
          <p14:tracePt t="124050" x="7972425" y="4816475"/>
          <p14:tracePt t="124075" x="7972425" y="4899025"/>
          <p14:tracePt t="124084" x="7972425" y="4940300"/>
          <p14:tracePt t="124090" x="7972425" y="4967288"/>
          <p14:tracePt t="124098" x="7972425" y="4995863"/>
          <p14:tracePt t="124107" x="7972425" y="5022850"/>
          <p14:tracePt t="124115" x="7972425" y="5064125"/>
          <p14:tracePt t="124135" x="7972425" y="5105400"/>
          <p14:tracePt t="124139" x="7972425" y="5146675"/>
          <p14:tracePt t="124147" x="7972425" y="5175250"/>
          <p14:tracePt t="124155" x="7972425" y="5187950"/>
          <p14:tracePt t="124163" x="7972425" y="5202238"/>
          <p14:tracePt t="124170" x="7972425" y="5229225"/>
          <p14:tracePt t="124186" x="7972425" y="5243513"/>
          <p14:tracePt t="124195" x="7972425" y="5257800"/>
          <p14:tracePt t="124213" x="7972425" y="5284788"/>
          <p14:tracePt t="124220" x="7972425" y="5299075"/>
          <p14:tracePt t="124243" x="7972425" y="5326063"/>
          <p14:tracePt t="124249" x="7972425" y="5340350"/>
          <p14:tracePt t="124258" x="7972425" y="5367338"/>
          <p14:tracePt t="124266" x="7958138" y="5381625"/>
          <p14:tracePt t="124274" x="7943850" y="5408613"/>
          <p14:tracePt t="124298" x="7943850" y="5422900"/>
          <p14:tracePt t="124306" x="7943850" y="5437188"/>
          <p14:tracePt t="124314" x="7929563" y="5437188"/>
          <p14:tracePt t="124321" x="7929563" y="5464175"/>
          <p14:tracePt t="124347" x="7929563" y="5478463"/>
          <p14:tracePt t="124354" x="7929563" y="5491163"/>
          <p14:tracePt t="124402" x="7929563" y="5505450"/>
          <p14:tracePt t="124427" x="7916863" y="5534025"/>
          <p14:tracePt t="124491" x="7916863" y="5546725"/>
          <p14:tracePt t="124498" x="7916863" y="5561013"/>
          <p14:tracePt t="124515" x="7916863" y="5575300"/>
          <p14:tracePt t="124522" x="7916863" y="5588000"/>
          <p14:tracePt t="124538" x="7916863" y="5602288"/>
          <p14:tracePt t="124613" x="7916863" y="5629275"/>
          <p14:tracePt t="124679" x="7916863" y="5657850"/>
          <p14:tracePt t="124690" x="7916863" y="5670550"/>
          <p14:tracePt t="124710" x="7916863" y="5699125"/>
          <p14:tracePt t="124714" x="7916863" y="5713413"/>
          <p14:tracePt t="124722" x="7916863" y="5726113"/>
          <p14:tracePt t="124746" x="7902575" y="5754688"/>
          <p14:tracePt t="124776" x="7888288" y="5795963"/>
          <p14:tracePt t="124805" x="7888288" y="5808663"/>
          <p14:tracePt t="124818" x="7875588" y="5837238"/>
          <p14:tracePt t="124852" x="7875588" y="5849938"/>
          <p14:tracePt t="124858" x="7875588" y="5864225"/>
          <p14:tracePt t="124882" x="7875588" y="5878513"/>
          <p14:tracePt t="124904" x="7875588" y="5892800"/>
          <p14:tracePt t="124931" x="7875588" y="5919788"/>
          <p14:tracePt t="124979" x="7875588" y="5946775"/>
          <p14:tracePt t="125138" x="7875588" y="5961063"/>
          <p14:tracePt t="127636" x="7875588" y="5988050"/>
          <p14:tracePt t="127651" x="7861300" y="6002338"/>
          <p14:tracePt t="127682" x="7847013" y="6016625"/>
          <p14:tracePt t="127723" x="7820025" y="6029325"/>
          <p14:tracePt t="127748" x="7805738" y="6043613"/>
          <p14:tracePt t="127842" x="7793038" y="6057900"/>
          <p14:tracePt t="127866" x="7778750" y="6057900"/>
          <p14:tracePt t="127894" x="7751763" y="6072188"/>
          <p14:tracePt t="127898" x="7751763" y="6084888"/>
          <p14:tracePt t="127930" x="7737475" y="6084888"/>
          <p14:tracePt t="127937" x="7737475" y="6099175"/>
          <p14:tracePt t="127946" x="7723188" y="6099175"/>
          <p14:tracePt t="127954" x="7723188" y="6113463"/>
          <p14:tracePt t="127974" x="7696200" y="6126163"/>
          <p14:tracePt t="127979" x="7681913" y="6154738"/>
          <p14:tracePt t="128138" x="7654925" y="6167438"/>
          <p14:tracePt t="130267" x="7654925" y="6154738"/>
          <p14:tracePt t="130291" x="7654925" y="6140450"/>
          <p14:tracePt t="130316" x="7654925" y="6126163"/>
          <p14:tracePt t="130363" x="7654925" y="6099175"/>
          <p14:tracePt t="130378" x="7654925" y="6084888"/>
          <p14:tracePt t="130387" x="7654925" y="6072188"/>
          <p14:tracePt t="130395" x="7640638" y="6043613"/>
          <p14:tracePt t="130403" x="7640638" y="6029325"/>
          <p14:tracePt t="130411" x="7640638" y="6002338"/>
          <p14:tracePt t="130418" x="7640638" y="5975350"/>
          <p14:tracePt t="130427" x="7626350" y="5961063"/>
          <p14:tracePt t="130447" x="7613650" y="5892800"/>
          <p14:tracePt t="130450" x="7599363" y="5849938"/>
          <p14:tracePt t="130458" x="7572375" y="5822950"/>
          <p14:tracePt t="130467" x="7558088" y="5795963"/>
          <p14:tracePt t="130474" x="7543800" y="5740400"/>
          <p14:tracePt t="130482" x="7516813" y="5699125"/>
          <p14:tracePt t="130490" x="7516813" y="5629275"/>
          <p14:tracePt t="130498" x="7502525" y="5575300"/>
          <p14:tracePt t="130507" x="7475538" y="5519738"/>
          <p14:tracePt t="130527" x="7446963" y="5367338"/>
          <p14:tracePt t="130532" x="7446963" y="5299075"/>
          <p14:tracePt t="130538" x="7434263" y="5187950"/>
          <p14:tracePt t="130546" x="7378700" y="5105400"/>
          <p14:tracePt t="130555" x="7337425" y="5022850"/>
          <p14:tracePt t="130572" x="7240588" y="4857750"/>
          <p14:tracePt t="130578" x="7143750" y="4760913"/>
          <p14:tracePt t="130586" x="7075488" y="4664075"/>
          <p14:tracePt t="130594" x="7005638" y="4581525"/>
          <p14:tracePt t="130603" x="6923088" y="4498975"/>
          <p14:tracePt t="130610" x="6813550" y="4414838"/>
          <p14:tracePt t="130618" x="6716713" y="4319588"/>
          <p14:tracePt t="130633" x="6619875" y="4249738"/>
          <p14:tracePt t="130636" x="6510338" y="4194175"/>
          <p14:tracePt t="130642" x="6399213" y="4125913"/>
          <p14:tracePt t="130650" x="6289675" y="4043363"/>
          <p14:tracePt t="130658" x="6178550" y="3960813"/>
          <p14:tracePt t="130666" x="6069013" y="3890963"/>
          <p14:tracePt t="130681" x="5943600" y="3808413"/>
          <p14:tracePt t="130682" x="5819775" y="3752850"/>
          <p14:tracePt t="130690" x="5710238" y="3684588"/>
          <p14:tracePt t="130698" x="5572125" y="3643313"/>
          <p14:tracePt t="130706" x="5461000" y="3602038"/>
          <p14:tracePt t="130714" x="5365750" y="3573463"/>
          <p14:tracePt t="130722" x="5240338" y="3546475"/>
          <p14:tracePt t="130730" x="5145088" y="3490913"/>
          <p14:tracePt t="130738" x="5048250" y="3408363"/>
          <p14:tracePt t="130746" x="4937125" y="3352800"/>
          <p14:tracePt t="130754" x="4840288" y="3297238"/>
          <p14:tracePt t="130761" x="4772025" y="3255963"/>
          <p14:tracePt t="130771" x="4730750" y="3214688"/>
          <p14:tracePt t="130780" x="4648200" y="3187700"/>
          <p14:tracePt t="130786" x="4565650" y="3160713"/>
          <p14:tracePt t="130794" x="4468813" y="3146425"/>
          <p14:tracePt t="130802" x="4386263" y="3090863"/>
          <p14:tracePt t="130821" x="4219575" y="3022600"/>
          <p14:tracePt t="130826" x="4095750" y="2994025"/>
          <p14:tracePt t="130834" x="4013200" y="2967038"/>
          <p14:tracePt t="130842" x="3944938" y="2938463"/>
          <p14:tracePt t="130850" x="3875088" y="2911475"/>
          <p14:tracePt t="130868" x="3736975" y="2884488"/>
          <p14:tracePt t="130874" x="3683000" y="2870200"/>
          <p14:tracePt t="130882" x="3613150" y="2855913"/>
          <p14:tracePt t="130890" x="3544888" y="2843213"/>
          <p14:tracePt t="130897" x="3475038" y="2828925"/>
          <p14:tracePt t="130906" x="3421063" y="2801938"/>
          <p14:tracePt t="130913" x="3379788" y="2801938"/>
          <p14:tracePt t="130922" x="3351213" y="2773363"/>
          <p14:tracePt t="130930" x="3324225" y="2773363"/>
          <p14:tracePt t="130937" x="3295650" y="2773363"/>
          <p14:tracePt t="130946" x="3282950" y="2773363"/>
          <p14:tracePt t="130954" x="3268663" y="2773363"/>
          <p14:tracePt t="130970" x="3254375" y="2773363"/>
          <p14:tracePt t="130990" x="3227388" y="2773363"/>
          <p14:tracePt t="130996" x="3213100" y="2773363"/>
          <p14:tracePt t="131003" x="3200400" y="2773363"/>
          <p14:tracePt t="131010" x="3186113" y="2773363"/>
          <p14:tracePt t="131018" x="3159125" y="2773363"/>
          <p14:tracePt t="131035" x="3144838" y="2773363"/>
          <p14:tracePt t="131043" x="3130550" y="2773363"/>
          <p14:tracePt t="131050" x="3103563" y="2773363"/>
          <p14:tracePt t="131070" x="3074988" y="2773363"/>
          <p14:tracePt t="131074" x="3062288" y="2773363"/>
          <p14:tracePt t="131082" x="3048000" y="2773363"/>
          <p14:tracePt t="131090" x="3033713" y="2773363"/>
          <p14:tracePt t="131098" x="3021013" y="2773363"/>
          <p14:tracePt t="131106" x="3006725" y="2773363"/>
          <p14:tracePt t="131130" x="2979738" y="2773363"/>
          <p14:tracePt t="131138" x="2965450" y="2787650"/>
          <p14:tracePt t="131159" x="2951163" y="2787650"/>
          <p14:tracePt t="131163" x="2924175" y="2787650"/>
          <p14:tracePt t="131206" x="2909888" y="2787650"/>
          <p14:tracePt t="131218" x="2895600" y="2787650"/>
          <p14:tracePt t="131226" x="2882900" y="2787650"/>
          <p14:tracePt t="131234" x="2868613" y="2787650"/>
          <p14:tracePt t="131243" x="2854325" y="2787650"/>
          <p14:tracePt t="131251" x="2841625" y="2787650"/>
          <p14:tracePt t="131272" x="2827338" y="2787650"/>
          <p14:tracePt t="131283" x="2800350" y="2787650"/>
          <p14:tracePt t="131290" x="2800350" y="2773363"/>
          <p14:tracePt t="131316" x="2771775" y="2773363"/>
          <p14:tracePt t="131323" x="2771775" y="2759075"/>
          <p14:tracePt t="131330" x="2759075" y="2759075"/>
          <p14:tracePt t="131338" x="2744788" y="2746375"/>
          <p14:tracePt t="131347" x="2744788" y="2732088"/>
          <p14:tracePt t="131355" x="2716213" y="2732088"/>
          <p14:tracePt t="131374" x="2689225" y="2732088"/>
          <p14:tracePt t="131378" x="2662238" y="2705100"/>
          <p14:tracePt t="131387" x="2633663" y="2705100"/>
          <p14:tracePt t="131408" x="2606675" y="2676525"/>
          <p14:tracePt t="131410" x="2579688" y="2676525"/>
          <p14:tracePt t="131418" x="2565400" y="2676525"/>
          <p14:tracePt t="131446" x="2524125" y="2676525"/>
          <p14:tracePt t="131466" x="2509838" y="2676525"/>
          <p14:tracePt t="131485" x="2495550" y="2663825"/>
          <p14:tracePt t="131493" x="2468563" y="2663825"/>
          <p14:tracePt t="131498" x="2454275" y="2663825"/>
          <p14:tracePt t="131506" x="2441575" y="2663825"/>
          <p14:tracePt t="131515" x="2427288" y="2663825"/>
          <p14:tracePt t="131532" x="2400300" y="2663825"/>
          <p14:tracePt t="131538" x="2371725" y="2663825"/>
          <p14:tracePt t="131546" x="2344738" y="2663825"/>
          <p14:tracePt t="131554" x="2317750" y="2663825"/>
          <p14:tracePt t="131562" x="2289175" y="2663825"/>
          <p14:tracePt t="131570" x="2274888" y="2663825"/>
          <p14:tracePt t="131578" x="2247900" y="2663825"/>
          <p14:tracePt t="131586" x="2233613" y="2663825"/>
          <p14:tracePt t="131594" x="2220913" y="2663825"/>
          <p14:tracePt t="131602" x="2206625" y="2663825"/>
          <p14:tracePt t="131701" x="2192338" y="2663825"/>
          <p14:tracePt t="131715" x="2165350" y="2663825"/>
          <p14:tracePt t="131738" x="2151063" y="2663825"/>
          <p14:tracePt t="131747" x="2138363" y="2663825"/>
          <p14:tracePt t="131762" x="2124075" y="2663825"/>
          <p14:tracePt t="131770" x="2109788" y="2663825"/>
          <p14:tracePt t="131794" x="2082800" y="2663825"/>
          <p14:tracePt t="131818" x="2082800" y="2676525"/>
          <p14:tracePt t="131826" x="2068513" y="2676525"/>
          <p14:tracePt t="131834" x="2041525" y="2676525"/>
          <p14:tracePt t="131850" x="2027238" y="2676525"/>
          <p14:tracePt t="131857" x="2000250" y="2676525"/>
          <p14:tracePt t="131878" x="1944688" y="2676525"/>
          <p14:tracePt t="131882" x="1917700" y="2676525"/>
          <p14:tracePt t="131889" x="1889125" y="2676525"/>
          <p14:tracePt t="131907" x="1847850" y="2676525"/>
          <p14:tracePt t="131922" x="1820863" y="2676525"/>
          <p14:tracePt t="131962" x="1806575" y="2676525"/>
          <p14:tracePt t="132085" x="1792288" y="2676525"/>
          <p14:tracePt t="133147" x="1806575" y="2663825"/>
          <p14:tracePt t="133155" x="1806575" y="2649538"/>
          <p14:tracePt t="133427" x="1820863" y="2635250"/>
          <p14:tracePt t="133483" x="1833563" y="2649538"/>
          <p14:tracePt t="133511" x="1847850" y="2649538"/>
          <p14:tracePt t="133538" x="1862138" y="2649538"/>
          <p14:tracePt t="133556" x="1876425" y="2663825"/>
          <p14:tracePt t="133570" x="1903413" y="2663825"/>
          <p14:tracePt t="133586" x="1917700" y="2676525"/>
          <p14:tracePt t="133616" x="1930400" y="2690813"/>
          <p14:tracePt t="133619" x="1944688" y="2690813"/>
          <p14:tracePt t="133626" x="1971675" y="2690813"/>
          <p14:tracePt t="133700" x="2097088" y="2690813"/>
          <p14:tracePt t="133727" x="2124075" y="2690813"/>
          <p14:tracePt t="133874" x="2109788" y="2690813"/>
          <p14:tracePt t="133891" x="2082800" y="2690813"/>
          <p14:tracePt t="133905" x="2068513" y="2705100"/>
          <p14:tracePt t="133906" x="2027238" y="2705100"/>
          <p14:tracePt t="133914" x="2012950" y="2717800"/>
          <p14:tracePt t="133922" x="2000250" y="2717800"/>
          <p14:tracePt t="133930" x="1958975" y="2732088"/>
          <p14:tracePt t="133938" x="1917700" y="2732088"/>
          <p14:tracePt t="133946" x="1917700" y="2746375"/>
          <p14:tracePt t="133970" x="1903413" y="2746375"/>
          <p14:tracePt t="133995" x="1876425" y="2746375"/>
          <p14:tracePt t="134002" x="1862138" y="2746375"/>
          <p14:tracePt t="134018" x="1820863" y="2746375"/>
          <p14:tracePt t="134027" x="1779588" y="2746375"/>
          <p14:tracePt t="134034" x="1724025" y="2746375"/>
          <p14:tracePt t="134049" x="1682750" y="2746375"/>
          <p14:tracePt t="134051" x="1627188" y="2746375"/>
          <p14:tracePt t="134058" x="1600200" y="2746375"/>
          <p14:tracePt t="134082" x="1517650" y="2746375"/>
          <p14:tracePt t="134083" x="1503363" y="2746375"/>
          <p14:tracePt t="134314" x="1489075" y="2746375"/>
          <p14:tracePt t="134322" x="1489075" y="2732088"/>
          <p14:tracePt t="134345" x="1489075" y="2717800"/>
          <p14:tracePt t="134347" x="1489075" y="2705100"/>
          <p14:tracePt t="134354" x="1489075" y="2690813"/>
          <p14:tracePt t="134939" x="1489075" y="2676525"/>
          <p14:tracePt t="134947" x="1489075" y="2663825"/>
          <p14:tracePt t="134956" x="1489075" y="2649538"/>
          <p14:tracePt t="134963" x="1489075" y="2635250"/>
          <p14:tracePt t="135010" x="1503363" y="2608263"/>
          <p14:tracePt t="135045" x="1503363" y="2593975"/>
          <p14:tracePt t="135050" x="1517650" y="2579688"/>
          <p14:tracePt t="135058" x="1517650" y="2566988"/>
          <p14:tracePt t="135090" x="1517650" y="2552700"/>
          <p14:tracePt t="135395" x="1530350" y="2552700"/>
          <p14:tracePt t="135547" x="1530350" y="2538413"/>
          <p14:tracePt t="135555" x="1530350" y="2525713"/>
          <p14:tracePt t="135593" x="1530350" y="2443163"/>
          <p14:tracePt t="135595" x="1530350" y="2400300"/>
          <p14:tracePt t="135602" x="1530350" y="2346325"/>
          <p14:tracePt t="135620" x="1530350" y="2263775"/>
          <p14:tracePt t="135626" x="1544638" y="2193925"/>
          <p14:tracePt t="135633" x="1571625" y="2111375"/>
          <p14:tracePt t="135642" x="1612900" y="2014538"/>
          <p14:tracePt t="135649" x="1682750" y="1931988"/>
          <p14:tracePt t="135658" x="1751013" y="1808163"/>
          <p14:tracePt t="135665" x="1833563" y="1655763"/>
          <p14:tracePt t="135674" x="1917700" y="1490663"/>
          <p14:tracePt t="135682" x="2012950" y="1366838"/>
          <p14:tracePt t="135699" x="2124075" y="1158875"/>
          <p14:tracePt t="135706" x="2165350" y="1062038"/>
          <p14:tracePt t="135714" x="2206625" y="965200"/>
          <p14:tracePt t="135722" x="2247900" y="923925"/>
          <p14:tracePt t="135730" x="2274888" y="882650"/>
          <p14:tracePt t="135748" x="2303463" y="828675"/>
          <p14:tracePt t="135754" x="2330450" y="800100"/>
          <p14:tracePt t="135770" x="2344738" y="785813"/>
          <p14:tracePt t="135777" x="2344738" y="758825"/>
          <p14:tracePt t="135786" x="2359025" y="744538"/>
          <p14:tracePt t="135793" x="2371725" y="731838"/>
          <p14:tracePt t="135898" x="2400300" y="717550"/>
          <p14:tracePt t="135906" x="2427288" y="717550"/>
          <p14:tracePt t="135924" x="2495550" y="717550"/>
          <p14:tracePt t="135930" x="2538413" y="717550"/>
          <p14:tracePt t="135937" x="2592388" y="717550"/>
          <p14:tracePt t="135957" x="2703513" y="717550"/>
          <p14:tracePt t="135962" x="2730500" y="717550"/>
          <p14:tracePt t="135969" x="2759075" y="717550"/>
          <p14:tracePt t="135978" x="2786063" y="717550"/>
          <p14:tracePt t="135985" x="2813050" y="717550"/>
          <p14:tracePt t="136004" x="2854325" y="717550"/>
          <p14:tracePt t="136010" x="2868613" y="717550"/>
          <p14:tracePt t="136017" x="2895600" y="717550"/>
          <p14:tracePt t="136032" x="2924175" y="717550"/>
          <p14:tracePt t="136035" x="2936875" y="717550"/>
          <p14:tracePt t="136042" x="2965450" y="703263"/>
          <p14:tracePt t="136186" x="2951163" y="703263"/>
          <p14:tracePt t="136194" x="2936875" y="703263"/>
          <p14:tracePt t="136210" x="2924175" y="703263"/>
          <p14:tracePt t="136330" x="2909888" y="717550"/>
          <p14:tracePt t="136338" x="2895600" y="717550"/>
          <p14:tracePt t="136346" x="2882900" y="731838"/>
          <p14:tracePt t="136354" x="2854325" y="731838"/>
          <p14:tracePt t="136362" x="2827338" y="758825"/>
          <p14:tracePt t="136382" x="2744788" y="773113"/>
          <p14:tracePt t="136386" x="2689225" y="785813"/>
          <p14:tracePt t="136394" x="2633663" y="800100"/>
          <p14:tracePt t="136411" x="2495550" y="841375"/>
          <p14:tracePt t="136418" x="2454275" y="869950"/>
          <p14:tracePt t="136425" x="2400300" y="869950"/>
          <p14:tracePt t="136462" x="2179638" y="938213"/>
          <p14:tracePt t="136466" x="2124075" y="938213"/>
          <p14:tracePt t="136474" x="2082800" y="965200"/>
          <p14:tracePt t="136490" x="2054225" y="993775"/>
          <p14:tracePt t="136491" x="2027238" y="1008063"/>
          <p14:tracePt t="136498" x="2000250" y="1020763"/>
          <p14:tracePt t="136505" x="1971675" y="1035050"/>
          <p14:tracePt t="136514" x="1958975" y="1062038"/>
          <p14:tracePt t="136521" x="1930400" y="1062038"/>
          <p14:tracePt t="136530" x="1930400" y="1076325"/>
          <p14:tracePt t="136537" x="1917700" y="1076325"/>
          <p14:tracePt t="136546" x="1903413" y="1090613"/>
          <p14:tracePt t="136554" x="1889125" y="1103313"/>
          <p14:tracePt t="136562" x="1876425" y="1103313"/>
          <p14:tracePt t="136570" x="1862138" y="1117600"/>
          <p14:tracePt t="136578" x="1847850" y="1131888"/>
          <p14:tracePt t="136586" x="1833563" y="1144588"/>
          <p14:tracePt t="136594" x="1820863" y="1173163"/>
          <p14:tracePt t="136602" x="1806575" y="1187450"/>
          <p14:tracePt t="136611" x="1792288" y="1214438"/>
          <p14:tracePt t="136631" x="1751013" y="1270000"/>
          <p14:tracePt t="136646" x="1709738" y="1323975"/>
          <p14:tracePt t="136650" x="1682750" y="1366838"/>
          <p14:tracePt t="136658" x="1655763" y="1408113"/>
          <p14:tracePt t="136666" x="1612900" y="1462088"/>
          <p14:tracePt t="136673" x="1585913" y="1490663"/>
          <p14:tracePt t="136682" x="1558925" y="1517650"/>
          <p14:tracePt t="136690" x="1558925" y="1573213"/>
          <p14:tracePt t="136707" x="1517650" y="1628775"/>
          <p14:tracePt t="136714" x="1489075" y="1655763"/>
          <p14:tracePt t="136722" x="1476375" y="1697038"/>
          <p14:tracePt t="136729" x="1447800" y="1738313"/>
          <p14:tracePt t="136737" x="1406525" y="1779588"/>
          <p14:tracePt t="136745" x="1406525" y="1820863"/>
          <p14:tracePt t="136754" x="1392238" y="1849438"/>
          <p14:tracePt t="136770" x="1365250" y="1890713"/>
          <p14:tracePt t="136771" x="1323975" y="1931988"/>
          <p14:tracePt t="136778" x="1296988" y="2000250"/>
          <p14:tracePt t="136785" x="1282700" y="2041525"/>
          <p14:tracePt t="136794" x="1268413" y="2097088"/>
          <p14:tracePt t="136802" x="1255713" y="2138363"/>
          <p14:tracePt t="136810" x="1227138" y="2193925"/>
          <p14:tracePt t="136817" x="1214438" y="2235200"/>
          <p14:tracePt t="136833" x="1185863" y="2263775"/>
          <p14:tracePt t="136834" x="1171575" y="2290763"/>
          <p14:tracePt t="136842" x="1158875" y="2332038"/>
          <p14:tracePt t="136850" x="1144588" y="2373313"/>
          <p14:tracePt t="136858" x="1130300" y="2414588"/>
          <p14:tracePt t="136866" x="1130300" y="2428875"/>
          <p14:tracePt t="136874" x="1103313" y="2455863"/>
          <p14:tracePt t="136882" x="1089025" y="2497138"/>
          <p14:tracePt t="136891" x="1076325" y="2525713"/>
          <p14:tracePt t="136909" x="1062038" y="2566988"/>
          <p14:tracePt t="136914" x="1062038" y="2593975"/>
          <p14:tracePt t="136923" x="1062038" y="2608263"/>
          <p14:tracePt t="136932" x="1062038" y="2622550"/>
          <p14:tracePt t="136938" x="1062038" y="2635250"/>
          <p14:tracePt t="136946" x="1062038" y="2649538"/>
          <p14:tracePt t="136954" x="1062038" y="2663825"/>
          <p14:tracePt t="136971" x="1062038" y="2690813"/>
          <p14:tracePt t="136986" x="1062038" y="2705100"/>
          <p14:tracePt t="137010" x="1062038" y="2732088"/>
          <p14:tracePt t="137026" x="1062038" y="2746375"/>
          <p14:tracePt t="137034" x="1062038" y="2759075"/>
          <p14:tracePt t="137042" x="1062038" y="2773363"/>
          <p14:tracePt t="137050" x="1062038" y="2787650"/>
          <p14:tracePt t="137058" x="1062038" y="2801938"/>
          <p14:tracePt t="137074" x="1062038" y="2814638"/>
          <p14:tracePt t="137095" x="1076325" y="2828925"/>
          <p14:tracePt t="137126" x="1076325" y="2855913"/>
          <p14:tracePt t="137138" x="1076325" y="2870200"/>
          <p14:tracePt t="137146" x="1076325" y="2884488"/>
          <p14:tracePt t="137154" x="1047750" y="2897188"/>
          <p14:tracePt t="137173" x="1047750" y="2911475"/>
          <p14:tracePt t="137186" x="1047750" y="2925763"/>
          <p14:tracePt t="137202" x="1047750" y="2938463"/>
          <p14:tracePt t="137218" x="1035050" y="2952750"/>
          <p14:tracePt t="137226" x="1035050" y="2967038"/>
          <p14:tracePt t="137252" x="1020763" y="2981325"/>
          <p14:tracePt t="137258" x="993775" y="2981325"/>
          <p14:tracePt t="137266" x="979488" y="2981325"/>
          <p14:tracePt t="137274" x="965200" y="2981325"/>
          <p14:tracePt t="137282" x="950913" y="2981325"/>
          <p14:tracePt t="137290" x="923925" y="2981325"/>
          <p14:tracePt t="137298" x="896938" y="2981325"/>
          <p14:tracePt t="137307" x="882650" y="2981325"/>
          <p14:tracePt t="137314" x="868363" y="2981325"/>
          <p14:tracePt t="137323" x="855663" y="2981325"/>
          <p14:tracePt t="137343" x="814388" y="2952750"/>
          <p14:tracePt t="137346" x="785813" y="2938463"/>
          <p14:tracePt t="137355" x="758825" y="2911475"/>
          <p14:tracePt t="137363" x="730250" y="2884488"/>
          <p14:tracePt t="137371" x="688975" y="2870200"/>
          <p14:tracePt t="137389" x="635000" y="2855913"/>
          <p14:tracePt t="137394" x="606425" y="2828925"/>
          <p14:tracePt t="137402" x="579438" y="2814638"/>
          <p14:tracePt t="137411" x="579438" y="2801938"/>
          <p14:tracePt t="137418" x="565150" y="2801938"/>
          <p14:tracePt t="137426" x="565150" y="2787650"/>
          <p14:tracePt t="137434" x="552450" y="2773363"/>
          <p14:tracePt t="137452" x="538163" y="2746375"/>
          <p14:tracePt t="137474" x="509588" y="2690813"/>
          <p14:tracePt t="137482" x="496888" y="2676525"/>
          <p14:tracePt t="137489" x="482600" y="2649538"/>
          <p14:tracePt t="137497" x="455613" y="2635250"/>
          <p14:tracePt t="137512" x="455613" y="2608263"/>
          <p14:tracePt t="137515" x="455613" y="2579688"/>
          <p14:tracePt t="137522" x="427038" y="2579688"/>
          <p14:tracePt t="137530" x="427038" y="2566988"/>
          <p14:tracePt t="137554" x="427038" y="2538413"/>
          <p14:tracePt t="137562" x="414338" y="2538413"/>
          <p14:tracePt t="137590" x="414338" y="2511425"/>
          <p14:tracePt t="137594" x="385763" y="2497138"/>
          <p14:tracePt t="137618" x="385763" y="2484438"/>
          <p14:tracePt t="137625" x="373063" y="2470150"/>
          <p14:tracePt t="137633" x="358775" y="2455863"/>
          <p14:tracePt t="138347" x="344488" y="2455863"/>
          <p14:tracePt t="138355" x="344488" y="2470150"/>
          <p14:tracePt t="138363" x="344488" y="2484438"/>
          <p14:tracePt t="138371" x="331788" y="2497138"/>
          <p14:tracePt t="138392" x="331788" y="2511425"/>
          <p14:tracePt t="138394" x="331788" y="2525713"/>
          <p14:tracePt t="138403" x="331788" y="2538413"/>
          <p14:tracePt t="138418" x="317500" y="2566988"/>
          <p14:tracePt t="138426" x="317500" y="2593975"/>
          <p14:tracePt t="138442" x="303213" y="2593975"/>
          <p14:tracePt t="138458" x="303213" y="2608263"/>
          <p14:tracePt t="138491" x="303213" y="2635250"/>
          <p14:tracePt t="138507" x="288925" y="2649538"/>
          <p14:tracePt t="138530" x="288925" y="2663825"/>
          <p14:tracePt t="138570" x="276225" y="2690813"/>
          <p14:tracePt t="138624" x="276225" y="2717800"/>
          <p14:tracePt t="138658" x="276225" y="2746375"/>
          <p14:tracePt t="138703" x="276225" y="2759075"/>
          <p14:tracePt t="138707" x="276225" y="2773363"/>
          <p14:tracePt t="138714" x="276225" y="2787650"/>
          <p14:tracePt t="138733" x="276225" y="2814638"/>
          <p14:tracePt t="138746" x="276225" y="2843213"/>
          <p14:tracePt t="138762" x="276225" y="2855913"/>
          <p14:tracePt t="138796" x="276225" y="2870200"/>
          <p14:tracePt t="138802" x="276225" y="2884488"/>
          <p14:tracePt t="138830" x="276225" y="2897188"/>
          <p14:tracePt t="138842" x="276225" y="2925763"/>
          <p14:tracePt t="138861" x="276225" y="2938463"/>
          <p14:tracePt t="138882" x="303213" y="2952750"/>
          <p14:tracePt t="139010" x="303213" y="2967038"/>
          <p14:tracePt t="139988" x="331788" y="2967038"/>
          <p14:tracePt t="140003" x="344488" y="2967038"/>
          <p14:tracePt t="140012" x="373063" y="2967038"/>
          <p14:tracePt t="140042" x="523875" y="2967038"/>
          <p14:tracePt t="140060" x="538163" y="2967038"/>
          <p14:tracePt t="140218" x="552450" y="2967038"/>
          <p14:tracePt t="140227" x="565150" y="2967038"/>
          <p14:tracePt t="140254" x="579438" y="2967038"/>
          <p14:tracePt t="140635" x="579438" y="2994025"/>
          <p14:tracePt t="140684" x="579438" y="3008313"/>
          <p14:tracePt t="140731" x="565150" y="3022600"/>
          <p14:tracePt t="140778" x="565150" y="3049588"/>
          <p14:tracePt t="140811" x="579438" y="3063875"/>
          <p14:tracePt t="140827" x="579438" y="3076575"/>
          <p14:tracePt t="140834" x="593725" y="3076575"/>
          <p14:tracePt t="140842" x="620713" y="3076575"/>
          <p14:tracePt t="140850" x="620713" y="3090863"/>
          <p14:tracePt t="140858" x="661988" y="3090863"/>
          <p14:tracePt t="140866" x="676275" y="3090863"/>
          <p14:tracePt t="140874" x="717550" y="3105150"/>
          <p14:tracePt t="140882" x="785813" y="3132138"/>
          <p14:tracePt t="140890" x="855663" y="3146425"/>
          <p14:tracePt t="140898" x="938213" y="3173413"/>
          <p14:tracePt t="140907" x="1035050" y="3187700"/>
          <p14:tracePt t="140915" x="1144588" y="3214688"/>
          <p14:tracePt t="140933" x="1338263" y="3243263"/>
          <p14:tracePt t="140939" x="1420813" y="3270250"/>
          <p14:tracePt t="140947" x="1517650" y="3297238"/>
          <p14:tracePt t="140955" x="1612900" y="3297238"/>
          <p14:tracePt t="140962" x="1682750" y="3311525"/>
          <p14:tracePt t="140983" x="1847850" y="3367088"/>
          <p14:tracePt t="140986" x="1944688" y="3394075"/>
          <p14:tracePt t="140994" x="2041525" y="3422650"/>
          <p14:tracePt t="141002" x="2097088" y="3435350"/>
          <p14:tracePt t="141010" x="2179638" y="3435350"/>
          <p14:tracePt t="141018" x="2233613" y="3449638"/>
          <p14:tracePt t="141026" x="2274888" y="3463925"/>
          <p14:tracePt t="141035" x="2344738" y="3505200"/>
          <p14:tracePt t="141044" x="2386013" y="3532188"/>
          <p14:tracePt t="141051" x="2441575" y="3532188"/>
          <p14:tracePt t="141058" x="2482850" y="3560763"/>
          <p14:tracePt t="141079" x="2524125" y="3602038"/>
          <p14:tracePt t="141082" x="2538413" y="3614738"/>
          <p14:tracePt t="141090" x="2565400" y="3629025"/>
          <p14:tracePt t="141098" x="2592388" y="3643313"/>
          <p14:tracePt t="141106" x="2633663" y="3656013"/>
          <p14:tracePt t="141114" x="2662238" y="3670300"/>
          <p14:tracePt t="141123" x="2689225" y="3684588"/>
          <p14:tracePt t="141130" x="2716213" y="3684588"/>
          <p14:tracePt t="141150" x="2759075" y="3697288"/>
          <p14:tracePt t="141152" x="2800350" y="3711575"/>
          <p14:tracePt t="141154" x="2841625" y="3711575"/>
          <p14:tracePt t="141163" x="2868613" y="3711575"/>
          <p14:tracePt t="141171" x="2882900" y="3725863"/>
          <p14:tracePt t="141178" x="2895600" y="3740150"/>
          <p14:tracePt t="141187" x="2936875" y="3740150"/>
          <p14:tracePt t="141195" x="2965450" y="3752850"/>
          <p14:tracePt t="141203" x="3006725" y="3767138"/>
          <p14:tracePt t="141210" x="3062288" y="3781425"/>
          <p14:tracePt t="141229" x="3103563" y="3794125"/>
          <p14:tracePt t="141230" x="3159125" y="3808413"/>
          <p14:tracePt t="141234" x="3213100" y="3822700"/>
          <p14:tracePt t="141243" x="3282950" y="3849688"/>
          <p14:tracePt t="141250" x="3336925" y="3849688"/>
          <p14:tracePt t="141258" x="3379788" y="3849688"/>
          <p14:tracePt t="141279" x="3448050" y="3890963"/>
          <p14:tracePt t="141282" x="3489325" y="3890963"/>
          <p14:tracePt t="141290" x="3516313" y="3890963"/>
          <p14:tracePt t="141298" x="3544888" y="3905250"/>
          <p14:tracePt t="141306" x="3557588" y="3905250"/>
          <p14:tracePt t="141314" x="3571875" y="3919538"/>
          <p14:tracePt t="141322" x="3600450" y="3932238"/>
          <p14:tracePt t="141329" x="3613150" y="3932238"/>
          <p14:tracePt t="141338" x="3627438" y="3932238"/>
          <p14:tracePt t="141346" x="3641725" y="3946525"/>
          <p14:tracePt t="141361" x="3654425" y="3960813"/>
          <p14:tracePt t="141389" x="3668713" y="3960813"/>
          <p14:tracePt t="141450" x="3683000" y="3960813"/>
          <p14:tracePt t="141458" x="3695700" y="3960813"/>
          <p14:tracePt t="141467" x="3709988" y="3960813"/>
          <p14:tracePt t="141488" x="3792538" y="3960813"/>
          <p14:tracePt t="141491" x="3848100" y="3946525"/>
          <p14:tracePt t="141498" x="3875088" y="3946525"/>
          <p14:tracePt t="141506" x="3916363" y="3932238"/>
          <p14:tracePt t="141514" x="3998913" y="3905250"/>
          <p14:tracePt t="141530" x="4110038" y="3876675"/>
          <p14:tracePt t="141546" x="4165600" y="3849688"/>
          <p14:tracePt t="141555" x="4206875" y="3849688"/>
          <p14:tracePt t="141562" x="4206875" y="3835400"/>
          <p14:tracePt t="141570" x="4219575" y="3822700"/>
          <p14:tracePt t="141591" x="4248150" y="3794125"/>
          <p14:tracePt t="141594" x="4248150" y="3781425"/>
          <p14:tracePt t="141610" x="4262438" y="3767138"/>
          <p14:tracePt t="141618" x="4275138" y="3752850"/>
          <p14:tracePt t="141634" x="4289425" y="3740150"/>
          <p14:tracePt t="141650" x="4303713" y="3725863"/>
          <p14:tracePt t="141666" x="4330700" y="3725863"/>
          <p14:tracePt t="141735" x="4330700" y="3697288"/>
          <p14:tracePt t="141746" x="4357688" y="3697288"/>
          <p14:tracePt t="141779" x="4371975" y="3697288"/>
          <p14:tracePt t="141794" x="4398963" y="3697288"/>
          <p14:tracePt t="141810" x="4413250" y="3697288"/>
          <p14:tracePt t="141818" x="4427538" y="3697288"/>
          <p14:tracePt t="141825" x="4440238" y="3697288"/>
          <p14:tracePt t="141834" x="4454525" y="3697288"/>
          <p14:tracePt t="141842" x="4468813" y="3697288"/>
          <p14:tracePt t="141850" x="4483100" y="3697288"/>
          <p14:tracePt t="141858" x="4495800" y="3697288"/>
          <p14:tracePt t="141867" x="4524375" y="3697288"/>
          <p14:tracePt t="141883" x="4551363" y="3697288"/>
          <p14:tracePt t="141902" x="4565650" y="3697288"/>
          <p14:tracePt t="141918" x="4578350" y="3697288"/>
          <p14:tracePt t="141922" x="4592638" y="3697288"/>
          <p14:tracePt t="141930" x="4606925" y="3684588"/>
          <p14:tracePt t="141938" x="4606925" y="3670300"/>
          <p14:tracePt t="141965" x="4619625" y="3670300"/>
          <p14:tracePt t="141972" x="4648200" y="3670300"/>
          <p14:tracePt t="141998" x="4675188" y="3670300"/>
          <p14:tracePt t="142002" x="4689475" y="3670300"/>
          <p14:tracePt t="142010" x="4703763" y="3670300"/>
          <p14:tracePt t="142019" x="4730750" y="3670300"/>
          <p14:tracePt t="142026" x="4757738" y="3670300"/>
          <p14:tracePt t="142033" x="4786313" y="3670300"/>
          <p14:tracePt t="142041" x="4799013" y="3670300"/>
          <p14:tracePt t="142061" x="4840288" y="3670300"/>
          <p14:tracePt t="142130" x="4854575" y="3670300"/>
          <p14:tracePt t="142231" x="4868863" y="3670300"/>
          <p14:tracePt t="142250" x="4881563" y="3670300"/>
          <p14:tracePt t="142280" x="4910138" y="3656013"/>
          <p14:tracePt t="142283" x="4910138" y="3643313"/>
          <p14:tracePt t="142322" x="4910138" y="3614738"/>
          <p14:tracePt t="142341" x="4937125" y="3614738"/>
          <p14:tracePt t="142346" x="4937125" y="3587750"/>
          <p14:tracePt t="142370" x="4937125" y="3560763"/>
          <p14:tracePt t="142386" x="4937125" y="3546475"/>
          <p14:tracePt t="142394" x="4937125" y="3532188"/>
          <p14:tracePt t="142401" x="4937125" y="3517900"/>
          <p14:tracePt t="142426" x="4937125" y="3490913"/>
          <p14:tracePt t="142471" x="4910138" y="3422650"/>
          <p14:tracePt t="142482" x="4881563" y="3408363"/>
          <p14:tracePt t="142490" x="4881563" y="3394075"/>
          <p14:tracePt t="142509" x="4868863" y="3381375"/>
          <p14:tracePt t="142556" x="4868863" y="3367088"/>
          <p14:tracePt t="142562" x="4868863" y="3352800"/>
          <p14:tracePt t="142587" x="4868863" y="3340100"/>
          <p14:tracePt t="142615" x="4868863" y="3311525"/>
          <p14:tracePt t="142647" x="4868863" y="3297238"/>
          <p14:tracePt t="142651" x="4895850" y="3284538"/>
          <p14:tracePt t="142691" x="4910138" y="3270250"/>
          <p14:tracePt t="142712" x="4924425" y="3255963"/>
          <p14:tracePt t="142716" x="4937125" y="3255963"/>
          <p14:tracePt t="142747" x="4965700" y="3255963"/>
          <p14:tracePt t="142748" x="4978400" y="3255963"/>
          <p14:tracePt t="142755" x="4992688" y="3243263"/>
          <p14:tracePt t="142778" x="5006975" y="3243263"/>
          <p14:tracePt t="142786" x="5019675" y="3243263"/>
          <p14:tracePt t="142802" x="5033963" y="3243263"/>
          <p14:tracePt t="142810" x="5048250" y="3243263"/>
          <p14:tracePt t="142817" x="5060950" y="3243263"/>
          <p14:tracePt t="142826" x="5075238" y="3228975"/>
          <p14:tracePt t="142834" x="5089525" y="3214688"/>
          <p14:tracePt t="142883" x="5116513" y="3214688"/>
          <p14:tracePt t="143067" x="5130800" y="3201988"/>
          <p14:tracePt t="143106" x="5130800" y="3187700"/>
          <p14:tracePt t="143114" x="5116513" y="3173413"/>
          <p14:tracePt t="143130" x="5102225" y="3173413"/>
          <p14:tracePt t="143138" x="5089525" y="3160713"/>
          <p14:tracePt t="143146" x="5075238" y="3160713"/>
          <p14:tracePt t="143166" x="5048250" y="3146425"/>
          <p14:tracePt t="143170" x="5019675" y="3132138"/>
          <p14:tracePt t="143178" x="5006975" y="3117850"/>
          <p14:tracePt t="143198" x="4937125" y="3105150"/>
          <p14:tracePt t="143203" x="4924425" y="3105150"/>
          <p14:tracePt t="143210" x="4910138" y="3105150"/>
          <p14:tracePt t="143218" x="4895850" y="3105150"/>
          <p14:tracePt t="143491" x="4895850" y="3090863"/>
          <p14:tracePt t="143507" x="4924425" y="3090863"/>
          <p14:tracePt t="143542" x="4978400" y="3105150"/>
          <p14:tracePt t="143554" x="5006975" y="3105150"/>
          <p14:tracePt t="144172" x="5006975" y="3117850"/>
          <p14:tracePt t="144187" x="4978400" y="3117850"/>
          <p14:tracePt t="144195" x="4951413" y="3117850"/>
          <p14:tracePt t="144228" x="4895850" y="3117850"/>
          <p14:tracePt t="144230" x="4868863" y="3117850"/>
          <p14:tracePt t="144412" x="4881563" y="3117850"/>
          <p14:tracePt t="144427" x="4910138" y="3117850"/>
          <p14:tracePt t="144435" x="4937125" y="3117850"/>
          <p14:tracePt t="144444" x="4965700" y="3117850"/>
          <p14:tracePt t="144496" x="5006975" y="3117850"/>
          <p14:tracePt t="144626" x="5033963" y="3132138"/>
          <p14:tracePt t="145036" x="5048250" y="3132138"/>
          <p14:tracePt t="145259" x="5060950" y="3132138"/>
          <p14:tracePt t="146916" x="5075238" y="3132138"/>
          <p14:tracePt t="146923" x="5089525" y="3146425"/>
          <p14:tracePt t="146931" x="5102225" y="3146425"/>
          <p14:tracePt t="146939" x="5102225" y="3160713"/>
          <p14:tracePt t="146972" x="5130800" y="3201988"/>
          <p14:tracePt t="146994" x="5145088" y="3214688"/>
          <p14:tracePt t="147235" x="5145088" y="3228975"/>
          <p14:tracePt t="147459" x="5145088" y="3243263"/>
          <p14:tracePt t="147475" x="5157788" y="3255963"/>
          <p14:tracePt t="147511" x="5157788" y="3284538"/>
          <p14:tracePt t="147947" x="5157788" y="3297238"/>
          <p14:tracePt t="147955" x="5157788" y="3311525"/>
          <p14:tracePt t="147971" x="5157788" y="3340100"/>
          <p14:tracePt t="148012" x="5157788" y="3381375"/>
          <p14:tracePt t="148018" x="5157788" y="3394075"/>
          <p14:tracePt t="148038" x="5157788" y="3408363"/>
          <p14:tracePt t="148042" x="5157788" y="3422650"/>
          <p14:tracePt t="148050" x="5145088" y="3449638"/>
          <p14:tracePt t="148058" x="5116513" y="3476625"/>
          <p14:tracePt t="148074" x="5116513" y="3490913"/>
          <p14:tracePt t="148091" x="5102225" y="3505200"/>
          <p14:tracePt t="148150" x="5089525" y="3517900"/>
          <p14:tracePt t="148170" x="5075238" y="3532188"/>
          <p14:tracePt t="148507" x="5075238" y="3517900"/>
          <p14:tracePt t="148516" x="5075238" y="3505200"/>
          <p14:tracePt t="148635" x="5060950" y="3490913"/>
          <p14:tracePt t="148657" x="5048250" y="3517900"/>
          <p14:tracePt t="148667" x="5048250" y="3532188"/>
          <p14:tracePt t="148674" x="5048250" y="3546475"/>
          <p14:tracePt t="148683" x="5033963" y="3560763"/>
          <p14:tracePt t="148703" x="5033963" y="3587750"/>
          <p14:tracePt t="148705" x="5033963" y="3602038"/>
          <p14:tracePt t="148769" x="5019675" y="3614738"/>
          <p14:tracePt t="150475" x="5019675" y="3643313"/>
          <p14:tracePt t="150492" x="5019675" y="3656013"/>
          <p14:tracePt t="150528" x="5019675" y="3697288"/>
          <p14:tracePt t="150538" x="5019675" y="3711575"/>
          <p14:tracePt t="150546" x="5019675" y="3725863"/>
          <p14:tracePt t="150554" x="5019675" y="3740150"/>
          <p14:tracePt t="150561" x="5019675" y="3752850"/>
          <p14:tracePt t="150570" x="5019675" y="3767138"/>
          <p14:tracePt t="150578" x="5019675" y="3794125"/>
          <p14:tracePt t="150586" x="5019675" y="3835400"/>
          <p14:tracePt t="150595" x="5019675" y="3849688"/>
          <p14:tracePt t="150602" x="5019675" y="3863975"/>
          <p14:tracePt t="150610" x="5019675" y="3876675"/>
          <p14:tracePt t="150618" x="5019675" y="3905250"/>
          <p14:tracePt t="150627" x="5006975" y="3946525"/>
          <p14:tracePt t="150634" x="4992688" y="3960813"/>
          <p14:tracePt t="150642" x="4992688" y="3973513"/>
          <p14:tracePt t="150651" x="4978400" y="4002088"/>
          <p14:tracePt t="150658" x="4965700" y="4014788"/>
          <p14:tracePt t="150667" x="4951413" y="4029075"/>
          <p14:tracePt t="150674" x="4924425" y="4056063"/>
          <p14:tracePt t="150690" x="4868863" y="4084638"/>
          <p14:tracePt t="150699" x="4840288" y="4098925"/>
          <p14:tracePt t="150706" x="4799013" y="4098925"/>
          <p14:tracePt t="150714" x="4772025" y="4111625"/>
          <p14:tracePt t="150722" x="4745038" y="4140200"/>
          <p14:tracePt t="150739" x="4675188" y="4140200"/>
          <p14:tracePt t="150746" x="4633913" y="4152900"/>
          <p14:tracePt t="150753" x="4578350" y="4152900"/>
          <p14:tracePt t="150762" x="4510088" y="4152900"/>
          <p14:tracePt t="150770" x="4440238" y="4152900"/>
          <p14:tracePt t="150787" x="4303713" y="4152900"/>
          <p14:tracePt t="150794" x="4233863" y="4152900"/>
          <p14:tracePt t="150801" x="4165600" y="4152900"/>
          <p14:tracePt t="150810" x="4095750" y="4167188"/>
          <p14:tracePt t="150817" x="4041775" y="4181475"/>
          <p14:tracePt t="150826" x="3957638" y="4222750"/>
          <p14:tracePt t="150834" x="3875088" y="4249738"/>
          <p14:tracePt t="150842" x="3821113" y="4264025"/>
          <p14:tracePt t="150850" x="3765550" y="4278313"/>
          <p14:tracePt t="150858" x="3709988" y="4278313"/>
          <p14:tracePt t="150868" x="3654425" y="4291013"/>
          <p14:tracePt t="150877" x="3627438" y="4319588"/>
          <p14:tracePt t="150882" x="3600450" y="4319588"/>
          <p14:tracePt t="150890" x="3571875" y="4346575"/>
          <p14:tracePt t="150908" x="3530600" y="4360863"/>
          <p14:tracePt t="150914" x="3516313" y="4373563"/>
          <p14:tracePt t="150923" x="3503613" y="4387850"/>
          <p14:tracePt t="150930" x="3489325" y="4387850"/>
          <p14:tracePt t="150938" x="3475038" y="4402138"/>
          <p14:tracePt t="150946" x="3421063" y="4443413"/>
          <p14:tracePt t="150954" x="3392488" y="4470400"/>
          <p14:tracePt t="150971" x="3379788" y="4484688"/>
          <p14:tracePt t="150986" x="3351213" y="4484688"/>
          <p14:tracePt t="151018" x="3351213" y="4511675"/>
          <p14:tracePt t="151026" x="3336925" y="4511675"/>
          <p14:tracePt t="151050" x="3309938" y="4525963"/>
          <p14:tracePt t="151066" x="3295650" y="4540250"/>
          <p14:tracePt t="151074" x="3282950" y="4540250"/>
          <p14:tracePt t="151083" x="3268663" y="4540250"/>
          <p14:tracePt t="151091" x="3241675" y="4540250"/>
          <p14:tracePt t="151108" x="3213100" y="4552950"/>
          <p14:tracePt t="151122" x="3200400" y="4552950"/>
          <p14:tracePt t="151138" x="3186113" y="4552950"/>
          <p14:tracePt t="151154" x="3171825" y="4552950"/>
          <p14:tracePt t="151162" x="3171825" y="4540250"/>
          <p14:tracePt t="151170" x="3144838" y="4540250"/>
          <p14:tracePt t="151186" x="3130550" y="4525963"/>
          <p14:tracePt t="151219" x="3116263" y="4511675"/>
          <p14:tracePt t="151226" x="3103563" y="4511675"/>
          <p14:tracePt t="151234" x="3089275" y="4511675"/>
          <p14:tracePt t="151242" x="3074988" y="4511675"/>
          <p14:tracePt t="151250" x="3062288" y="4511675"/>
          <p14:tracePt t="151266" x="3048000" y="4511675"/>
          <p14:tracePt t="151267" x="3021013" y="4511675"/>
          <p14:tracePt t="151274" x="3006725" y="4511675"/>
          <p14:tracePt t="151282" x="2992438" y="4511675"/>
          <p14:tracePt t="151290" x="2951163" y="4511675"/>
          <p14:tracePt t="151297" x="2909888" y="4511675"/>
          <p14:tracePt t="151306" x="2895600" y="4511675"/>
          <p14:tracePt t="151314" x="2868613" y="4511675"/>
          <p14:tracePt t="151329" x="2813050" y="4511675"/>
          <p14:tracePt t="151330" x="2759075" y="4498975"/>
          <p14:tracePt t="151338" x="2730500" y="4484688"/>
          <p14:tracePt t="151346" x="2703513" y="4484688"/>
          <p14:tracePt t="151354" x="2689225" y="4484688"/>
          <p14:tracePt t="151361" x="2662238" y="4484688"/>
          <p14:tracePt t="151370" x="2633663" y="4484688"/>
          <p14:tracePt t="151377" x="2620963" y="4484688"/>
          <p14:tracePt t="151394" x="2592388" y="4484688"/>
          <p14:tracePt t="151424" x="2565400" y="4484688"/>
          <p14:tracePt t="151425" x="2551113" y="4484688"/>
          <p14:tracePt t="151476" x="2454275" y="4470400"/>
          <p14:tracePt t="151483" x="2441575" y="4470400"/>
          <p14:tracePt t="151499" x="2413000" y="4457700"/>
          <p14:tracePt t="151517" x="2400300" y="4457700"/>
          <p14:tracePt t="151522" x="2386013" y="4457700"/>
          <p14:tracePt t="151531" x="2371725" y="4457700"/>
          <p14:tracePt t="151538" x="2359025" y="4457700"/>
          <p14:tracePt t="151545" x="2330450" y="4457700"/>
          <p14:tracePt t="151553" x="2317750" y="4457700"/>
          <p14:tracePt t="151561" x="2303463" y="4457700"/>
          <p14:tracePt t="151570" x="2274888" y="4457700"/>
          <p14:tracePt t="151577" x="2247900" y="4457700"/>
          <p14:tracePt t="151586" x="2220913" y="4457700"/>
          <p14:tracePt t="151595" x="2206625" y="4457700"/>
          <p14:tracePt t="151602" x="2192338" y="4457700"/>
          <p14:tracePt t="151611" x="2165350" y="4457700"/>
          <p14:tracePt t="151618" x="2138363" y="4457700"/>
          <p14:tracePt t="151638" x="2068513" y="4457700"/>
          <p14:tracePt t="151641" x="2054225" y="4457700"/>
          <p14:tracePt t="151891" x="2068513" y="4457700"/>
          <p14:tracePt t="151899" x="2082800" y="4457700"/>
          <p14:tracePt t="151907" x="2097088" y="4457700"/>
          <p14:tracePt t="151945" x="2427288" y="4457700"/>
          <p14:tracePt t="151947" x="2538413" y="4457700"/>
          <p14:tracePt t="151954" x="2647950" y="4457700"/>
          <p14:tracePt t="151972" x="2813050" y="4484688"/>
          <p14:tracePt t="151978" x="2868613" y="4484688"/>
          <p14:tracePt t="151985" x="2924175" y="4484688"/>
          <p14:tracePt t="152006" x="2992438" y="4484688"/>
          <p14:tracePt t="152011" x="3006725" y="4484688"/>
          <p14:tracePt t="152204" x="3033713" y="4484688"/>
          <p14:tracePt t="152219" x="3048000" y="4484688"/>
          <p14:tracePt t="152227" x="3062288" y="4484688"/>
          <p14:tracePt t="152249" x="3089275" y="4484688"/>
          <p14:tracePt t="152272" x="3116263" y="4484688"/>
          <p14:tracePt t="152275" x="3144838" y="4484688"/>
          <p14:tracePt t="152282" x="3171825" y="4484688"/>
          <p14:tracePt t="152303" x="3227388" y="4484688"/>
          <p14:tracePt t="152305" x="3241675" y="4484688"/>
          <p14:tracePt t="152313" x="3254375" y="4484688"/>
          <p14:tracePt t="152334" x="3268663" y="4484688"/>
          <p14:tracePt t="152386" x="3295650" y="4484688"/>
          <p14:tracePt t="152410" x="3324225" y="4484688"/>
          <p14:tracePt t="152450" x="3336925" y="4484688"/>
          <p14:tracePt t="152469" x="3351213" y="4484688"/>
          <p14:tracePt t="152474" x="3365500" y="4484688"/>
          <p14:tracePt t="152481" x="3379788" y="4484688"/>
          <p14:tracePt t="152503" x="3392488" y="4484688"/>
          <p14:tracePt t="152883" x="3406775" y="4484688"/>
          <p14:tracePt t="152891" x="3421063" y="4484688"/>
          <p14:tracePt t="152899" x="3433763" y="4484688"/>
          <p14:tracePt t="152908" x="3475038" y="4484688"/>
          <p14:tracePt t="152915" x="3544888" y="4484688"/>
          <p14:tracePt t="152945" x="3586163" y="4484688"/>
          <p14:tracePt t="152947" x="3736975" y="4484688"/>
          <p14:tracePt t="152967" x="3806825" y="4498975"/>
          <p14:tracePt t="152970" x="3833813" y="4498975"/>
          <p14:tracePt t="152977" x="3848100" y="4498975"/>
          <p14:tracePt t="153125" x="3862388" y="4511675"/>
          <p14:tracePt t="153187" x="3875088" y="4525963"/>
          <p14:tracePt t="153250" x="3875088" y="4552950"/>
          <p14:tracePt t="153283" x="3875088" y="4567238"/>
          <p14:tracePt t="153299" x="3875088" y="4581525"/>
          <p14:tracePt t="153315" x="3875088" y="4594225"/>
          <p14:tracePt t="153330" x="3875088" y="4608513"/>
          <p14:tracePt t="153338" x="3875088" y="4622800"/>
          <p14:tracePt t="153346" x="3875088" y="4637088"/>
          <p14:tracePt t="153363" x="3875088" y="4649788"/>
          <p14:tracePt t="153370" x="3875088" y="4664075"/>
          <p14:tracePt t="153390" x="3875088" y="4691063"/>
          <p14:tracePt t="153403" x="3875088" y="4719638"/>
          <p14:tracePt t="153418" x="3875088" y="4732338"/>
          <p14:tracePt t="153426" x="3889375" y="4760913"/>
          <p14:tracePt t="153435" x="3889375" y="4773613"/>
          <p14:tracePt t="153501" x="3903663" y="4940300"/>
          <p14:tracePt t="153506" x="3916363" y="4953000"/>
          <p14:tracePt t="153515" x="3916363" y="4967288"/>
          <p14:tracePt t="153571" x="3916363" y="4981575"/>
          <p14:tracePt t="153612" x="3916363" y="4995863"/>
          <p14:tracePt t="153618" x="3916363" y="5008563"/>
          <p14:tracePt t="153644" x="3916363" y="5037138"/>
          <p14:tracePt t="153686" x="3916363" y="5049838"/>
          <p14:tracePt t="153698" x="3916363" y="5064125"/>
          <p14:tracePt t="153978" x="3916363" y="5078413"/>
          <p14:tracePt t="153987" x="3916363" y="5091113"/>
          <p14:tracePt t="154027" x="3916363" y="5105400"/>
          <p14:tracePt t="154043" x="3916363" y="5119688"/>
          <p14:tracePt t="154082" x="3903663" y="5132388"/>
          <p14:tracePt t="154185" x="3889375" y="5132388"/>
          <p14:tracePt t="154188" x="3875088" y="5132388"/>
          <p14:tracePt t="154195" x="3862388" y="5132388"/>
          <p14:tracePt t="154213" x="3848100" y="5132388"/>
          <p14:tracePt t="154219" x="3833813" y="5132388"/>
          <p14:tracePt t="154226" x="3806825" y="5132388"/>
          <p14:tracePt t="154235" x="3792538" y="5132388"/>
          <p14:tracePt t="154242" x="3778250" y="5132388"/>
          <p14:tracePt t="154250" x="3765550" y="5132388"/>
          <p14:tracePt t="154258" x="3724275" y="5132388"/>
          <p14:tracePt t="154276" x="3695700" y="5119688"/>
          <p14:tracePt t="154282" x="3654425" y="5105400"/>
          <p14:tracePt t="154290" x="3627438" y="5091113"/>
          <p14:tracePt t="154298" x="3600450" y="5078413"/>
          <p14:tracePt t="154306" x="3571875" y="5078413"/>
          <p14:tracePt t="154323" x="3503613" y="5078413"/>
          <p14:tracePt t="154330" x="3475038" y="5078413"/>
          <p14:tracePt t="154338" x="3462338" y="5078413"/>
          <p14:tracePt t="154346" x="3448050" y="5078413"/>
          <p14:tracePt t="154354" x="3433763" y="5078413"/>
          <p14:tracePt t="154362" x="3421063" y="5078413"/>
          <p14:tracePt t="154370" x="3406775" y="5078413"/>
          <p14:tracePt t="154385" x="3351213" y="5078413"/>
          <p14:tracePt t="154410" x="3336925" y="5078413"/>
          <p14:tracePt t="154747" x="3324225" y="5091113"/>
          <p14:tracePt t="154793" x="3379788" y="5105400"/>
          <p14:tracePt t="154794" x="3406775" y="5105400"/>
          <p14:tracePt t="154802" x="3421063" y="5105400"/>
          <p14:tracePt t="154810" x="3433763" y="5119688"/>
          <p14:tracePt t="154817" x="3448050" y="5119688"/>
          <p14:tracePt t="154826" x="3462338" y="5119688"/>
          <p14:tracePt t="154852" x="3475038" y="5119688"/>
          <p14:tracePt t="154858" x="3489325" y="5119688"/>
          <p14:tracePt t="154866" x="3503613" y="5119688"/>
          <p14:tracePt t="154881" x="3516313" y="5119688"/>
          <p14:tracePt t="154890" x="3530600" y="5119688"/>
          <p14:tracePt t="154963" x="3557588" y="5119688"/>
          <p14:tracePt t="154979" x="3571875" y="5119688"/>
          <p14:tracePt t="154986" x="3586163" y="5119688"/>
          <p14:tracePt t="154994" x="3600450" y="5119688"/>
          <p14:tracePt t="155002" x="3613150" y="5119688"/>
          <p14:tracePt t="155009" x="3627438" y="5119688"/>
          <p14:tracePt t="155017" x="3641725" y="5119688"/>
          <p14:tracePt t="155026" x="3654425" y="5119688"/>
          <p14:tracePt t="155051" x="3668713" y="5119688"/>
          <p14:tracePt t="155066" x="3683000" y="5119688"/>
          <p14:tracePt t="155088" x="3695700" y="5119688"/>
          <p14:tracePt t="156090" x="3695700" y="5132388"/>
          <p14:tracePt t="156138" x="3695700" y="5146675"/>
          <p14:tracePt t="157467" x="3683000" y="5146675"/>
          <p14:tracePt t="157474" x="3668713" y="5160963"/>
          <p14:tracePt t="157504" x="3654425" y="5175250"/>
          <p14:tracePt t="158395" x="3641725" y="5175250"/>
          <p14:tracePt t="158404" x="3627438" y="5175250"/>
          <p14:tracePt t="158531" x="3613150" y="5175250"/>
          <p14:tracePt t="158547" x="3586163" y="5175250"/>
          <p14:tracePt t="158555" x="3571875" y="5187950"/>
          <p14:tracePt t="158562" x="3544888" y="5187950"/>
          <p14:tracePt t="158578" x="3530600" y="5187950"/>
          <p14:tracePt t="159299" x="3516313" y="5187950"/>
          <p14:tracePt t="159308" x="3503613" y="5187950"/>
          <p14:tracePt t="159316" x="3489325" y="5187950"/>
          <p14:tracePt t="159353" x="3448050" y="5202238"/>
          <p14:tracePt t="159426" x="3433763" y="5202238"/>
          <p14:tracePt t="159443" x="3406775" y="5202238"/>
          <p14:tracePt t="159450" x="3392488" y="5202238"/>
          <p14:tracePt t="159458" x="3351213" y="5202238"/>
          <p14:tracePt t="159465" x="3295650" y="5202238"/>
          <p14:tracePt t="159473" x="3227388" y="5202238"/>
          <p14:tracePt t="159481" x="3159125" y="5202238"/>
          <p14:tracePt t="159489" x="3116263" y="5202238"/>
          <p14:tracePt t="159498" x="3062288" y="5202238"/>
          <p14:tracePt t="159505" x="3006725" y="5202238"/>
          <p14:tracePt t="159522" x="2909888" y="5202238"/>
          <p14:tracePt t="159531" x="2868613" y="5202238"/>
          <p14:tracePt t="159538" x="2841625" y="5202238"/>
          <p14:tracePt t="159546" x="2813050" y="5202238"/>
          <p14:tracePt t="159555" x="2786063" y="5202238"/>
          <p14:tracePt t="159571" x="2730500" y="5216525"/>
          <p14:tracePt t="159578" x="2716213" y="5229225"/>
          <p14:tracePt t="159587" x="2674938" y="5229225"/>
          <p14:tracePt t="159595" x="2647950" y="5229225"/>
          <p14:tracePt t="159603" x="2633663" y="5229225"/>
          <p14:tracePt t="159611" x="2606675" y="5229225"/>
          <p14:tracePt t="159618" x="2565400" y="5229225"/>
          <p14:tracePt t="159627" x="2524125" y="5243513"/>
          <p14:tracePt t="159635" x="2482850" y="5257800"/>
          <p14:tracePt t="159642" x="2454275" y="5257800"/>
          <p14:tracePt t="159650" x="2427288" y="5257800"/>
          <p14:tracePt t="159667" x="2344738" y="5257800"/>
          <p14:tracePt t="159675" x="2317750" y="5270500"/>
          <p14:tracePt t="159682" x="2262188" y="5270500"/>
          <p14:tracePt t="159690" x="2220913" y="5284788"/>
          <p14:tracePt t="159698" x="2192338" y="5299075"/>
          <p14:tracePt t="159715" x="2109788" y="5299075"/>
          <p14:tracePt t="159722" x="2082800" y="5311775"/>
          <p14:tracePt t="159730" x="2054225" y="5311775"/>
          <p14:tracePt t="159738" x="2027238" y="5311775"/>
          <p14:tracePt t="159746" x="1985963" y="5311775"/>
          <p14:tracePt t="159754" x="1944688" y="5311775"/>
          <p14:tracePt t="159761" x="1917700" y="5311775"/>
          <p14:tracePt t="159770" x="1889125" y="5311775"/>
          <p14:tracePt t="159778" x="1847850" y="5311775"/>
          <p14:tracePt t="159791" x="1820863" y="5311775"/>
          <p14:tracePt t="159794" x="1792288" y="5311775"/>
          <p14:tracePt t="159802" x="1765300" y="5311775"/>
          <p14:tracePt t="159811" x="1738313" y="5311775"/>
          <p14:tracePt t="159818" x="1697038" y="5311775"/>
          <p14:tracePt t="159826" x="1655763" y="5311775"/>
          <p14:tracePt t="159835" x="1600200" y="5311775"/>
          <p14:tracePt t="159855" x="1503363" y="5311775"/>
          <p14:tracePt t="159859" x="1447800" y="5311775"/>
          <p14:tracePt t="159867" x="1365250" y="5311775"/>
          <p14:tracePt t="159874" x="1309688" y="5311775"/>
          <p14:tracePt t="159882" x="1255713" y="5311775"/>
          <p14:tracePt t="159890" x="1227138" y="5311775"/>
          <p14:tracePt t="159898" x="1200150" y="5311775"/>
          <p14:tracePt t="159906" x="1185863" y="5311775"/>
          <p14:tracePt t="159915" x="1158875" y="5311775"/>
          <p14:tracePt t="159922" x="1144588" y="5311775"/>
          <p14:tracePt t="159947" x="1117600" y="5326063"/>
          <p14:tracePt t="159965" x="1089025" y="5340350"/>
          <p14:tracePt t="159970" x="1062038" y="5340350"/>
          <p14:tracePt t="159987" x="1047750" y="5340350"/>
          <p14:tracePt t="159995" x="1035050" y="5340350"/>
          <p14:tracePt t="160003" x="1006475" y="5340350"/>
          <p14:tracePt t="160075" x="993775" y="5340350"/>
          <p14:tracePt t="160082" x="979488" y="5340350"/>
          <p14:tracePt t="160098" x="965200" y="5340350"/>
          <p14:tracePt t="160114" x="923925" y="5340350"/>
          <p14:tracePt t="160135" x="896938" y="5326063"/>
          <p14:tracePt t="160138" x="855663" y="5311775"/>
          <p14:tracePt t="160146" x="827088" y="5311775"/>
          <p14:tracePt t="160154" x="814388" y="5311775"/>
          <p14:tracePt t="160162" x="773113" y="5299075"/>
          <p14:tracePt t="160182" x="758825" y="5299075"/>
          <p14:tracePt t="160242" x="744538" y="5299075"/>
          <p14:tracePt t="160379" x="730250" y="5299075"/>
          <p14:tracePt t="160395" x="717550" y="5299075"/>
          <p14:tracePt t="160436" x="703263" y="5284788"/>
          <p14:tracePt t="160474" x="688975" y="5284788"/>
          <p14:tracePt t="160506" x="688975" y="5270500"/>
          <p14:tracePt t="160555" x="688975" y="5243513"/>
          <p14:tracePt t="160732" x="703263" y="5243513"/>
          <p14:tracePt t="160739" x="717550" y="5243513"/>
          <p14:tracePt t="160747" x="730250" y="5243513"/>
          <p14:tracePt t="160755" x="773113" y="5243513"/>
          <p14:tracePt t="160791" x="800100" y="5243513"/>
          <p14:tracePt t="160797" x="950913" y="5243513"/>
          <p14:tracePt t="160802" x="993775" y="5257800"/>
          <p14:tracePt t="160810" x="1047750" y="5284788"/>
          <p14:tracePt t="160817" x="1089025" y="5284788"/>
          <p14:tracePt t="160836" x="1185863" y="5311775"/>
          <p14:tracePt t="160842" x="1241425" y="5326063"/>
          <p14:tracePt t="160849" x="1282700" y="5340350"/>
          <p14:tracePt t="160869" x="1406525" y="5354638"/>
          <p14:tracePt t="160884" x="1544638" y="5354638"/>
          <p14:tracePt t="160890" x="1585913" y="5354638"/>
          <p14:tracePt t="160898" x="1627188" y="5354638"/>
          <p14:tracePt t="160906" x="1668463" y="5354638"/>
          <p14:tracePt t="160914" x="1709738" y="5354638"/>
          <p14:tracePt t="160921" x="1751013" y="5354638"/>
          <p14:tracePt t="160929" x="1779588" y="5354638"/>
          <p14:tracePt t="160945" x="1806575" y="5354638"/>
          <p14:tracePt t="160948" x="1820863" y="5354638"/>
          <p14:tracePt t="160954" x="1833563" y="5354638"/>
          <p14:tracePt t="160992" x="1862138" y="5354638"/>
          <p14:tracePt t="161025" x="1889125" y="5354638"/>
          <p14:tracePt t="161042" x="1917700" y="5354638"/>
          <p14:tracePt t="161050" x="1944688" y="5354638"/>
          <p14:tracePt t="161074" x="1971675" y="5354638"/>
          <p14:tracePt t="161076" x="2041525" y="5354638"/>
          <p14:tracePt t="161082" x="2068513" y="5354638"/>
          <p14:tracePt t="161090" x="2109788" y="5354638"/>
          <p14:tracePt t="161098" x="2165350" y="5354638"/>
          <p14:tracePt t="161105" x="2206625" y="5354638"/>
          <p14:tracePt t="161113" x="2274888" y="5354638"/>
          <p14:tracePt t="161123" x="2317750" y="5354638"/>
          <p14:tracePt t="161130" x="2359025" y="5340350"/>
          <p14:tracePt t="161138" x="2413000" y="5340350"/>
          <p14:tracePt t="161146" x="2454275" y="5326063"/>
          <p14:tracePt t="161165" x="2524125" y="5311775"/>
          <p14:tracePt t="161171" x="2565400" y="5311775"/>
          <p14:tracePt t="161178" x="2606675" y="5311775"/>
          <p14:tracePt t="161196" x="2689225" y="5311775"/>
          <p14:tracePt t="161203" x="2716213" y="5311775"/>
          <p14:tracePt t="161210" x="2744788" y="5311775"/>
          <p14:tracePt t="161218" x="2771775" y="5311775"/>
          <p14:tracePt t="161225" x="2800350" y="5311775"/>
          <p14:tracePt t="161234" x="2827338" y="5311775"/>
          <p14:tracePt t="161242" x="2854325" y="5311775"/>
          <p14:tracePt t="161250" x="2882900" y="5311775"/>
          <p14:tracePt t="161258" x="2909888" y="5311775"/>
          <p14:tracePt t="161271" x="2936875" y="5311775"/>
          <p14:tracePt t="161275" x="2965450" y="5311775"/>
          <p14:tracePt t="161282" x="2979738" y="5311775"/>
          <p14:tracePt t="161290" x="2992438" y="5311775"/>
          <p14:tracePt t="161298" x="3006725" y="5311775"/>
          <p14:tracePt t="161306" x="3021013" y="5311775"/>
          <p14:tracePt t="161321" x="3062288" y="5311775"/>
          <p14:tracePt t="161338" x="3089275" y="5311775"/>
          <p14:tracePt t="161346" x="3116263" y="5311775"/>
          <p14:tracePt t="161354" x="3130550" y="5311775"/>
          <p14:tracePt t="161362" x="3159125" y="5311775"/>
          <p14:tracePt t="161370" x="3171825" y="5311775"/>
          <p14:tracePt t="161388" x="3213100" y="5311775"/>
          <p14:tracePt t="161394" x="3241675" y="5311775"/>
          <p14:tracePt t="161402" x="3268663" y="5311775"/>
          <p14:tracePt t="161415" x="3282950" y="5311775"/>
          <p14:tracePt t="161418" x="3295650" y="5311775"/>
          <p14:tracePt t="161426" x="3309938" y="5311775"/>
          <p14:tracePt t="161434" x="3336925" y="5311775"/>
          <p14:tracePt t="161442" x="3365500" y="5311775"/>
          <p14:tracePt t="161450" x="3379788" y="5311775"/>
          <p14:tracePt t="161458" x="3406775" y="5311775"/>
          <p14:tracePt t="161469" x="3421063" y="5311775"/>
          <p14:tracePt t="161474" x="3433763" y="5311775"/>
          <p14:tracePt t="161490" x="3448050" y="5311775"/>
          <p14:tracePt t="161507" x="3462338" y="5311775"/>
          <p14:tracePt t="161621" x="3475038" y="5311775"/>
          <p14:tracePt t="161651" x="3489325" y="5311775"/>
          <p14:tracePt t="161685" x="3516313" y="5311775"/>
          <p14:tracePt t="161716" x="3516313" y="5326063"/>
          <p14:tracePt t="161747" x="3516313" y="5340350"/>
          <p14:tracePt t="161931" x="3530600" y="5354638"/>
          <p14:tracePt t="162155" x="3544888" y="5354638"/>
          <p14:tracePt t="162395" x="3557588" y="5367338"/>
          <p14:tracePt t="162448" x="3571875" y="5367338"/>
          <p14:tracePt t="162667" x="3571875" y="5381625"/>
          <p14:tracePt t="166659" x="3586163" y="5395913"/>
          <p14:tracePt t="166668" x="3586163" y="5408613"/>
          <p14:tracePt t="166692" x="3571875" y="5408613"/>
          <p14:tracePt t="167771" x="3586163" y="5408613"/>
          <p14:tracePt t="167791" x="3600450" y="5408613"/>
          <p14:tracePt t="167795" x="3627438" y="5395913"/>
          <p14:tracePt t="167803" x="3641725" y="5395913"/>
          <p14:tracePt t="167853" x="3654425" y="5395913"/>
          <p14:tracePt t="167883" x="3668713" y="5395913"/>
          <p14:tracePt t="167898" x="3683000" y="5395913"/>
          <p14:tracePt t="167915" x="3695700" y="5395913"/>
          <p14:tracePt t="167931" x="3709988" y="5395913"/>
          <p14:tracePt t="167947" x="3724275" y="5395913"/>
          <p14:tracePt t="167978" x="3751263" y="5395913"/>
          <p14:tracePt t="167999" x="3765550" y="5395913"/>
          <p14:tracePt t="168002" x="3778250" y="5395913"/>
          <p14:tracePt t="168011" x="3792538" y="5381625"/>
          <p14:tracePt t="168155" x="3806825" y="5381625"/>
          <p14:tracePt t="168162" x="3821113" y="5381625"/>
          <p14:tracePt t="168178" x="3848100" y="5381625"/>
          <p14:tracePt t="168204" x="3875088" y="5381625"/>
          <p14:tracePt t="168210" x="3889375" y="5381625"/>
          <p14:tracePt t="168217" x="3916363" y="5381625"/>
          <p14:tracePt t="168233" x="3930650" y="5381625"/>
          <p14:tracePt t="168242" x="3944938" y="5381625"/>
          <p14:tracePt t="168266" x="3957638" y="5381625"/>
          <p14:tracePt t="168282" x="3971925" y="5395913"/>
          <p14:tracePt t="168299" x="3986213" y="5395913"/>
          <p14:tracePt t="168313" x="3998913" y="5408613"/>
          <p14:tracePt t="168338" x="3998913" y="5422900"/>
          <p14:tracePt t="168348" x="4013200" y="5422900"/>
          <p14:tracePt t="168354" x="4027488" y="5422900"/>
          <p14:tracePt t="168378" x="4041775" y="5437188"/>
          <p14:tracePt t="168411" x="4041775" y="5464175"/>
          <p14:tracePt t="168418" x="4054475" y="5464175"/>
          <p14:tracePt t="168441" x="4054475" y="5478463"/>
          <p14:tracePt t="168457" x="4068763" y="5491163"/>
          <p14:tracePt t="168474" x="4083050" y="5534025"/>
          <p14:tracePt t="168522" x="4095750" y="5561013"/>
          <p14:tracePt t="168562" x="4110038" y="5575300"/>
          <p14:tracePt t="168610" x="4124325" y="5588000"/>
          <p14:tracePt t="168639" x="4124325" y="5602288"/>
          <p14:tracePt t="168658" x="4124325" y="5616575"/>
          <p14:tracePt t="168684" x="4124325" y="5629275"/>
          <p14:tracePt t="168714" x="4137025" y="5657850"/>
          <p14:tracePt t="168722" x="4151313" y="5657850"/>
          <p14:tracePt t="168754" x="4151313" y="5670550"/>
          <p14:tracePt t="168778" x="4151313" y="5684838"/>
          <p14:tracePt t="168795" x="4151313" y="5699125"/>
          <p14:tracePt t="168802" x="4151313" y="5713413"/>
          <p14:tracePt t="168824" x="4151313" y="5726113"/>
          <p14:tracePt t="168826" x="4151313" y="5740400"/>
          <p14:tracePt t="168842" x="4151313" y="5754688"/>
          <p14:tracePt t="168883" x="4151313" y="5781675"/>
          <p14:tracePt t="168898" x="4151313" y="5795963"/>
          <p14:tracePt t="168907" x="4151313" y="5808663"/>
          <p14:tracePt t="168915" x="4165600" y="5822950"/>
          <p14:tracePt t="168932" x="4165600" y="5849938"/>
          <p14:tracePt t="168938" x="4178300" y="5849938"/>
          <p14:tracePt t="168955" x="4178300" y="5878513"/>
          <p14:tracePt t="168970" x="4192588" y="5905500"/>
          <p14:tracePt t="168987" x="4192588" y="5919788"/>
          <p14:tracePt t="168994" x="4192588" y="5934075"/>
          <p14:tracePt t="169002" x="4206875" y="5946775"/>
          <p14:tracePt t="169023" x="4206875" y="5961063"/>
          <p14:tracePt t="169039" x="4206875" y="5975350"/>
          <p14:tracePt t="169050" x="4206875" y="6002338"/>
          <p14:tracePt t="169086" x="4206875" y="6016625"/>
          <p14:tracePt t="169098" x="4206875" y="6029325"/>
          <p14:tracePt t="169106" x="4206875" y="6043613"/>
          <p14:tracePt t="169113" x="4192588" y="6057900"/>
          <p14:tracePt t="169138" x="4178300" y="6057900"/>
          <p14:tracePt t="169172" x="4151313" y="6072188"/>
          <p14:tracePt t="169211" x="4137025" y="6084888"/>
          <p14:tracePt t="169218" x="4110038" y="6084888"/>
          <p14:tracePt t="169226" x="4095750" y="6099175"/>
          <p14:tracePt t="169251" x="4083050" y="6099175"/>
          <p14:tracePt t="169274" x="4068763" y="6099175"/>
          <p14:tracePt t="169283" x="4054475" y="6113463"/>
          <p14:tracePt t="169316" x="4041775" y="6113463"/>
          <p14:tracePt t="169396" x="4027488" y="6113463"/>
          <p14:tracePt t="170083" x="4041775" y="6113463"/>
          <p14:tracePt t="170123" x="4068763" y="6084888"/>
          <p14:tracePt t="170130" x="4095750" y="6072188"/>
          <p14:tracePt t="170138" x="4137025" y="6016625"/>
          <p14:tracePt t="170146" x="4165600" y="6002338"/>
          <p14:tracePt t="170154" x="4178300" y="5975350"/>
          <p14:tracePt t="170172" x="4206875" y="5934075"/>
          <p14:tracePt t="170178" x="4206875" y="5919788"/>
          <p14:tracePt t="170186" x="4219575" y="5892800"/>
          <p14:tracePt t="170201" x="4219575" y="5864225"/>
          <p14:tracePt t="170210" x="4219575" y="5849938"/>
          <p14:tracePt t="170218" x="4219575" y="5837238"/>
          <p14:tracePt t="170226" x="4219575" y="5822950"/>
          <p14:tracePt t="170234" x="4219575" y="5808663"/>
          <p14:tracePt t="170241" x="4192588" y="5795963"/>
          <p14:tracePt t="170250" x="4192588" y="5781675"/>
          <p14:tracePt t="170258" x="4165600" y="5767388"/>
          <p14:tracePt t="170279" x="4151313" y="5754688"/>
          <p14:tracePt t="170306" x="4124325" y="5754688"/>
          <p14:tracePt t="170327" x="4124325" y="5740400"/>
          <p14:tracePt t="170330" x="4110038" y="5726113"/>
          <p14:tracePt t="170338" x="4110038" y="5713413"/>
          <p14:tracePt t="170346" x="4095750" y="5713413"/>
          <p14:tracePt t="170354" x="4083050" y="5713413"/>
          <p14:tracePt t="170362" x="4068763" y="5699125"/>
          <p14:tracePt t="170370" x="4054475" y="5684838"/>
          <p14:tracePt t="170386" x="4041775" y="5684838"/>
          <p14:tracePt t="170407" x="4027488" y="5670550"/>
          <p14:tracePt t="170418" x="4027488" y="5657850"/>
          <p14:tracePt t="170426" x="4013200" y="5643563"/>
          <p14:tracePt t="170436" x="3998913" y="5643563"/>
          <p14:tracePt t="170455" x="3986213" y="5643563"/>
          <p14:tracePt t="170523" x="3957638" y="5629275"/>
          <p14:tracePt t="170875" x="3957638" y="5616575"/>
          <p14:tracePt t="170884" x="3957638" y="5602288"/>
          <p14:tracePt t="170891" x="3971925" y="5588000"/>
          <p14:tracePt t="170937" x="3998913" y="5588000"/>
          <p14:tracePt t="170952" x="4027488" y="5588000"/>
          <p14:tracePt t="170978" x="4054475" y="5588000"/>
          <p14:tracePt t="171002" x="4068763" y="5588000"/>
          <p14:tracePt t="171010" x="4083050" y="5588000"/>
          <p14:tracePt t="171018" x="4095750" y="5602288"/>
          <p14:tracePt t="171026" x="4110038" y="5602288"/>
          <p14:tracePt t="171035" x="4110038" y="5616575"/>
          <p14:tracePt t="171042" x="4124325" y="5616575"/>
          <p14:tracePt t="171058" x="4137025" y="5629275"/>
          <p14:tracePt t="171066" x="4137025" y="5643563"/>
          <p14:tracePt t="171074" x="4137025" y="5657850"/>
          <p14:tracePt t="171082" x="4151313" y="5657850"/>
          <p14:tracePt t="171098" x="4151313" y="5670550"/>
          <p14:tracePt t="171119" x="4151313" y="5684838"/>
          <p14:tracePt t="171122" x="4178300" y="5699125"/>
          <p14:tracePt t="171151" x="4178300" y="5713413"/>
          <p14:tracePt t="171178" x="4178300" y="5740400"/>
          <p14:tracePt t="171210" x="4178300" y="5781675"/>
          <p14:tracePt t="171245" x="4178300" y="5795963"/>
          <p14:tracePt t="171276" x="4178300" y="5822950"/>
          <p14:tracePt t="171298" x="4178300" y="5837238"/>
          <p14:tracePt t="171343" x="4178300" y="5864225"/>
          <p14:tracePt t="171354" x="4165600" y="5892800"/>
          <p14:tracePt t="171371" x="4124325" y="5934075"/>
          <p14:tracePt t="171386" x="4124325" y="5946775"/>
          <p14:tracePt t="171402" x="4110038" y="5946775"/>
          <p14:tracePt t="171419" x="4095750" y="5961063"/>
          <p14:tracePt t="171515" x="4054475" y="5988050"/>
          <p14:tracePt t="171522" x="4041775" y="5988050"/>
          <p14:tracePt t="171543" x="4041775" y="6002338"/>
          <p14:tracePt t="171546" x="4013200" y="6016625"/>
          <p14:tracePt t="171562" x="3998913" y="6016625"/>
          <p14:tracePt t="171586" x="3986213" y="6016625"/>
          <p14:tracePt t="171715" x="3957638" y="6029325"/>
          <p14:tracePt t="172148" x="3971925" y="6029325"/>
          <p14:tracePt t="172163" x="3998913" y="6029325"/>
          <p14:tracePt t="172213" x="4027488" y="5988050"/>
          <p14:tracePt t="172217" x="4054475" y="5988050"/>
          <p14:tracePt t="172241" x="4054475" y="5975350"/>
          <p14:tracePt t="172266" x="4083050" y="5975350"/>
          <p14:tracePt t="172290" x="4095750" y="5975350"/>
          <p14:tracePt t="172309" x="4110038" y="5961063"/>
          <p14:tracePt t="172322" x="4124325" y="5961063"/>
          <p14:tracePt t="172354" x="4137025" y="5961063"/>
          <p14:tracePt t="172370" x="4137025" y="5946775"/>
          <p14:tracePt t="172387" x="4151313" y="5934075"/>
          <p14:tracePt t="172394" x="4165600" y="5919788"/>
          <p14:tracePt t="172402" x="4178300" y="5892800"/>
          <p14:tracePt t="172410" x="4192588" y="5878513"/>
          <p14:tracePt t="172417" x="4192588" y="5864225"/>
          <p14:tracePt t="172513" x="4192588" y="5713413"/>
          <p14:tracePt t="172523" x="4178300" y="5699125"/>
          <p14:tracePt t="172538" x="4165600" y="5670550"/>
          <p14:tracePt t="172578" x="4165600" y="5643563"/>
          <p14:tracePt t="172594" x="4151313" y="5629275"/>
          <p14:tracePt t="172618" x="4151313" y="5616575"/>
          <p14:tracePt t="172636" x="4124325" y="5602288"/>
          <p14:tracePt t="172650" x="4110038" y="5588000"/>
          <p14:tracePt t="172658" x="4095750" y="5588000"/>
          <p14:tracePt t="172682" x="4083050" y="5588000"/>
          <p14:tracePt t="172725" x="4068763" y="5575300"/>
          <p14:tracePt t="172738" x="4054475" y="5561013"/>
          <p14:tracePt t="172754" x="4041775" y="5546725"/>
          <p14:tracePt t="173324" x="4041775" y="5534025"/>
          <p14:tracePt t="174012" x="4054475" y="5534025"/>
          <p14:tracePt t="174060" x="4068763" y="5561013"/>
          <p14:tracePt t="174074" x="4068763" y="5575300"/>
          <p14:tracePt t="174124" x="4068763" y="5602288"/>
          <p14:tracePt t="174138" x="4095750" y="5602288"/>
          <p14:tracePt t="174158" x="4095750" y="5629275"/>
          <p14:tracePt t="174162" x="4095750" y="5643563"/>
          <p14:tracePt t="174194" x="4110038" y="5643563"/>
          <p14:tracePt t="174201" x="4124325" y="5657850"/>
          <p14:tracePt t="174210" x="4124325" y="5670550"/>
          <p14:tracePt t="174240" x="4124325" y="5699125"/>
          <p14:tracePt t="174268" x="4124325" y="5726113"/>
          <p14:tracePt t="174306" x="4124325" y="5740400"/>
          <p14:tracePt t="174335" x="4124325" y="5754688"/>
          <p14:tracePt t="174354" x="4124325" y="5767388"/>
          <p14:tracePt t="174393" x="4124325" y="5795963"/>
          <p14:tracePt t="174456" x="4110038" y="5822950"/>
          <p14:tracePt t="174459" x="4110038" y="5837238"/>
          <p14:tracePt t="174466" x="4095750" y="5849938"/>
          <p14:tracePt t="174538" x="4083050" y="5864225"/>
          <p14:tracePt t="174546" x="4068763" y="5864225"/>
          <p14:tracePt t="174602" x="4068763" y="5878513"/>
          <p14:tracePt t="174609" x="4054475" y="5878513"/>
          <p14:tracePt t="174626" x="4054475" y="5905500"/>
          <p14:tracePt t="174689" x="4041775" y="5919788"/>
          <p14:tracePt t="174714" x="4027488" y="5934075"/>
          <p14:tracePt t="174730" x="4027488" y="5946775"/>
          <p14:tracePt t="174754" x="3998913" y="5961063"/>
          <p14:tracePt t="174826" x="3986213" y="5975350"/>
          <p14:tracePt t="175251" x="3998913" y="5975350"/>
          <p14:tracePt t="175379" x="4013200" y="5975350"/>
          <p14:tracePt t="175429" x="4027488" y="5975350"/>
          <p14:tracePt t="175563" x="4041775" y="5975350"/>
          <p14:tracePt t="175610" x="4054475" y="5975350"/>
          <p14:tracePt t="175658" x="4068763" y="5975350"/>
          <p14:tracePt t="175843" x="4095750" y="5975350"/>
          <p14:tracePt t="176155" x="4110038" y="5975350"/>
          <p14:tracePt t="176172" x="4124325" y="5975350"/>
          <p14:tracePt t="176200" x="4137025" y="5975350"/>
          <p14:tracePt t="176467" x="4124325" y="5961063"/>
          <p14:tracePt t="176474" x="4124325" y="5946775"/>
          <p14:tracePt t="176491" x="4124325" y="5919788"/>
          <p14:tracePt t="176523" x="4095750" y="5905500"/>
          <p14:tracePt t="176545" x="4095750" y="5878513"/>
          <p14:tracePt t="176554" x="4095750" y="5864225"/>
          <p14:tracePt t="176570" x="4095750" y="5849938"/>
          <p14:tracePt t="176586" x="4083050" y="5837238"/>
          <p14:tracePt t="176604" x="4083050" y="5822950"/>
          <p14:tracePt t="176610" x="4083050" y="5808663"/>
          <p14:tracePt t="176625" x="4083050" y="5795963"/>
          <p14:tracePt t="176633" x="4083050" y="5781675"/>
          <p14:tracePt t="176720" x="4083050" y="5754688"/>
          <p14:tracePt t="176754" x="4083050" y="5740400"/>
          <p14:tracePt t="176763" x="4068763" y="5726113"/>
          <p14:tracePt t="176799" x="4068763" y="5713413"/>
          <p14:tracePt t="176810" x="4068763" y="5699125"/>
          <p14:tracePt t="176829" x="4068763" y="5684838"/>
          <p14:tracePt t="176876" x="4068763" y="5657850"/>
          <p14:tracePt t="176912" x="4068763" y="5643563"/>
          <p14:tracePt t="176922" x="4054475" y="5629275"/>
          <p14:tracePt t="176941" x="4041775" y="5602288"/>
          <p14:tracePt t="176954" x="4027488" y="5588000"/>
          <p14:tracePt t="176961" x="4013200" y="5588000"/>
          <p14:tracePt t="176989" x="4013200" y="5575300"/>
          <p14:tracePt t="176995" x="4013200" y="5561013"/>
          <p14:tracePt t="177026" x="3998913" y="5561013"/>
          <p14:tracePt t="177101" x="3998913" y="5546725"/>
          <p14:tracePt t="177114" x="3986213" y="5534025"/>
          <p14:tracePt t="177213" x="3971925" y="5534025"/>
          <p14:tracePt t="177467" x="3957638" y="5519738"/>
          <p14:tracePt t="177611" x="3971925" y="5519738"/>
          <p14:tracePt t="177675" x="3986213" y="5519738"/>
          <p14:tracePt t="177698" x="3998913" y="5519738"/>
          <p14:tracePt t="177730" x="3998913" y="5534025"/>
          <p14:tracePt t="177762" x="4013200" y="5546725"/>
          <p14:tracePt t="177786" x="4027488" y="5546725"/>
          <p14:tracePt t="177843" x="4041775" y="5561013"/>
          <p14:tracePt t="177870" x="4041775" y="5575300"/>
          <p14:tracePt t="177882" x="4068763" y="5575300"/>
          <p14:tracePt t="177914" x="4068763" y="5588000"/>
          <p14:tracePt t="177930" x="4083050" y="5602288"/>
          <p14:tracePt t="177949" x="4095750" y="5602288"/>
          <p14:tracePt t="177995" x="4110038" y="5616575"/>
          <p14:tracePt t="178046" x="4110038" y="5629275"/>
          <p14:tracePt t="178079" x="4124325" y="5643563"/>
          <p14:tracePt t="178082" x="4124325" y="5657850"/>
          <p14:tracePt t="178109" x="4124325" y="5670550"/>
          <p14:tracePt t="178113" x="4124325" y="5684838"/>
          <p14:tracePt t="178121" x="4137025" y="5684838"/>
          <p14:tracePt t="178146" x="4137025" y="5699125"/>
          <p14:tracePt t="178183" x="4137025" y="5713413"/>
          <p14:tracePt t="178188" x="4137025" y="5726113"/>
          <p14:tracePt t="178210" x="4151313" y="5740400"/>
          <p14:tracePt t="178245" x="4165600" y="5754688"/>
          <p14:tracePt t="178274" x="4165600" y="5767388"/>
          <p14:tracePt t="178295" x="4165600" y="5781675"/>
          <p14:tracePt t="178298" x="4165600" y="5795963"/>
          <p14:tracePt t="178339" x="4165600" y="5808663"/>
          <p14:tracePt t="178354" x="4165600" y="5822950"/>
          <p14:tracePt t="178369" x="4151313" y="5837238"/>
          <p14:tracePt t="178385" x="4137025" y="5864225"/>
          <p14:tracePt t="178387" x="4137025" y="5892800"/>
          <p14:tracePt t="178394" x="4124325" y="5892800"/>
          <p14:tracePt t="178418" x="4110038" y="5919788"/>
          <p14:tracePt t="178433" x="4095750" y="5919788"/>
          <p14:tracePt t="178471" x="4095750" y="5934075"/>
          <p14:tracePt t="178508" x="4083050" y="5946775"/>
          <p14:tracePt t="178514" x="4083050" y="5961063"/>
          <p14:tracePt t="178538" x="4068763" y="5961063"/>
          <p14:tracePt t="178569" x="4054475" y="5975350"/>
          <p14:tracePt t="178578" x="4054475" y="5988050"/>
          <p14:tracePt t="178586" x="4027488" y="6002338"/>
          <p14:tracePt t="178594" x="3998913" y="6029325"/>
          <p14:tracePt t="178618" x="3986213" y="6043613"/>
          <p14:tracePt t="178626" x="3971925" y="6043613"/>
          <p14:tracePt t="178650" x="3957638" y="6057900"/>
          <p14:tracePt t="178658" x="3930650" y="6084888"/>
          <p14:tracePt t="178666" x="3916363" y="6099175"/>
          <p14:tracePt t="178682" x="3889375" y="6099175"/>
          <p14:tracePt t="178716" x="3875088" y="6099175"/>
          <p14:tracePt t="178723" x="3862388" y="6099175"/>
          <p14:tracePt t="178761" x="3848100" y="6099175"/>
          <p14:tracePt t="179587" x="3848100" y="6113463"/>
          <p14:tracePt t="179637" x="3848100" y="6126163"/>
          <p14:tracePt t="179642" x="3875088" y="6126163"/>
          <p14:tracePt t="179738" x="3889375" y="6126163"/>
          <p14:tracePt t="179768" x="3916363" y="6126163"/>
          <p14:tracePt t="179778" x="3930650" y="6126163"/>
          <p14:tracePt t="179811" x="3957638" y="6126163"/>
          <p14:tracePt t="179846" x="3971925" y="6113463"/>
          <p14:tracePt t="179858" x="3986213" y="6099175"/>
          <p14:tracePt t="179890" x="3998913" y="6084888"/>
          <p14:tracePt t="179915" x="4013200" y="6072188"/>
          <p14:tracePt t="179946" x="4027488" y="6072188"/>
          <p14:tracePt t="179954" x="4027488" y="6043613"/>
          <p14:tracePt t="179994" x="4041775" y="6043613"/>
          <p14:tracePt t="180023" x="4041775" y="6016625"/>
          <p14:tracePt t="180034" x="4041775" y="6002338"/>
          <p14:tracePt t="180058" x="4041775" y="5988050"/>
          <p14:tracePt t="180066" x="4041775" y="5975350"/>
          <p14:tracePt t="180086" x="4027488" y="5975350"/>
          <p14:tracePt t="180153" x="4027488" y="5946775"/>
          <p14:tracePt t="180234" x="4027488" y="5934075"/>
          <p14:tracePt t="180275" x="4027488" y="5919788"/>
          <p14:tracePt t="180282" x="4013200" y="5905500"/>
          <p14:tracePt t="180363" x="4013200" y="5878513"/>
          <p14:tracePt t="180378" x="4027488" y="5864225"/>
          <p14:tracePt t="180475" x="4041775" y="5849938"/>
          <p14:tracePt t="180506" x="4054475" y="5849938"/>
          <p14:tracePt t="180571" x="4068763" y="5837238"/>
          <p14:tracePt t="180674" x="4083050" y="5822950"/>
          <p14:tracePt t="180754" x="4083050" y="5808663"/>
          <p14:tracePt t="180762" x="4095750" y="5808663"/>
          <p14:tracePt t="180770" x="4095750" y="5781675"/>
          <p14:tracePt t="180794" x="4095750" y="5767388"/>
          <p14:tracePt t="180810" x="4095750" y="5740400"/>
          <p14:tracePt t="180830" x="4095750" y="5713413"/>
          <p14:tracePt t="180834" x="4095750" y="5699125"/>
          <p14:tracePt t="180841" x="4068763" y="5684838"/>
          <p14:tracePt t="180858" x="4054475" y="5670550"/>
          <p14:tracePt t="180866" x="4041775" y="5670550"/>
          <p14:tracePt t="180873" x="4027488" y="5657850"/>
          <p14:tracePt t="180906" x="4013200" y="5657850"/>
          <p14:tracePt t="180928" x="3998913" y="5643563"/>
          <p14:tracePt t="180986" x="3971925" y="5629275"/>
          <p14:tracePt t="181010" x="3971925" y="5616575"/>
          <p14:tracePt t="181042" x="3944938" y="5602288"/>
          <p14:tracePt t="181112" x="3916363" y="5602288"/>
          <p14:tracePt t="181158" x="3916363" y="5588000"/>
          <p14:tracePt t="182195" x="3930650" y="5588000"/>
          <p14:tracePt t="182258" x="3930650" y="5602288"/>
          <p14:tracePt t="182298" x="3930650" y="5629275"/>
          <p14:tracePt t="183298" x="3930650" y="5643563"/>
          <p14:tracePt t="183331" x="3930650" y="5657850"/>
          <p14:tracePt t="183347" x="3930650" y="5670550"/>
          <p14:tracePt t="183370" x="3916363" y="5670550"/>
          <p14:tracePt t="183458" x="3903663" y="5670550"/>
          <p14:tracePt t="183492" x="3889375" y="5670550"/>
          <p14:tracePt t="183514" x="3875088" y="5670550"/>
          <p14:tracePt t="183538" x="3862388" y="5670550"/>
          <p14:tracePt t="183559" x="3862388" y="5657850"/>
          <p14:tracePt t="183579" x="3848100" y="5657850"/>
          <p14:tracePt t="183610" x="3848100" y="5643563"/>
          <p14:tracePt t="183617" x="3848100" y="5629275"/>
          <p14:tracePt t="183779" x="3848100" y="5616575"/>
          <p14:tracePt t="183840" x="3848100" y="5602288"/>
          <p14:tracePt t="183874" x="3848100" y="5575300"/>
          <p14:tracePt t="183906" x="3875088" y="5561013"/>
          <p14:tracePt t="183930" x="3889375" y="5546725"/>
          <p14:tracePt t="183938" x="3903663" y="5534025"/>
          <p14:tracePt t="183946" x="3930650" y="5505450"/>
          <p14:tracePt t="183954" x="3957638" y="5491163"/>
          <p14:tracePt t="183986" x="3957638" y="5464175"/>
          <p14:tracePt t="184114" x="3986213" y="5464175"/>
          <p14:tracePt t="184178" x="3998913" y="5464175"/>
          <p14:tracePt t="184226" x="3998913" y="5478463"/>
          <p14:tracePt t="184363" x="4013200" y="5491163"/>
          <p14:tracePt t="184475" x="4027488" y="5491163"/>
          <p14:tracePt t="184530" x="4027488" y="5505450"/>
          <p14:tracePt t="184611" x="4027488" y="5519738"/>
          <p14:tracePt t="184667" x="4041775" y="5534025"/>
          <p14:tracePt t="184707" x="4054475" y="5534025"/>
          <p14:tracePt t="184795" x="4068763" y="5534025"/>
          <p14:tracePt t="184831" x="4083050" y="5546725"/>
          <p14:tracePt t="184850" x="4095750" y="5546725"/>
          <p14:tracePt t="184858" x="4110038" y="5546725"/>
          <p14:tracePt t="184882" x="4110038" y="5561013"/>
          <p14:tracePt t="184890" x="4124325" y="5561013"/>
          <p14:tracePt t="184943" x="4124325" y="5588000"/>
          <p14:tracePt t="184954" x="4124325" y="5616575"/>
          <p14:tracePt t="185007" x="4124325" y="5629275"/>
          <p14:tracePt t="185010" x="4124325" y="5643563"/>
          <p14:tracePt t="185035" x="4137025" y="5657850"/>
          <p14:tracePt t="185066" x="4151313" y="5670550"/>
          <p14:tracePt t="185106" x="4165600" y="5684838"/>
          <p14:tracePt t="185146" x="4165600" y="5713413"/>
          <p14:tracePt t="185179" x="4165600" y="5726113"/>
          <p14:tracePt t="185187" x="4178300" y="5740400"/>
          <p14:tracePt t="185212" x="4178300" y="5754688"/>
          <p14:tracePt t="185218" x="4178300" y="5767388"/>
          <p14:tracePt t="185237" x="4178300" y="5781675"/>
          <p14:tracePt t="185266" x="4178300" y="5795963"/>
          <p14:tracePt t="185290" x="4192588" y="5808663"/>
          <p14:tracePt t="185531" x="4206875" y="5822950"/>
          <p14:tracePt t="185675" x="4219575" y="5837238"/>
          <p14:tracePt t="185715" x="4219575" y="5849938"/>
          <p14:tracePt t="185738" x="4219575" y="5864225"/>
          <p14:tracePt t="185761" x="4233863" y="5878513"/>
          <p14:tracePt t="185764" x="4248150" y="5892800"/>
          <p14:tracePt t="185802" x="4248150" y="5905500"/>
          <p14:tracePt t="185850" x="4248150" y="5934075"/>
          <p14:tracePt t="185882" x="4248150" y="5946775"/>
          <p14:tracePt t="185907" x="4248150" y="5961063"/>
          <p14:tracePt t="185934" x="4248150" y="5975350"/>
          <p14:tracePt t="185937" x="4248150" y="6002338"/>
          <p14:tracePt t="185962" x="4233863" y="6016625"/>
          <p14:tracePt t="185978" x="4233863" y="6029325"/>
          <p14:tracePt t="185985" x="4219575" y="6029325"/>
          <p14:tracePt t="186010" x="4206875" y="6043613"/>
          <p14:tracePt t="186042" x="4192588" y="6043613"/>
          <p14:tracePt t="186058" x="4178300" y="6043613"/>
          <p14:tracePt t="186076" x="4165600" y="6057900"/>
          <p14:tracePt t="186082" x="4151313" y="6057900"/>
          <p14:tracePt t="186090" x="4124325" y="6057900"/>
          <p14:tracePt t="186106" x="4095750" y="6072188"/>
          <p14:tracePt t="186114" x="4068763" y="6072188"/>
          <p14:tracePt t="186135" x="4041775" y="6084888"/>
          <p14:tracePt t="186138" x="4027488" y="6084888"/>
          <p14:tracePt t="186146" x="4013200" y="6084888"/>
          <p14:tracePt t="186154" x="3998913" y="6084888"/>
          <p14:tracePt t="186162" x="3986213" y="6084888"/>
          <p14:tracePt t="186183" x="3930650" y="6084888"/>
          <p14:tracePt t="186185" x="3916363" y="6084888"/>
          <p14:tracePt t="186194" x="3903663" y="6084888"/>
          <p14:tracePt t="186202" x="3875088" y="6084888"/>
          <p14:tracePt t="186209" x="3862388" y="6084888"/>
          <p14:tracePt t="186218" x="3848100" y="6084888"/>
          <p14:tracePt t="186225" x="3833813" y="6084888"/>
          <p14:tracePt t="186282" x="3806825" y="6084888"/>
          <p14:tracePt t="186298" x="3792538" y="6072188"/>
          <p14:tracePt t="186307" x="3778250" y="6072188"/>
          <p14:tracePt t="186314" x="3765550" y="6072188"/>
          <p14:tracePt t="186322" x="3751263" y="6072188"/>
          <p14:tracePt t="186343" x="3736975" y="6057900"/>
          <p14:tracePt t="186363" x="3724275" y="6043613"/>
          <p14:tracePt t="186411" x="3709988" y="6043613"/>
          <p14:tracePt t="186430" x="3695700" y="6043613"/>
          <p14:tracePt t="186498" x="3683000" y="6043613"/>
          <p14:tracePt t="187731" x="3668713" y="6043613"/>
          <p14:tracePt t="187738" x="3654425" y="6043613"/>
          <p14:tracePt t="187747" x="3641725" y="6043613"/>
          <p14:tracePt t="187824" x="3613150" y="6057900"/>
          <p14:tracePt t="188426" x="3613150" y="6072188"/>
          <p14:tracePt t="188443" x="3627438" y="6072188"/>
          <p14:tracePt t="188481" x="3641725" y="6084888"/>
          <p14:tracePt t="190922" x="3654425" y="6084888"/>
          <p14:tracePt t="190962" x="3668713" y="6084888"/>
          <p14:tracePt t="190970" x="3683000" y="6084888"/>
          <p14:tracePt t="190978" x="3709988" y="6084888"/>
          <p14:tracePt t="190986" x="3736975" y="6084888"/>
          <p14:tracePt t="191006" x="3778250" y="6084888"/>
          <p14:tracePt t="191010" x="3792538" y="6084888"/>
          <p14:tracePt t="191018" x="3821113" y="6084888"/>
          <p14:tracePt t="191074" x="3833813" y="6084888"/>
          <p14:tracePt t="191082" x="3848100" y="6084888"/>
          <p14:tracePt t="191098" x="3862388" y="6084888"/>
          <p14:tracePt t="191114" x="3862388" y="6099175"/>
          <p14:tracePt t="191133" x="3875088" y="6126163"/>
          <p14:tracePt t="191138" x="3903663" y="6154738"/>
          <p14:tracePt t="191145" x="3944938" y="6167438"/>
          <p14:tracePt t="191153" x="3986213" y="6181725"/>
          <p14:tracePt t="191161" x="4013200" y="6208713"/>
          <p14:tracePt t="191178" x="4027488" y="6237288"/>
          <p14:tracePt t="191180" x="4054475" y="6251575"/>
          <p14:tracePt t="191186" x="4068763" y="6278563"/>
          <p14:tracePt t="191206" x="4124325" y="6305550"/>
          <p14:tracePt t="191210" x="4137025" y="6319838"/>
          <p14:tracePt t="191218" x="4151313" y="6334125"/>
          <p14:tracePt t="191225" x="4178300" y="6346825"/>
          <p14:tracePt t="191233" x="4192588" y="6346825"/>
          <p14:tracePt t="191252" x="4219575" y="6375400"/>
          <p14:tracePt t="191260" x="4233863" y="6388100"/>
          <p14:tracePt t="191266" x="4275138" y="6402388"/>
          <p14:tracePt t="191285" x="4344988" y="6443663"/>
          <p14:tracePt t="191290" x="4398963" y="6443663"/>
          <p14:tracePt t="191297" x="4427538" y="6443663"/>
          <p14:tracePt t="191305" x="4483100" y="6472238"/>
          <p14:tracePt t="191313" x="4524375" y="6472238"/>
          <p14:tracePt t="191321" x="4565650" y="6484938"/>
          <p14:tracePt t="191329" x="4606925" y="6499225"/>
          <p14:tracePt t="191337" x="4660900" y="6513513"/>
          <p14:tracePt t="191345" x="4730750" y="6526213"/>
          <p14:tracePt t="191353" x="4772025" y="6540500"/>
          <p14:tracePt t="191363" x="4813300" y="6554788"/>
          <p14:tracePt t="191382" x="4937125" y="6581775"/>
          <p14:tracePt t="191397" x="5075238" y="6610350"/>
          <p14:tracePt t="191402" x="5157788" y="6623050"/>
          <p14:tracePt t="191410" x="5254625" y="6651625"/>
          <p14:tracePt t="191418" x="5351463" y="6664325"/>
          <p14:tracePt t="191426" x="5448300" y="6678613"/>
          <p14:tracePt t="191451" x="5710238" y="6692900"/>
          <p14:tracePt t="191458" x="5764213" y="6692900"/>
          <p14:tracePt t="191476" x="5834063" y="6719888"/>
          <p14:tracePt t="191482" x="5848350" y="6719888"/>
          <p14:tracePt t="191489" x="5861050" y="6719888"/>
          <p14:tracePt t="191498" x="5889625" y="6719888"/>
          <p14:tracePt t="191505" x="5902325" y="6734175"/>
          <p14:tracePt t="191513" x="5930900" y="6746875"/>
          <p14:tracePt t="191521" x="5957888" y="6746875"/>
          <p14:tracePt t="191529" x="5984875" y="6746875"/>
          <p14:tracePt t="191537" x="5999163" y="6746875"/>
          <p14:tracePt t="191546" x="6040438" y="6746875"/>
          <p14:tracePt t="191553" x="6081713" y="6746875"/>
          <p14:tracePt t="191562" x="6122988" y="6746875"/>
          <p14:tracePt t="191571" x="6151563" y="6746875"/>
          <p14:tracePt t="191578" x="6178550" y="6746875"/>
          <p14:tracePt t="191586" x="6207125" y="6746875"/>
          <p14:tracePt t="191604" x="6248400" y="6746875"/>
          <p14:tracePt t="191610" x="6261100" y="6746875"/>
          <p14:tracePt t="191618" x="6275388" y="6746875"/>
          <p14:tracePt t="191626" x="6289675" y="6746875"/>
          <p14:tracePt t="191634" x="6302375" y="6746875"/>
          <p14:tracePt t="191652" x="6316663" y="6746875"/>
          <p14:tracePt t="191658" x="6343650" y="6746875"/>
          <p14:tracePt t="191666" x="6384925" y="6761163"/>
          <p14:tracePt t="191674" x="6413500" y="6775450"/>
          <p14:tracePt t="191682" x="6469063" y="6789738"/>
          <p14:tracePt t="191690" x="6496050" y="6789738"/>
          <p14:tracePt t="191697" x="6523038" y="6789738"/>
          <p14:tracePt t="191705" x="6551613" y="6789738"/>
          <p14:tracePt t="191715" x="6578600" y="6789738"/>
          <p14:tracePt t="191730" x="6605588" y="6789738"/>
          <p14:tracePt t="191738" x="6619875" y="6789738"/>
          <p14:tracePt t="191746" x="6648450" y="6789738"/>
          <p14:tracePt t="191754" x="6661150" y="6789738"/>
          <p14:tracePt t="191781" x="6702425" y="6775450"/>
          <p14:tracePt t="191795" x="6716713" y="6775450"/>
          <p14:tracePt t="191802" x="6731000" y="6775450"/>
          <p14:tracePt t="191811" x="6731000" y="6761163"/>
          <p14:tracePt t="191818" x="6743700" y="6761163"/>
          <p14:tracePt t="191834" x="6757988" y="6746875"/>
          <p14:tracePt t="191859" x="6784975" y="6719888"/>
          <p14:tracePt t="191866" x="6799263" y="6692900"/>
          <p14:tracePt t="191882" x="6813550" y="6664325"/>
          <p14:tracePt t="191909" x="6840538" y="6664325"/>
          <p14:tracePt t="191914" x="6854825" y="6651625"/>
          <p14:tracePt t="191923" x="6869113" y="6637338"/>
          <p14:tracePt t="191930" x="6881813" y="6637338"/>
          <p14:tracePt t="191938" x="6896100" y="6623050"/>
          <p14:tracePt t="191946" x="6910388" y="6610350"/>
          <p14:tracePt t="191955" x="6923088" y="6610350"/>
          <p14:tracePt t="191962" x="6951663" y="6596063"/>
          <p14:tracePt t="191970" x="6964363" y="6596063"/>
          <p14:tracePt t="191988" x="6992938" y="6596063"/>
          <p14:tracePt t="191994" x="7019925" y="6581775"/>
          <p14:tracePt t="192002" x="7046913" y="6567488"/>
          <p14:tracePt t="192010" x="7061200" y="6567488"/>
          <p14:tracePt t="192018" x="7102475" y="6554788"/>
          <p14:tracePt t="192036" x="7172325" y="6540500"/>
          <p14:tracePt t="192050" x="7185025" y="6513513"/>
          <p14:tracePt t="192058" x="7199313" y="6513513"/>
          <p14:tracePt t="192066" x="7199313" y="6499225"/>
          <p14:tracePt t="192074" x="7226300" y="6499225"/>
          <p14:tracePt t="192090" x="7226300" y="6484938"/>
          <p14:tracePt t="192098" x="7240588" y="6472238"/>
          <p14:tracePt t="192114" x="7254875" y="6472238"/>
          <p14:tracePt t="192122" x="7267575" y="6457950"/>
          <p14:tracePt t="192130" x="7281863" y="6457950"/>
          <p14:tracePt t="192138" x="7296150" y="6443663"/>
          <p14:tracePt t="192164" x="7310438" y="6416675"/>
          <p14:tracePt t="192194" x="7323138" y="6402388"/>
          <p14:tracePt t="192210" x="7337425" y="6375400"/>
          <p14:tracePt t="192242" x="7351713" y="6346825"/>
          <p14:tracePt t="192266" x="7351713" y="6334125"/>
          <p14:tracePt t="192273" x="7351713" y="6319838"/>
          <p14:tracePt t="192282" x="7351713" y="6305550"/>
          <p14:tracePt t="192289" x="7351713" y="6292850"/>
          <p14:tracePt t="192310" x="7351713" y="6278563"/>
          <p14:tracePt t="192314" x="7351713" y="6251575"/>
          <p14:tracePt t="192321" x="7351713" y="6237288"/>
          <p14:tracePt t="192339" x="7351713" y="6223000"/>
          <p14:tracePt t="192353" x="7351713" y="6208713"/>
          <p14:tracePt t="192361" x="7364413" y="6181725"/>
          <p14:tracePt t="192378" x="7364413" y="6167438"/>
          <p14:tracePt t="192394" x="7364413" y="6154738"/>
          <p14:tracePt t="192420" x="7364413" y="6140450"/>
          <p14:tracePt t="192426" x="7351713" y="6126163"/>
          <p14:tracePt t="192434" x="7351713" y="6113463"/>
          <p14:tracePt t="192468" x="7351713" y="6084888"/>
          <p14:tracePt t="192474" x="7323138" y="6084888"/>
          <p14:tracePt t="192490" x="7323138" y="6072188"/>
          <p14:tracePt t="192497" x="7323138" y="6057900"/>
          <p14:tracePt t="192505" x="7310438" y="6043613"/>
          <p14:tracePt t="192533" x="7296150" y="6029325"/>
          <p14:tracePt t="192546" x="7296150" y="6016625"/>
          <p14:tracePt t="192565" x="7281863" y="6002338"/>
          <p14:tracePt t="192570" x="7281863" y="5988050"/>
          <p14:tracePt t="192596" x="7267575" y="5961063"/>
          <p14:tracePt t="192602" x="7254875" y="5961063"/>
          <p14:tracePt t="192609" x="7254875" y="5934075"/>
          <p14:tracePt t="192625" x="7254875" y="5919788"/>
          <p14:tracePt t="192633" x="7254875" y="5905500"/>
          <p14:tracePt t="192642" x="7254875" y="5892800"/>
          <p14:tracePt t="192658" x="7254875" y="5878513"/>
          <p14:tracePt t="192666" x="7240588" y="5864225"/>
          <p14:tracePt t="192674" x="7226300" y="5849938"/>
          <p14:tracePt t="192682" x="7226300" y="5837238"/>
          <p14:tracePt t="192698" x="7226300" y="5822950"/>
          <p14:tracePt t="192715" x="7226300" y="5808663"/>
          <p14:tracePt t="192723" x="7226300" y="5795963"/>
          <p14:tracePt t="192746" x="7226300" y="5781675"/>
          <p14:tracePt t="192754" x="7226300" y="5754688"/>
          <p14:tracePt t="192792" x="7226300" y="5740400"/>
          <p14:tracePt t="192826" x="7226300" y="5713413"/>
          <p14:tracePt t="192858" x="7226300" y="5699125"/>
          <p14:tracePt t="192887" x="7240588" y="5657850"/>
          <p14:tracePt t="192899" x="7240588" y="5643563"/>
          <p14:tracePt t="192914" x="7254875" y="5629275"/>
          <p14:tracePt t="192931" x="7267575" y="5616575"/>
          <p14:tracePt t="192938" x="7267575" y="5602288"/>
          <p14:tracePt t="192963" x="7281863" y="5602288"/>
          <p14:tracePt t="192978" x="7281863" y="5575300"/>
          <p14:tracePt t="193011" x="7296150" y="5575300"/>
          <p14:tracePt t="193036" x="7310438" y="5561013"/>
          <p14:tracePt t="193074" x="7323138" y="5534025"/>
          <p14:tracePt t="193082" x="7337425" y="5519738"/>
          <p14:tracePt t="193098" x="7351713" y="5505450"/>
          <p14:tracePt t="193131" x="7364413" y="5491163"/>
          <p14:tracePt t="193146" x="7378700" y="5478463"/>
          <p14:tracePt t="193162" x="7392988" y="5478463"/>
          <p14:tracePt t="193170" x="7405688" y="5449888"/>
          <p14:tracePt t="193203" x="7434263" y="5422900"/>
          <p14:tracePt t="193227" x="7461250" y="5408613"/>
          <p14:tracePt t="193235" x="7461250" y="5395913"/>
          <p14:tracePt t="193252" x="7475538" y="5381625"/>
          <p14:tracePt t="193270" x="7488238" y="5367338"/>
          <p14:tracePt t="193291" x="7502525" y="5354638"/>
          <p14:tracePt t="193318" x="7516813" y="5340350"/>
          <p14:tracePt t="193322" x="7531100" y="5326063"/>
          <p14:tracePt t="193355" x="7558088" y="5311775"/>
          <p14:tracePt t="193371" x="7572375" y="5299075"/>
          <p14:tracePt t="193378" x="7585075" y="5299075"/>
          <p14:tracePt t="193427" x="7613650" y="5270500"/>
          <p14:tracePt t="193476" x="7626350" y="5270500"/>
          <p14:tracePt t="193490" x="7640638" y="5270500"/>
          <p14:tracePt t="193509" x="7667625" y="5257800"/>
          <p14:tracePt t="193534" x="7667625" y="5243513"/>
          <p14:tracePt t="193554" x="7696200" y="5243513"/>
          <p14:tracePt t="193594" x="7708900" y="5243513"/>
          <p14:tracePt t="193626" x="7737475" y="5243513"/>
          <p14:tracePt t="193710" x="7751763" y="5243513"/>
          <p14:tracePt t="193722" x="7764463" y="5243513"/>
          <p14:tracePt t="193743" x="7793038" y="5257800"/>
          <p14:tracePt t="193753" x="7805738" y="5257800"/>
          <p14:tracePt t="193775" x="7820025" y="5270500"/>
          <p14:tracePt t="193785" x="7834313" y="5270500"/>
          <p14:tracePt t="193815" x="7847013" y="5270500"/>
          <p14:tracePt t="193819" x="7847013" y="5284788"/>
          <p14:tracePt t="193825" x="7861300" y="5284788"/>
          <p14:tracePt t="193845" x="7875588" y="5299075"/>
          <p14:tracePt t="193850" x="7888288" y="5299075"/>
          <p14:tracePt t="193867" x="7888288" y="5311775"/>
          <p14:tracePt t="193873" x="7902575" y="5326063"/>
          <p14:tracePt t="193881" x="7916863" y="5326063"/>
          <p14:tracePt t="193889" x="7929563" y="5340350"/>
          <p14:tracePt t="193908" x="7929563" y="5354638"/>
          <p14:tracePt t="193915" x="7943850" y="5367338"/>
          <p14:tracePt t="193921" x="7958138" y="5381625"/>
          <p14:tracePt t="193937" x="7958138" y="5395913"/>
          <p14:tracePt t="193955" x="7972425" y="5408613"/>
          <p14:tracePt t="193961" x="7985125" y="5422900"/>
          <p14:tracePt t="193969" x="7999413" y="5449888"/>
          <p14:tracePt t="193994" x="8013700" y="5478463"/>
          <p14:tracePt t="194001" x="8026400" y="5478463"/>
          <p14:tracePt t="194010" x="8026400" y="5491163"/>
          <p14:tracePt t="194030" x="8026400" y="5505450"/>
          <p14:tracePt t="194033" x="8040688" y="5505450"/>
          <p14:tracePt t="194049" x="8054975" y="5534025"/>
          <p14:tracePt t="194050" x="8054975" y="5546725"/>
          <p14:tracePt t="194066" x="8054975" y="5575300"/>
          <p14:tracePt t="194081" x="8054975" y="5588000"/>
          <p14:tracePt t="194097" x="8054975" y="5602288"/>
          <p14:tracePt t="194098" x="8054975" y="5616575"/>
          <p14:tracePt t="194106" x="8067675" y="5629275"/>
          <p14:tracePt t="194113" x="8081963" y="5629275"/>
          <p14:tracePt t="194121" x="8081963" y="5657850"/>
          <p14:tracePt t="194130" x="8081963" y="5684838"/>
          <p14:tracePt t="194146" x="8081963" y="5699125"/>
          <p14:tracePt t="194162" x="8081963" y="5726113"/>
          <p14:tracePt t="194190" x="8081963" y="5740400"/>
          <p14:tracePt t="194194" x="8081963" y="5754688"/>
          <p14:tracePt t="194210" x="8081963" y="5781675"/>
          <p14:tracePt t="194218" x="8067675" y="5795963"/>
          <p14:tracePt t="194234" x="8067675" y="5808663"/>
          <p14:tracePt t="194268" x="8067675" y="5837238"/>
          <p14:tracePt t="194284" x="8054975" y="5864225"/>
          <p14:tracePt t="194300" x="8040688" y="5892800"/>
          <p14:tracePt t="194306" x="8026400" y="5919788"/>
          <p14:tracePt t="194338" x="8026400" y="5934075"/>
          <p14:tracePt t="194345" x="8026400" y="5946775"/>
          <p14:tracePt t="194371" x="8026400" y="5961063"/>
          <p14:tracePt t="194406" x="7999413" y="6002338"/>
          <p14:tracePt t="194411" x="7985125" y="6016625"/>
          <p14:tracePt t="194429" x="7972425" y="6043613"/>
          <p14:tracePt t="194434" x="7972425" y="6057900"/>
          <p14:tracePt t="194443" x="7943850" y="6072188"/>
          <p14:tracePt t="194460" x="7929563" y="6099175"/>
          <p14:tracePt t="194465" x="7916863" y="6113463"/>
          <p14:tracePt t="194490" x="7902575" y="6126163"/>
          <p14:tracePt t="194505" x="7888288" y="6140450"/>
          <p14:tracePt t="194513" x="7888288" y="6154738"/>
          <p14:tracePt t="194521" x="7888288" y="6167438"/>
          <p14:tracePt t="194529" x="7861300" y="6181725"/>
          <p14:tracePt t="194538" x="7861300" y="6196013"/>
          <p14:tracePt t="194545" x="7847013" y="6196013"/>
          <p14:tracePt t="194554" x="7834313" y="6208713"/>
          <p14:tracePt t="194561" x="7820025" y="6208713"/>
          <p14:tracePt t="194570" x="7805738" y="6237288"/>
          <p14:tracePt t="194594" x="7793038" y="6237288"/>
          <p14:tracePt t="194627" x="7778750" y="6251575"/>
          <p14:tracePt t="194643" x="7764463" y="6264275"/>
          <p14:tracePt t="194650" x="7737475" y="6264275"/>
          <p14:tracePt t="194672" x="7696200" y="6278563"/>
          <p14:tracePt t="194675" x="7667625" y="6278563"/>
          <p14:tracePt t="194682" x="7654925" y="6278563"/>
          <p14:tracePt t="194704" x="7585075" y="6278563"/>
          <p14:tracePt t="194706" x="7543800" y="6278563"/>
          <p14:tracePt t="194714" x="7516813" y="6278563"/>
          <p14:tracePt t="194722" x="7488238" y="6278563"/>
          <p14:tracePt t="194729" x="7461250" y="6278563"/>
          <p14:tracePt t="194748" x="7419975" y="6278563"/>
          <p14:tracePt t="194753" x="7392988" y="6278563"/>
          <p14:tracePt t="194770" x="7378700" y="6264275"/>
          <p14:tracePt t="194777" x="7364413" y="6264275"/>
          <p14:tracePt t="194785" x="7351713" y="6251575"/>
          <p14:tracePt t="194793" x="7337425" y="6237288"/>
          <p14:tracePt t="194802" x="7323138" y="6223000"/>
          <p14:tracePt t="194809" x="7296150" y="6208713"/>
          <p14:tracePt t="194825" x="7281863" y="6196013"/>
          <p14:tracePt t="194827" x="7267575" y="6167438"/>
          <p14:tracePt t="194834" x="7254875" y="6154738"/>
          <p14:tracePt t="194841" x="7254875" y="6140450"/>
          <p14:tracePt t="194849" x="7240588" y="6113463"/>
          <p14:tracePt t="194857" x="7226300" y="6084888"/>
          <p14:tracePt t="194872" x="7213600" y="6072188"/>
          <p14:tracePt t="194874" x="7213600" y="6057900"/>
          <p14:tracePt t="194882" x="7213600" y="6043613"/>
          <p14:tracePt t="194889" x="7213600" y="6029325"/>
          <p14:tracePt t="194898" x="7213600" y="6016625"/>
          <p14:tracePt t="194913" x="7213600" y="6002338"/>
          <p14:tracePt t="194933" x="7213600" y="5975350"/>
          <p14:tracePt t="194938" x="7213600" y="5961063"/>
          <p14:tracePt t="194966" x="7213600" y="5934075"/>
          <p14:tracePt t="194977" x="7226300" y="5919788"/>
          <p14:tracePt t="195001" x="7240588" y="5905500"/>
          <p14:tracePt t="195009" x="7240588" y="5892800"/>
          <p14:tracePt t="195018" x="7254875" y="5878513"/>
          <p14:tracePt t="195025" x="7254875" y="5864225"/>
          <p14:tracePt t="195033" x="7267575" y="5864225"/>
          <p14:tracePt t="195042" x="7281863" y="5837238"/>
          <p14:tracePt t="195062" x="7296150" y="5808663"/>
          <p14:tracePt t="195074" x="7296150" y="5795963"/>
          <p14:tracePt t="195090" x="7296150" y="5767388"/>
          <p14:tracePt t="195122" x="7310438" y="5740400"/>
          <p14:tracePt t="195129" x="7323138" y="5726113"/>
          <p14:tracePt t="195137" x="7323138" y="5713413"/>
          <p14:tracePt t="195159" x="7323138" y="5699125"/>
          <p14:tracePt t="195162" x="7323138" y="5684838"/>
          <p14:tracePt t="195169" x="7337425" y="5684838"/>
          <p14:tracePt t="195178" x="7337425" y="5657850"/>
          <p14:tracePt t="195200" x="7364413" y="5657850"/>
          <p14:tracePt t="195210" x="7364413" y="5629275"/>
          <p14:tracePt t="195245" x="7392988" y="5616575"/>
          <p14:tracePt t="195266" x="7392988" y="5602288"/>
          <p14:tracePt t="195273" x="7405688" y="5588000"/>
          <p14:tracePt t="195290" x="7405688" y="5575300"/>
          <p14:tracePt t="195307" x="7434263" y="5561013"/>
          <p14:tracePt t="195322" x="7434263" y="5546725"/>
          <p14:tracePt t="195330" x="7446963" y="5534025"/>
          <p14:tracePt t="195346" x="7461250" y="5505450"/>
          <p14:tracePt t="195354" x="7475538" y="5505450"/>
          <p14:tracePt t="195369" x="7488238" y="5478463"/>
          <p14:tracePt t="195386" x="7502525" y="5478463"/>
          <p14:tracePt t="195417" x="7502525" y="5449888"/>
          <p14:tracePt t="195466" x="7543800" y="5449888"/>
          <p14:tracePt t="195512" x="7543800" y="5422900"/>
          <p14:tracePt t="195522" x="7558088" y="5422900"/>
          <p14:tracePt t="195529" x="7572375" y="5408613"/>
          <p14:tracePt t="195578" x="7572375" y="5395913"/>
          <p14:tracePt t="195585" x="7585075" y="5395913"/>
          <p14:tracePt t="195611" x="7585075" y="5381625"/>
          <p14:tracePt t="195617" x="7599363" y="5381625"/>
          <p14:tracePt t="195633" x="7613650" y="5381625"/>
          <p14:tracePt t="195658" x="7626350" y="5354638"/>
          <p14:tracePt t="195682" x="7640638" y="5340350"/>
          <p14:tracePt t="195713" x="7654925" y="5326063"/>
          <p14:tracePt t="195834" x="7667625" y="5326063"/>
          <p14:tracePt t="195858" x="7681913" y="5326063"/>
          <p14:tracePt t="195865" x="7696200" y="5326063"/>
          <p14:tracePt t="195874" x="7708900" y="5326063"/>
          <p14:tracePt t="195890" x="7737475" y="5326063"/>
          <p14:tracePt t="195921" x="7751763" y="5326063"/>
          <p14:tracePt t="195951" x="7778750" y="5326063"/>
          <p14:tracePt t="195955" x="7793038" y="5326063"/>
          <p14:tracePt t="195961" x="7805738" y="5340350"/>
          <p14:tracePt t="195969" x="7820025" y="5340350"/>
          <p14:tracePt t="195977" x="7834313" y="5354638"/>
          <p14:tracePt t="195995" x="7847013" y="5367338"/>
          <p14:tracePt t="196001" x="7861300" y="5381625"/>
          <p14:tracePt t="196024" x="7875588" y="5381625"/>
          <p14:tracePt t="196038" x="7875588" y="5408613"/>
          <p14:tracePt t="196042" x="7888288" y="5408613"/>
          <p14:tracePt t="196050" x="7888288" y="5422900"/>
          <p14:tracePt t="196066" x="7902575" y="5437188"/>
          <p14:tracePt t="196086" x="7916863" y="5464175"/>
          <p14:tracePt t="196090" x="7929563" y="5464175"/>
          <p14:tracePt t="196097" x="7929563" y="5478463"/>
          <p14:tracePt t="196105" x="7929563" y="5491163"/>
          <p14:tracePt t="196113" x="7929563" y="5505450"/>
          <p14:tracePt t="196121" x="7943850" y="5519738"/>
          <p14:tracePt t="196129" x="7943850" y="5534025"/>
          <p14:tracePt t="196138" x="7943850" y="5546725"/>
          <p14:tracePt t="196162" x="7943850" y="5575300"/>
          <p14:tracePt t="196177" x="7958138" y="5575300"/>
          <p14:tracePt t="196187" x="7958138" y="5588000"/>
          <p14:tracePt t="196203" x="7958138" y="5602288"/>
          <p14:tracePt t="196210" x="7958138" y="5616575"/>
          <p14:tracePt t="196218" x="7972425" y="5629275"/>
          <p14:tracePt t="196239" x="7972425" y="5643563"/>
          <p14:tracePt t="196251" x="7972425" y="5670550"/>
          <p14:tracePt t="196266" x="7972425" y="5684838"/>
          <p14:tracePt t="196287" x="7972425" y="5699125"/>
          <p14:tracePt t="196290" x="7972425" y="5713413"/>
          <p14:tracePt t="196298" x="7972425" y="5740400"/>
          <p14:tracePt t="196315" x="7972425" y="5754688"/>
          <p14:tracePt t="196347" x="7972425" y="5767388"/>
          <p14:tracePt t="196354" x="7972425" y="5781675"/>
          <p14:tracePt t="196362" x="7972425" y="5795963"/>
          <p14:tracePt t="196370" x="7972425" y="5808663"/>
          <p14:tracePt t="196378" x="7972425" y="5822950"/>
          <p14:tracePt t="196395" x="7958138" y="5849938"/>
          <p14:tracePt t="196402" x="7958138" y="5864225"/>
          <p14:tracePt t="196411" x="7943850" y="5878513"/>
          <p14:tracePt t="196427" x="7943850" y="5892800"/>
          <p14:tracePt t="196435" x="7943850" y="5905500"/>
          <p14:tracePt t="196470" x="7943850" y="5919788"/>
          <p14:tracePt t="196474" x="7943850" y="5934075"/>
          <p14:tracePt t="196503" x="7943850" y="5946775"/>
          <p14:tracePt t="196506" x="7943850" y="5961063"/>
          <p14:tracePt t="196513" x="7943850" y="5975350"/>
          <p14:tracePt t="196549" x="7929563" y="6002338"/>
          <p14:tracePt t="196553" x="7929563" y="6043613"/>
          <p14:tracePt t="196562" x="7916863" y="6043613"/>
          <p14:tracePt t="196586" x="7916863" y="6057900"/>
          <p14:tracePt t="196602" x="7902575" y="6072188"/>
          <p14:tracePt t="196629" x="7902575" y="6084888"/>
          <p14:tracePt t="196663" x="7902575" y="6099175"/>
          <p14:tracePt t="196819" x="7902575" y="6126163"/>
          <p14:tracePt t="197067" x="7875588" y="6140450"/>
          <p14:tracePt t="197083" x="7861300" y="6154738"/>
          <p14:tracePt t="197091" x="7847013" y="6154738"/>
          <p14:tracePt t="197108" x="7847013" y="6167438"/>
          <p14:tracePt t="197122" x="7834313" y="6167438"/>
          <p14:tracePt t="197129" x="7820025" y="6181725"/>
          <p14:tracePt t="197215" x="7805738" y="6181725"/>
          <p14:tracePt t="197247" x="7778750" y="6181725"/>
          <p14:tracePt t="197257" x="7764463" y="6181725"/>
          <p14:tracePt t="197322" x="7751763" y="6181725"/>
          <p14:tracePt t="197339" x="7723188" y="6181725"/>
          <p14:tracePt t="197346" x="7708900" y="6181725"/>
          <p14:tracePt t="197354" x="7696200" y="6181725"/>
          <p14:tracePt t="197383" x="7681913" y="6181725"/>
          <p14:tracePt t="197465" x="7654925" y="6181725"/>
          <p14:tracePt t="197473" x="7640638" y="6181725"/>
          <p14:tracePt t="197492" x="7626350" y="6167438"/>
          <p14:tracePt t="197498" x="7613650" y="6154738"/>
          <p14:tracePt t="197528" x="7599363" y="6154738"/>
          <p14:tracePt t="197650" x="7585075" y="6140450"/>
          <p14:tracePt t="197658" x="7572375" y="6126163"/>
          <p14:tracePt t="197674" x="7572375" y="6113463"/>
          <p14:tracePt t="197695" x="7572375" y="6099175"/>
          <p14:tracePt t="197698" x="7558088" y="6084888"/>
          <p14:tracePt t="197706" x="7543800" y="6072188"/>
          <p14:tracePt t="197740" x="7543800" y="6043613"/>
          <p14:tracePt t="197761" x="7543800" y="6029325"/>
          <p14:tracePt t="197778" x="7543800" y="6016625"/>
          <p14:tracePt t="197803" x="7543800" y="6002338"/>
          <p14:tracePt t="197810" x="7543800" y="5988050"/>
          <p14:tracePt t="197817" x="7543800" y="5975350"/>
          <p14:tracePt t="197833" x="7543800" y="5961063"/>
          <p14:tracePt t="198043" x="7543800" y="5946775"/>
          <p14:tracePt t="198086" x="7531100" y="5946775"/>
          <p14:tracePt t="198114" x="7516813" y="5961063"/>
          <p14:tracePt t="198132" x="7502525" y="5975350"/>
          <p14:tracePt t="198146" x="7502525" y="6002338"/>
          <p14:tracePt t="198181" x="7502525" y="6016625"/>
          <p14:tracePt t="198185" x="7502525" y="6029325"/>
          <p14:tracePt t="198201" x="7488238" y="6043613"/>
          <p14:tracePt t="198223" x="7475538" y="6043613"/>
          <p14:tracePt t="198255" x="7475538" y="6072188"/>
          <p14:tracePt t="198266" x="7475538" y="6084888"/>
          <p14:tracePt t="198304" x="7488238" y="6099175"/>
          <p14:tracePt t="198305" x="7502525" y="6126163"/>
          <p14:tracePt t="198313" x="7502525" y="6140450"/>
          <p14:tracePt t="198334" x="7531100" y="6140450"/>
          <p14:tracePt t="198337" x="7531100" y="6154738"/>
          <p14:tracePt t="198345" x="7543800" y="6154738"/>
          <p14:tracePt t="198354" x="7543800" y="6167438"/>
          <p14:tracePt t="198361" x="7572375" y="6167438"/>
          <p14:tracePt t="198416" x="7585075" y="6167438"/>
          <p14:tracePt t="198425" x="7599363" y="6167438"/>
          <p14:tracePt t="198441" x="7613650" y="6167438"/>
          <p14:tracePt t="198459" x="7640638" y="6167438"/>
          <p14:tracePt t="198473" x="7654925" y="6167438"/>
          <p14:tracePt t="198489" x="7667625" y="6167438"/>
          <p14:tracePt t="198505" x="7696200" y="6167438"/>
          <p14:tracePt t="198538" x="7708900" y="6167438"/>
          <p14:tracePt t="198569" x="7723188" y="6167438"/>
          <p14:tracePt t="198578" x="7737475" y="6167438"/>
          <p14:tracePt t="198610" x="7751763" y="6167438"/>
          <p14:tracePt t="198634" x="7778750" y="6167438"/>
          <p14:tracePt t="198641" x="7793038" y="6167438"/>
          <p14:tracePt t="198658" x="7805738" y="6154738"/>
          <p14:tracePt t="198673" x="7820025" y="6154738"/>
          <p14:tracePt t="198698" x="7834313" y="6154738"/>
          <p14:tracePt t="198754" x="7847013" y="6154738"/>
          <p14:tracePt t="198839" x="7875588" y="6140450"/>
          <p14:tracePt t="198872" x="7888288" y="6126163"/>
          <p14:tracePt t="198881" x="7902575" y="6126163"/>
          <p14:tracePt t="198915" x="7916863" y="6113463"/>
          <p14:tracePt t="198946" x="7929563" y="6099175"/>
          <p14:tracePt t="199498" x="7916863" y="6099175"/>
          <p14:tracePt t="199507" x="7902575" y="6099175"/>
          <p14:tracePt t="199534" x="7861300" y="6126163"/>
          <p14:tracePt t="199538" x="7847013" y="6126163"/>
          <p14:tracePt t="199546" x="7834313" y="6126163"/>
          <p14:tracePt t="199553" x="7820025" y="6126163"/>
          <p14:tracePt t="199570" x="7793038" y="6126163"/>
          <p14:tracePt t="199577" x="7793038" y="6140450"/>
          <p14:tracePt t="199585" x="7778750" y="6140450"/>
          <p14:tracePt t="199602" x="7751763" y="6140450"/>
          <p14:tracePt t="199633" x="7737475" y="6140450"/>
          <p14:tracePt t="199634" x="7723188" y="6140450"/>
          <p14:tracePt t="199643" x="7708900" y="6140450"/>
          <p14:tracePt t="199650" x="7681913" y="6140450"/>
          <p14:tracePt t="199671" x="7654925" y="6140450"/>
          <p14:tracePt t="199674" x="7640638" y="6140450"/>
          <p14:tracePt t="199682" x="7626350" y="6140450"/>
          <p14:tracePt t="199699" x="7585075" y="6140450"/>
          <p14:tracePt t="199706" x="7572375" y="6140450"/>
          <p14:tracePt t="199721" x="7543800" y="6140450"/>
          <p14:tracePt t="199745" x="7531100" y="6140450"/>
          <p14:tracePt t="199762" x="7516813" y="6140450"/>
          <p14:tracePt t="199778" x="7502525" y="6140450"/>
          <p14:tracePt t="199781" x="7488238" y="6140450"/>
          <p14:tracePt t="199787" x="7488238" y="6126163"/>
          <p14:tracePt t="199794" x="7475538" y="6126163"/>
          <p14:tracePt t="199802" x="7461250" y="6126163"/>
          <p14:tracePt t="199823" x="7446963" y="6113463"/>
          <p14:tracePt t="199826" x="7419975" y="6084888"/>
          <p14:tracePt t="199834" x="7419975" y="6072188"/>
          <p14:tracePt t="199858" x="7405688" y="6072188"/>
          <p14:tracePt t="200058" x="7419975" y="6072188"/>
          <p14:tracePt t="200066" x="7434263" y="6072188"/>
          <p14:tracePt t="200089" x="7475538" y="6072188"/>
          <p14:tracePt t="200091" x="7502525" y="6072188"/>
          <p14:tracePt t="200114" x="7516813" y="6072188"/>
          <p14:tracePt t="200130" x="7543800" y="6072188"/>
          <p14:tracePt t="200146" x="7558088" y="6072188"/>
          <p14:tracePt t="200154" x="7572375" y="6084888"/>
          <p14:tracePt t="200161" x="7585075" y="6084888"/>
          <p14:tracePt t="200170" x="7599363" y="6084888"/>
          <p14:tracePt t="200178" x="7626350" y="6084888"/>
          <p14:tracePt t="200191" x="7626350" y="6099175"/>
          <p14:tracePt t="200194" x="7654925" y="6099175"/>
          <p14:tracePt t="200211" x="7667625" y="6099175"/>
          <p14:tracePt t="200242" x="7696200" y="6099175"/>
          <p14:tracePt t="200258" x="7708900" y="6113463"/>
          <p14:tracePt t="200283" x="7723188" y="6113463"/>
          <p14:tracePt t="200307" x="7737475" y="6113463"/>
          <p14:tracePt t="200323" x="7751763" y="6113463"/>
          <p14:tracePt t="200330" x="7764463" y="6113463"/>
          <p14:tracePt t="200338" x="7778750" y="6113463"/>
          <p14:tracePt t="200362" x="7793038" y="6113463"/>
          <p14:tracePt t="200418" x="7820025" y="6113463"/>
          <p14:tracePt t="200452" x="7847013" y="6113463"/>
          <p14:tracePt t="200465" x="7861300" y="6099175"/>
          <p14:tracePt t="200498" x="7875588" y="6099175"/>
          <p14:tracePt t="200546" x="7888288" y="6099175"/>
          <p14:tracePt t="200553" x="7902575" y="6099175"/>
          <p14:tracePt t="200907" x="7888288" y="6099175"/>
          <p14:tracePt t="200923" x="7875588" y="6099175"/>
          <p14:tracePt t="200964" x="7834313" y="6113463"/>
          <p14:tracePt t="200989" x="7820025" y="6113463"/>
          <p14:tracePt t="201001" x="7805738" y="6113463"/>
          <p14:tracePt t="201010" x="7778750" y="6126163"/>
          <p14:tracePt t="201017" x="7764463" y="6126163"/>
          <p14:tracePt t="201033" x="7751763" y="6126163"/>
          <p14:tracePt t="201042" x="7737475" y="6126163"/>
          <p14:tracePt t="201049" x="7723188" y="6126163"/>
          <p14:tracePt t="201074" x="7681913" y="6140450"/>
          <p14:tracePt t="201082" x="7667625" y="6140450"/>
          <p14:tracePt t="201090" x="7654925" y="6140450"/>
          <p14:tracePt t="201098" x="7640638" y="6140450"/>
          <p14:tracePt t="201135" x="7613650" y="6140450"/>
          <p14:tracePt t="201170" x="7599363" y="6140450"/>
          <p14:tracePt t="201177" x="7585075" y="6140450"/>
          <p14:tracePt t="201197" x="7572375" y="6140450"/>
          <p14:tracePt t="201202" x="7558088" y="6140450"/>
          <p14:tracePt t="201258" x="7543800" y="6140450"/>
          <p14:tracePt t="201273" x="7531100" y="6140450"/>
          <p14:tracePt t="201283" x="7516813" y="6140450"/>
          <p14:tracePt t="201328" x="7502525" y="6140450"/>
          <p14:tracePt t="201378" x="7488238" y="6140450"/>
          <p14:tracePt t="201385" x="7475538" y="6140450"/>
          <p14:tracePt t="201410" x="7461250" y="6126163"/>
          <p14:tracePt t="201778" x="7461250" y="6099175"/>
          <p14:tracePt t="201788" x="7488238" y="6099175"/>
          <p14:tracePt t="201818" x="7502525" y="6099175"/>
          <p14:tracePt t="201870" x="7516813" y="6099175"/>
          <p14:tracePt t="201874" x="7531100" y="6099175"/>
          <p14:tracePt t="201896" x="7558088" y="6099175"/>
          <p14:tracePt t="201906" x="7585075" y="6099175"/>
          <p14:tracePt t="201921" x="7613650" y="6099175"/>
          <p14:tracePt t="201945" x="7640638" y="6099175"/>
          <p14:tracePt t="201969" x="7654925" y="6099175"/>
          <p14:tracePt t="201977" x="7681913" y="6099175"/>
          <p14:tracePt t="201986" x="7696200" y="6099175"/>
          <p14:tracePt t="202002" x="7708900" y="6099175"/>
          <p14:tracePt t="202009" x="7723188" y="6099175"/>
          <p14:tracePt t="202017" x="7737475" y="6099175"/>
          <p14:tracePt t="202033" x="7751763" y="6099175"/>
          <p14:tracePt t="202058" x="7764463" y="6099175"/>
          <p14:tracePt t="202083" x="7793038" y="6113463"/>
          <p14:tracePt t="202115" x="7820025" y="6113463"/>
          <p14:tracePt t="202131" x="7834313" y="6113463"/>
          <p14:tracePt t="202138" x="7847013" y="6113463"/>
          <p14:tracePt t="202147" x="7861300" y="6113463"/>
          <p14:tracePt t="202166" x="7875588" y="6113463"/>
          <p14:tracePt t="202246" x="7888288" y="6113463"/>
          <p14:tracePt t="202274" x="7916863" y="6113463"/>
          <p14:tracePt t="203306" x="7902575" y="6113463"/>
          <p14:tracePt t="203313" x="7875588" y="6126163"/>
          <p14:tracePt t="203334" x="7861300" y="6126163"/>
          <p14:tracePt t="203338" x="7861300" y="6140450"/>
          <p14:tracePt t="203474" x="7834313" y="6140450"/>
          <p14:tracePt t="203490" x="7820025" y="6140450"/>
          <p14:tracePt t="203498" x="7805738" y="6140450"/>
          <p14:tracePt t="203506" x="7793038" y="6140450"/>
          <p14:tracePt t="203514" x="7793038" y="6154738"/>
          <p14:tracePt t="203539" x="7764463" y="6154738"/>
          <p14:tracePt t="204618" x="7764463" y="6167438"/>
          <p14:tracePt t="204626" x="7751763" y="6167438"/>
          <p14:tracePt t="204645" x="7723188" y="6208713"/>
          <p14:tracePt t="204650" x="7708900" y="6223000"/>
          <p14:tracePt t="204658" x="7696200" y="6223000"/>
          <p14:tracePt t="204666" x="7667625" y="6223000"/>
          <p14:tracePt t="204673" x="7626350" y="6237288"/>
          <p14:tracePt t="204689" x="7585075" y="6264275"/>
          <p14:tracePt t="204691" x="7543800" y="6264275"/>
          <p14:tracePt t="204698" x="7531100" y="6278563"/>
          <p14:tracePt t="204705" x="7516813" y="6278563"/>
          <p14:tracePt t="204714" x="7502525" y="6278563"/>
          <p14:tracePt t="204730" x="7475538" y="6278563"/>
          <p14:tracePt t="204746" x="7461250" y="6264275"/>
          <p14:tracePt t="204753" x="7446963" y="6251575"/>
          <p14:tracePt t="204762" x="7419975" y="6208713"/>
          <p14:tracePt t="204770" x="7405688" y="6181725"/>
          <p14:tracePt t="204778" x="7364413" y="6140450"/>
          <p14:tracePt t="204786" x="7323138" y="6099175"/>
          <p14:tracePt t="204795" x="7281863" y="6043613"/>
          <p14:tracePt t="204802" x="7254875" y="6002338"/>
          <p14:tracePt t="204810" x="7213600" y="5946775"/>
          <p14:tracePt t="204818" x="7172325" y="5892800"/>
          <p14:tracePt t="204826" x="7158038" y="5837238"/>
          <p14:tracePt t="204834" x="7131050" y="5795963"/>
          <p14:tracePt t="204842" x="7116763" y="5767388"/>
          <p14:tracePt t="204850" x="7116763" y="5740400"/>
          <p14:tracePt t="204858" x="7116763" y="5726113"/>
          <p14:tracePt t="204874" x="7116763" y="5699125"/>
          <p14:tracePt t="204882" x="7116763" y="5684838"/>
          <p14:tracePt t="204890" x="7131050" y="5670550"/>
          <p14:tracePt t="204899" x="7158038" y="5643563"/>
          <p14:tracePt t="204907" x="7172325" y="5643563"/>
          <p14:tracePt t="204925" x="7185025" y="5629275"/>
          <p14:tracePt t="204930" x="7199313" y="5616575"/>
          <p14:tracePt t="205105" x="7213600" y="5602288"/>
          <p14:tracePt t="205113" x="7213600" y="5588000"/>
          <p14:tracePt t="205207" x="7226300" y="5575300"/>
          <p14:tracePt t="205210" x="7240588" y="5575300"/>
          <p14:tracePt t="205217" x="7240588" y="5588000"/>
          <p14:tracePt t="205225" x="7240588" y="5616575"/>
          <p14:tracePt t="205233" x="7240588" y="5670550"/>
          <p14:tracePt t="205256" x="7240588" y="5754688"/>
          <p14:tracePt t="205258" x="7240588" y="5795963"/>
          <p14:tracePt t="205265" x="7240588" y="5837238"/>
          <p14:tracePt t="205273" x="7240588" y="5878513"/>
          <p14:tracePt t="205281" x="7240588" y="5892800"/>
          <p14:tracePt t="205299" x="7213600" y="5946775"/>
          <p14:tracePt t="205315" x="7213600" y="5975350"/>
          <p14:tracePt t="205418" x="7213600" y="5961063"/>
          <p14:tracePt t="205426" x="7213600" y="5946775"/>
          <p14:tracePt t="205442" x="7213600" y="5919788"/>
          <p14:tracePt t="205444" x="7213600" y="5892800"/>
          <p14:tracePt t="205450" x="7213600" y="5849938"/>
          <p14:tracePt t="205458" x="7213600" y="5822950"/>
          <p14:tracePt t="205465" x="7213600" y="5808663"/>
          <p14:tracePt t="205484" x="7213600" y="5781675"/>
          <p14:tracePt t="205521" x="7199313" y="5767388"/>
          <p14:tracePt t="205537" x="7185025" y="5767388"/>
          <p14:tracePt t="205565" x="7172325" y="5808663"/>
          <p14:tracePt t="205570" x="7158038" y="5837238"/>
          <p14:tracePt t="205578" x="7158038" y="5864225"/>
          <p14:tracePt t="205596" x="7158038" y="5934075"/>
          <p14:tracePt t="205601" x="7158038" y="5975350"/>
          <p14:tracePt t="205610" x="7158038" y="6002338"/>
          <p14:tracePt t="205626" x="7158038" y="6043613"/>
          <p14:tracePt t="205633" x="7158038" y="6057900"/>
          <p14:tracePt t="205674" x="7158038" y="6072188"/>
          <p14:tracePt t="205707" x="7158038" y="6057900"/>
          <p14:tracePt t="205714" x="7172325" y="6043613"/>
          <p14:tracePt t="205733" x="7172325" y="6002338"/>
          <p14:tracePt t="205736" x="7172325" y="5975350"/>
          <p14:tracePt t="205738" x="7185025" y="5946775"/>
          <p14:tracePt t="205745" x="7185025" y="5905500"/>
          <p14:tracePt t="205754" x="7199313" y="5892800"/>
          <p14:tracePt t="205761" x="7199313" y="5864225"/>
          <p14:tracePt t="205847" x="7226300" y="5878513"/>
          <p14:tracePt t="205850" x="7226300" y="5892800"/>
          <p14:tracePt t="205857" x="7240588" y="5919788"/>
          <p14:tracePt t="205880" x="7254875" y="5961063"/>
          <p14:tracePt t="205881" x="7267575" y="5988050"/>
          <p14:tracePt t="205890" x="7281863" y="6016625"/>
          <p14:tracePt t="205908" x="7296150" y="6016625"/>
          <p14:tracePt t="205954" x="7323138" y="6016625"/>
          <p14:tracePt t="205974" x="7323138" y="6002338"/>
          <p14:tracePt t="205978" x="7323138" y="5988050"/>
          <p14:tracePt t="206003" x="7323138" y="5934075"/>
          <p14:tracePt t="206010" x="7323138" y="5905500"/>
          <p14:tracePt t="206018" x="7323138" y="5892800"/>
          <p14:tracePt t="206039" x="7296150" y="5864225"/>
          <p14:tracePt t="206043" x="7281863" y="5849938"/>
          <p14:tracePt t="206049" x="7267575" y="5837238"/>
          <p14:tracePt t="206072" x="7240588" y="5822950"/>
          <p14:tracePt t="206089" x="7226300" y="5822950"/>
          <p14:tracePt t="206162" x="7213600" y="5822950"/>
          <p14:tracePt t="206202" x="7213600" y="5837238"/>
          <p14:tracePt t="206221" x="7213600" y="5864225"/>
          <p14:tracePt t="206226" x="7213600" y="5878513"/>
          <p14:tracePt t="206242" x="7213600" y="5892800"/>
          <p14:tracePt t="206266" x="7213600" y="5919788"/>
          <p14:tracePt t="206394" x="7213600" y="5905500"/>
          <p14:tracePt t="206683" x="7213600" y="5919788"/>
          <p14:tracePt t="206722" x="7213600" y="5961063"/>
          <p14:tracePt t="206729" x="7213600" y="5975350"/>
          <p14:tracePt t="206738" x="7213600" y="5988050"/>
          <p14:tracePt t="206761" x="7213600" y="6016625"/>
          <p14:tracePt t="206860" x="7240588" y="6002338"/>
          <p14:tracePt t="206866" x="7240588" y="5988050"/>
          <p14:tracePt t="206874" x="7254875" y="5975350"/>
          <p14:tracePt t="206882" x="7267575" y="5946775"/>
          <p14:tracePt t="206890" x="7281863" y="5905500"/>
          <p14:tracePt t="206898" x="7296150" y="5892800"/>
          <p14:tracePt t="206905" x="7296150" y="5864225"/>
          <p14:tracePt t="206927" x="7296150" y="5822950"/>
          <p14:tracePt t="207006" x="7281863" y="5822950"/>
          <p14:tracePt t="207010" x="7281863" y="5837238"/>
          <p14:tracePt t="207018" x="7281863" y="5849938"/>
          <p14:tracePt t="207036" x="7281863" y="5892800"/>
          <p14:tracePt t="207041" x="7281863" y="5934075"/>
          <p14:tracePt t="207049" x="7281863" y="5946775"/>
          <p14:tracePt t="207057" x="7281863" y="5975350"/>
          <p14:tracePt t="207065" x="7281863" y="6002338"/>
          <p14:tracePt t="207073" x="7281863" y="6016625"/>
          <p14:tracePt t="207081" x="7281863" y="6029325"/>
          <p14:tracePt t="207089" x="7281863" y="6043613"/>
          <p14:tracePt t="207113" x="7281863" y="6057900"/>
          <p14:tracePt t="207266" x="7267575" y="6072188"/>
          <p14:tracePt t="207306" x="7267575" y="6043613"/>
          <p14:tracePt t="207314" x="7254875" y="6043613"/>
          <p14:tracePt t="207334" x="7254875" y="6016625"/>
          <p14:tracePt t="207367" x="7240588" y="6016625"/>
          <p14:tracePt t="207386" x="7226300" y="6016625"/>
          <p14:tracePt t="207441" x="7199313" y="6016625"/>
          <p14:tracePt t="207458" x="7185025" y="6057900"/>
          <p14:tracePt t="207465" x="7172325" y="6072188"/>
          <p14:tracePt t="207473" x="7172325" y="6084888"/>
          <p14:tracePt t="207481" x="7172325" y="6113463"/>
          <p14:tracePt t="207502" x="7172325" y="6154738"/>
          <p14:tracePt t="207506" x="7172325" y="6167438"/>
          <p14:tracePt t="207570" x="7172325" y="6181725"/>
          <p14:tracePt t="207629" x="7172325" y="6154738"/>
          <p14:tracePt t="207634" x="7172325" y="6126163"/>
          <p14:tracePt t="207642" x="7172325" y="6113463"/>
          <p14:tracePt t="207650" x="7172325" y="6084888"/>
          <p14:tracePt t="207657" x="7172325" y="6043613"/>
          <p14:tracePt t="207680" x="7143750" y="5988050"/>
          <p14:tracePt t="207682" x="7131050" y="5961063"/>
          <p14:tracePt t="207690" x="7131050" y="5946775"/>
          <p14:tracePt t="207698" x="7131050" y="5919788"/>
          <p14:tracePt t="207706" x="7116763" y="5905500"/>
          <p14:tracePt t="207723" x="7116763" y="5864225"/>
          <p14:tracePt t="207810" x="7116763" y="5878513"/>
          <p14:tracePt t="207818" x="7116763" y="5892800"/>
          <p14:tracePt t="207835" x="7116763" y="5919788"/>
          <p14:tracePt t="207837" x="7116763" y="5934075"/>
          <p14:tracePt t="207842" x="7116763" y="5961063"/>
          <p14:tracePt t="207850" x="7116763" y="5988050"/>
          <p14:tracePt t="207857" x="7116763" y="6016625"/>
          <p14:tracePt t="207879" x="7143750" y="6057900"/>
          <p14:tracePt t="207882" x="7143750" y="6072188"/>
          <p14:tracePt t="207889" x="7143750" y="6099175"/>
          <p14:tracePt t="207910" x="7158038" y="6113463"/>
          <p14:tracePt t="208035" x="7158038" y="6084888"/>
          <p14:tracePt t="208042" x="7158038" y="6072188"/>
          <p14:tracePt t="208050" x="7143750" y="6072188"/>
          <p14:tracePt t="208058" x="7131050" y="6057900"/>
          <p14:tracePt t="208083" x="7116763" y="6016625"/>
          <p14:tracePt t="208090" x="7102475" y="6002338"/>
          <p14:tracePt t="208098" x="7089775" y="5988050"/>
          <p14:tracePt t="208171" x="7075488" y="5975350"/>
          <p14:tracePt t="208207" x="7075488" y="5988050"/>
          <p14:tracePt t="208210" x="7075488" y="6002338"/>
          <p14:tracePt t="208218" x="7075488" y="6029325"/>
          <p14:tracePt t="208226" x="7089775" y="6057900"/>
          <p14:tracePt t="208234" x="7102475" y="6072188"/>
          <p14:tracePt t="208249" x="7116763" y="6084888"/>
          <p14:tracePt t="208251" x="7131050" y="6099175"/>
          <p14:tracePt t="208258" x="7143750" y="6113463"/>
          <p14:tracePt t="208265" x="7143750" y="6126163"/>
          <p14:tracePt t="208289" x="7143750" y="6140450"/>
          <p14:tracePt t="208297" x="7143750" y="6154738"/>
          <p14:tracePt t="208342" x="7143750" y="6167438"/>
          <p14:tracePt t="208386" x="7143750" y="6181725"/>
          <p14:tracePt t="208396" x="7143750" y="6196013"/>
          <p14:tracePt t="208538" x="7131050" y="6167438"/>
          <p14:tracePt t="208578" x="7116763" y="6154738"/>
          <p14:tracePt t="208947" x="7116763" y="6126163"/>
          <p14:tracePt t="209005" x="7131050" y="6113463"/>
          <p14:tracePt t="209026" x="7131050" y="6099175"/>
          <p14:tracePt t="209235" x="7143750" y="6099175"/>
          <p14:tracePt t="209276" x="7172325" y="6113463"/>
          <p14:tracePt t="209283" x="7172325" y="6126163"/>
          <p14:tracePt t="209312" x="7199313" y="6154738"/>
          <p14:tracePt t="209315" x="7213600" y="6167438"/>
          <p14:tracePt t="209322" x="7226300" y="6181725"/>
          <p14:tracePt t="209340" x="7267575" y="6208713"/>
          <p14:tracePt t="209346" x="7296150" y="6223000"/>
          <p14:tracePt t="209353" x="7323138" y="6237288"/>
          <p14:tracePt t="209361" x="7337425" y="6251575"/>
          <p14:tracePt t="209369" x="7351713" y="6264275"/>
          <p14:tracePt t="209377" x="7364413" y="6264275"/>
          <p14:tracePt t="209385" x="7378700" y="6278563"/>
          <p14:tracePt t="209394" x="7392988" y="6278563"/>
          <p14:tracePt t="209402" x="7405688" y="6278563"/>
          <p14:tracePt t="209410" x="7419975" y="6278563"/>
          <p14:tracePt t="209418" x="7434263" y="6278563"/>
          <p14:tracePt t="209435" x="7475538" y="6278563"/>
          <p14:tracePt t="209442" x="7488238" y="6278563"/>
          <p14:tracePt t="209450" x="7502525" y="6278563"/>
          <p14:tracePt t="209458" x="7543800" y="6278563"/>
          <p14:tracePt t="209466" x="7572375" y="6278563"/>
          <p14:tracePt t="209474" x="7599363" y="6278563"/>
          <p14:tracePt t="209483" x="7613650" y="6264275"/>
          <p14:tracePt t="209490" x="7626350" y="6264275"/>
          <p14:tracePt t="209510" x="7640638" y="6264275"/>
          <p14:tracePt t="209511" x="7654925" y="6264275"/>
          <p14:tracePt t="209514" x="7667625" y="6264275"/>
          <p14:tracePt t="209522" x="7696200" y="6264275"/>
          <p14:tracePt t="209530" x="7708900" y="6251575"/>
          <p14:tracePt t="209538" x="7723188" y="6237288"/>
          <p14:tracePt t="209559" x="7778750" y="6237288"/>
          <p14:tracePt t="209562" x="7820025" y="6237288"/>
          <p14:tracePt t="209571" x="7847013" y="6237288"/>
          <p14:tracePt t="209578" x="7875588" y="6237288"/>
          <p14:tracePt t="209586" x="7916863" y="6237288"/>
          <p14:tracePt t="209593" x="7958138" y="6237288"/>
          <p14:tracePt t="209603" x="8013700" y="6237288"/>
          <p14:tracePt t="209609" x="8040688" y="6251575"/>
          <p14:tracePt t="209618" x="8081963" y="6264275"/>
          <p14:tracePt t="209626" x="8123238" y="6264275"/>
          <p14:tracePt t="209634" x="8164513" y="6264275"/>
          <p14:tracePt t="209642" x="8193088" y="6264275"/>
          <p14:tracePt t="209650" x="8220075" y="6264275"/>
          <p14:tracePt t="209658" x="8234363" y="6264275"/>
          <p14:tracePt t="209667" x="8247063" y="6264275"/>
          <p14:tracePt t="209674" x="8275638" y="6264275"/>
          <p14:tracePt t="209682" x="8288338" y="6264275"/>
          <p14:tracePt t="209699" x="8316913" y="6264275"/>
          <p14:tracePt t="209706" x="8329613" y="6278563"/>
          <p14:tracePt t="209715" x="8343900" y="6278563"/>
          <p14:tracePt t="209722" x="8385175" y="6278563"/>
          <p14:tracePt t="209730" x="8399463" y="6292850"/>
          <p14:tracePt t="209738" x="8426450" y="6305550"/>
          <p14:tracePt t="209747" x="8455025" y="6319838"/>
          <p14:tracePt t="209754" x="8482013" y="6319838"/>
          <p14:tracePt t="209775" x="8537575" y="6334125"/>
          <p14:tracePt t="209792" x="8550275" y="6346825"/>
          <p14:tracePt t="209793" x="8605838" y="6346825"/>
          <p14:tracePt t="209891" x="8620125" y="6346825"/>
          <p14:tracePt t="209898" x="8634413" y="6346825"/>
          <p14:tracePt t="209906" x="8661400" y="6361113"/>
          <p14:tracePt t="209914" x="8661400" y="6375400"/>
          <p14:tracePt t="209933" x="8702675" y="6375400"/>
          <p14:tracePt t="209938" x="8729663" y="6375400"/>
          <p14:tracePt t="209945" x="8743950" y="6388100"/>
          <p14:tracePt t="209954" x="8785225" y="6402388"/>
          <p14:tracePt t="209962" x="8812213" y="6402388"/>
          <p14:tracePt t="209970" x="8855075" y="6402388"/>
          <p14:tracePt t="209977" x="8882063" y="6416675"/>
          <p14:tracePt t="209986" x="8909050" y="6430963"/>
          <p14:tracePt t="209993" x="8937625" y="6443663"/>
          <p14:tracePt t="210002" x="8978900" y="6443663"/>
          <p14:tracePt t="210010" x="9005888" y="6443663"/>
          <p14:tracePt t="210018" x="9032875" y="6457950"/>
          <p14:tracePt t="210039" x="9088438" y="6457950"/>
          <p14:tracePt t="210041" x="9129713" y="6457950"/>
          <p14:tracePt t="210050" x="9158288" y="6472238"/>
          <p14:tracePt t="210061" x="9199563" y="6472238"/>
          <p14:tracePt t="210066" x="9240838" y="6484938"/>
          <p14:tracePt t="210089" x="9309100" y="6499225"/>
          <p14:tracePt t="210090" x="9350375" y="6513513"/>
          <p14:tracePt t="210098" x="9432925" y="6526213"/>
          <p14:tracePt t="210105" x="9488488" y="6540500"/>
          <p14:tracePt t="210114" x="9529763" y="6540500"/>
          <p14:tracePt t="210122" x="9571038" y="6567488"/>
          <p14:tracePt t="210129" x="9612313" y="6581775"/>
          <p14:tracePt t="210137" x="9653588" y="6596063"/>
          <p14:tracePt t="210145" x="9723438" y="6596063"/>
          <p14:tracePt t="210154" x="9779000" y="6596063"/>
          <p14:tracePt t="210162" x="9832975" y="6596063"/>
          <p14:tracePt t="210170" x="9874250" y="6596063"/>
          <p14:tracePt t="210178" x="9902825" y="6596063"/>
          <p14:tracePt t="210192" x="9929813" y="6596063"/>
          <p14:tracePt t="210194" x="9971088" y="6596063"/>
          <p14:tracePt t="210202" x="9985375" y="6596063"/>
          <p14:tracePt t="210210" x="10026650" y="6596063"/>
          <p14:tracePt t="210218" x="10053638" y="6596063"/>
          <p14:tracePt t="210226" x="10094913" y="6596063"/>
          <p14:tracePt t="210234" x="10137775" y="6596063"/>
          <p14:tracePt t="210242" x="10179050" y="6596063"/>
          <p14:tracePt t="210251" x="10206038" y="6596063"/>
          <p14:tracePt t="210258" x="10247313" y="6596063"/>
          <p14:tracePt t="210266" x="10274300" y="6596063"/>
          <p14:tracePt t="210284" x="10371138" y="6596063"/>
          <p14:tracePt t="210292" x="10412413" y="6596063"/>
          <p14:tracePt t="210298" x="10467975" y="6596063"/>
          <p14:tracePt t="210317" x="10536238" y="6596063"/>
          <p14:tracePt t="210321" x="10591800" y="6596063"/>
          <p14:tracePt t="210329" x="10633075" y="6596063"/>
          <p14:tracePt t="210337" x="10674350" y="6596063"/>
          <p14:tracePt t="210345" x="10702925" y="6596063"/>
          <p14:tracePt t="210353" x="10715625" y="6596063"/>
          <p14:tracePt t="210361" x="10744200" y="6596063"/>
          <p14:tracePt t="210378" x="10771188" y="6596063"/>
          <p14:tracePt t="210394" x="10799763" y="6581775"/>
          <p14:tracePt t="210395" x="10812463" y="6581775"/>
          <p14:tracePt t="210402" x="10826750" y="6581775"/>
          <p14:tracePt t="210410" x="10853738" y="6567488"/>
          <p14:tracePt t="210440" x="10882313" y="6567488"/>
          <p14:tracePt t="210475" x="10950575" y="6554788"/>
          <p14:tracePt t="210477" x="11006138" y="6554788"/>
          <p14:tracePt t="210482" x="11033125" y="6554788"/>
          <p14:tracePt t="210489" x="11061700" y="6554788"/>
          <p14:tracePt t="210505" x="11088688" y="6554788"/>
          <p14:tracePt t="210507" x="11129963" y="6554788"/>
          <p14:tracePt t="210513" x="11156950" y="6554788"/>
          <p14:tracePt t="210521" x="11185525" y="6554788"/>
          <p14:tracePt t="210529" x="11212513" y="6554788"/>
          <p14:tracePt t="210537" x="11226800" y="6554788"/>
          <p14:tracePt t="210545" x="11241088" y="6554788"/>
          <p14:tracePt t="210553" x="11253788" y="6554788"/>
          <p14:tracePt t="210561" x="11295063" y="6540500"/>
          <p14:tracePt t="210569" x="11323638" y="6526213"/>
          <p14:tracePt t="210578" x="11336338" y="6526213"/>
          <p14:tracePt t="210586" x="11350625" y="6499225"/>
          <p14:tracePt t="210610" x="11364913" y="6484938"/>
          <p14:tracePt t="210618" x="11377613" y="6472238"/>
          <p14:tracePt t="210646" x="11377613" y="6457950"/>
          <p14:tracePt t="210666" x="11391900" y="6430963"/>
          <p14:tracePt t="210674" x="11406188" y="6402388"/>
          <p14:tracePt t="210682" x="11418888" y="6388100"/>
          <p14:tracePt t="210690" x="11418888" y="6375400"/>
          <p14:tracePt t="210707" x="11418888" y="6346825"/>
          <p14:tracePt t="210724" x="11418888" y="6334125"/>
          <p14:tracePt t="210738" x="11418888" y="6319838"/>
          <p14:tracePt t="210747" x="11406188" y="6305550"/>
          <p14:tracePt t="210754" x="11391900" y="6292850"/>
          <p14:tracePt t="210762" x="11391900" y="6278563"/>
          <p14:tracePt t="210770" x="11377613" y="6264275"/>
          <p14:tracePt t="210786" x="11364913" y="6251575"/>
          <p14:tracePt t="210800" x="11364913" y="6223000"/>
          <p14:tracePt t="210803" x="11350625" y="6223000"/>
          <p14:tracePt t="210810" x="11336338" y="6196013"/>
          <p14:tracePt t="210833" x="11323638" y="6167438"/>
          <p14:tracePt t="210841" x="11295063" y="6167438"/>
          <p14:tracePt t="210849" x="11295063" y="6154738"/>
          <p14:tracePt t="210866" x="11295063" y="6140450"/>
          <p14:tracePt t="210890" x="11268075" y="6126163"/>
          <p14:tracePt t="210942" x="11253788" y="6113463"/>
          <p14:tracePt t="210974" x="11253788" y="6099175"/>
          <p14:tracePt t="211017" x="11253788" y="6057900"/>
          <p14:tracePt t="211066" x="11253788" y="6029325"/>
          <p14:tracePt t="211068" x="11282363" y="6016625"/>
          <p14:tracePt t="211073" x="11282363" y="6002338"/>
          <p14:tracePt t="211082" x="11295063" y="6002338"/>
          <p14:tracePt t="211089" x="11309350" y="5975350"/>
          <p14:tracePt t="211105" x="11309350" y="5946775"/>
          <p14:tracePt t="211113" x="11323638" y="5934075"/>
          <p14:tracePt t="211142" x="11336338" y="5905500"/>
          <p14:tracePt t="211146" x="11350625" y="5892800"/>
          <p14:tracePt t="211163" x="11350625" y="5878513"/>
          <p14:tracePt t="211178" x="11377613" y="5864225"/>
          <p14:tracePt t="211202" x="11377613" y="5849938"/>
          <p14:tracePt t="211267" x="11391900" y="5837238"/>
          <p14:tracePt t="211435" x="11406188" y="5837238"/>
          <p14:tracePt t="211491" x="11418888" y="5822950"/>
          <p14:tracePt t="211506" x="11433175" y="5808663"/>
          <p14:tracePt t="211514" x="11433175" y="5795963"/>
          <p14:tracePt t="211522" x="11447463" y="5781675"/>
          <p14:tracePt t="211545" x="11474450" y="5767388"/>
          <p14:tracePt t="211554" x="11474450" y="5754688"/>
          <p14:tracePt t="211575" x="11488738" y="5740400"/>
          <p14:tracePt t="211579" x="11503025" y="5726113"/>
          <p14:tracePt t="211585" x="11503025" y="5713413"/>
          <p14:tracePt t="211601" x="11515725" y="5684838"/>
          <p14:tracePt t="211620" x="11530013" y="5670550"/>
          <p14:tracePt t="211633" x="11530013" y="5657850"/>
          <p14:tracePt t="211641" x="11530013" y="5643563"/>
          <p14:tracePt t="211649" x="11530013" y="5629275"/>
          <p14:tracePt t="211657" x="11530013" y="5616575"/>
          <p14:tracePt t="211665" x="11530013" y="5588000"/>
          <p14:tracePt t="211673" x="11530013" y="5575300"/>
          <p14:tracePt t="211681" x="11530013" y="5561013"/>
          <p14:tracePt t="211690" x="11530013" y="5534025"/>
          <p14:tracePt t="211698" x="11530013" y="5519738"/>
          <p14:tracePt t="211707" x="11530013" y="5505450"/>
          <p14:tracePt t="211714" x="11530013" y="5478463"/>
          <p14:tracePt t="211722" x="11544300" y="5449888"/>
          <p14:tracePt t="211742" x="11557000" y="5437188"/>
          <p14:tracePt t="211745" x="11557000" y="5422900"/>
          <p14:tracePt t="211755" x="11557000" y="5395913"/>
          <p14:tracePt t="211762" x="11557000" y="5367338"/>
          <p14:tracePt t="211771" x="11557000" y="5340350"/>
          <p14:tracePt t="211790" x="11571288" y="5311775"/>
          <p14:tracePt t="211794" x="11571288" y="5284788"/>
          <p14:tracePt t="211801" x="11571288" y="5270500"/>
          <p14:tracePt t="211811" x="11585575" y="5243513"/>
          <p14:tracePt t="211817" x="11585575" y="5229225"/>
          <p14:tracePt t="211825" x="11598275" y="5216525"/>
          <p14:tracePt t="211833" x="11612563" y="5187950"/>
          <p14:tracePt t="211851" x="11612563" y="5146675"/>
          <p14:tracePt t="211860" x="11612563" y="5119688"/>
          <p14:tracePt t="211865" x="11653838" y="5064125"/>
          <p14:tracePt t="211885" x="11723688" y="4967288"/>
          <p14:tracePt t="211889" x="11736388" y="4940300"/>
          <p14:tracePt t="211897" x="11750675" y="4926013"/>
          <p14:tracePt t="211906" x="11750675" y="4911725"/>
          <p14:tracePt t="211913" x="11750675" y="4899025"/>
          <p14:tracePt t="211922" x="11750675" y="4884738"/>
          <p14:tracePt t="211929" x="11750675" y="4870450"/>
          <p14:tracePt t="211945" x="11750675" y="4843463"/>
          <p14:tracePt t="211962" x="11777663" y="4829175"/>
          <p14:tracePt t="211977" x="11791950" y="4802188"/>
          <p14:tracePt t="211985" x="11806238" y="4802188"/>
          <p14:tracePt t="211993" x="11818938" y="4760913"/>
          <p14:tracePt t="212010" x="11833225" y="4746625"/>
          <p14:tracePt t="212025" x="11833225" y="4732338"/>
          <p14:tracePt t="212033" x="11847513" y="4719638"/>
          <p14:tracePt t="212041" x="11847513" y="4705350"/>
          <p14:tracePt t="212058" x="11860213" y="4691063"/>
          <p14:tracePt t="212066" x="11874500" y="4678363"/>
          <p14:tracePt t="212074" x="11874500" y="4664075"/>
          <p14:tracePt t="212098" x="11874500" y="4649788"/>
          <p14:tracePt t="212226" x="11874500" y="4664075"/>
          <p14:tracePt t="212242" x="11860213" y="4678363"/>
          <p14:tracePt t="212259" x="11847513" y="4705350"/>
          <p14:tracePt t="212266" x="11847513" y="4719638"/>
          <p14:tracePt t="212274" x="11833225" y="4732338"/>
          <p14:tracePt t="212282" x="11818938" y="4746625"/>
          <p14:tracePt t="212298" x="11806238" y="4760913"/>
          <p14:tracePt t="212314" x="11791950" y="4773613"/>
          <p14:tracePt t="212322" x="11777663" y="4787900"/>
          <p14:tracePt t="212330" x="11764963" y="4787900"/>
          <p14:tracePt t="212338" x="11750675" y="4802188"/>
          <p14:tracePt t="212346" x="11736388" y="4816475"/>
          <p14:tracePt t="212354" x="11723688" y="4816475"/>
          <p14:tracePt t="212362" x="11709400" y="4816475"/>
          <p14:tracePt t="212382" x="11695113" y="4843463"/>
          <p14:tracePt t="212393" x="11682413" y="4843463"/>
          <p14:tracePt t="212418" x="11668125" y="4843463"/>
          <p14:tracePt t="212434" x="11653838" y="4843463"/>
          <p14:tracePt t="212530" x="11544300" y="4843463"/>
          <p14:tracePt t="212594" x="11530013" y="4829175"/>
          <p14:tracePt t="212621" x="11530013" y="4816475"/>
          <p14:tracePt t="212891" x="11530013" y="4802188"/>
          <p14:tracePt t="212940" x="11530013" y="4787900"/>
          <p14:tracePt t="212946" x="11557000" y="4787900"/>
          <p14:tracePt t="212962" x="11571288" y="4787900"/>
          <p14:tracePt t="212970" x="11585575" y="4787900"/>
          <p14:tracePt t="212977" x="11598275" y="4802188"/>
          <p14:tracePt t="212985" x="11612563" y="4816475"/>
          <p14:tracePt t="212993" x="11639550" y="4816475"/>
          <p14:tracePt t="213012" x="11668125" y="4843463"/>
          <p14:tracePt t="213018" x="11682413" y="4843463"/>
          <p14:tracePt t="213037" x="11695113" y="4857750"/>
          <p14:tracePt t="213042" x="11709400" y="4870450"/>
          <p14:tracePt t="213049" x="11736388" y="4884738"/>
          <p14:tracePt t="213074" x="11764963" y="4884738"/>
          <p14:tracePt t="213081" x="11764963" y="4899025"/>
          <p14:tracePt t="213104" x="11777663" y="4899025"/>
          <p14:tracePt t="213106" x="11806238" y="4899025"/>
          <p14:tracePt t="213133" x="11818938" y="4899025"/>
          <p14:tracePt t="213153" x="11833225" y="4899025"/>
          <p14:tracePt t="213177" x="11860213" y="4899025"/>
          <p14:tracePt t="213211" x="11888788" y="4899025"/>
          <p14:tracePt t="213226" x="11903075" y="4884738"/>
          <p14:tracePt t="213234" x="11930063" y="4857750"/>
          <p14:tracePt t="213258" x="11944350" y="4843463"/>
          <p14:tracePt t="213282" x="11944350" y="4816475"/>
          <p14:tracePt t="213306" x="11957050" y="4802188"/>
          <p14:tracePt t="213315" x="11971338" y="4773613"/>
          <p14:tracePt t="213570" x="11971338" y="4760913"/>
          <p14:tracePt t="213594" x="11957050" y="4760913"/>
          <p14:tracePt t="213602" x="11944350" y="4773613"/>
          <p14:tracePt t="213619" x="11930063" y="4773613"/>
          <p14:tracePt t="213626" x="11915775" y="4787900"/>
          <p14:tracePt t="213646" x="11888788" y="4802188"/>
          <p14:tracePt t="213650" x="11874500" y="4802188"/>
          <p14:tracePt t="213657" x="11860213" y="4816475"/>
          <p14:tracePt t="213665" x="11847513" y="4816475"/>
          <p14:tracePt t="213673" x="11818938" y="4816475"/>
          <p14:tracePt t="213681" x="11806238" y="4829175"/>
          <p14:tracePt t="213689" x="11777663" y="4829175"/>
          <p14:tracePt t="213698" x="11750675" y="4829175"/>
          <p14:tracePt t="213706" x="11736388" y="4829175"/>
          <p14:tracePt t="213715" x="11736388" y="4843463"/>
          <p14:tracePt t="213722" x="11709400" y="4843463"/>
          <p14:tracePt t="213738" x="11695113" y="4843463"/>
          <p14:tracePt t="213754" x="11668125" y="4843463"/>
          <p14:tracePt t="213784" x="11639550" y="4843463"/>
          <p14:tracePt t="213786" x="11626850" y="4843463"/>
          <p14:tracePt t="213794" x="11626850" y="4829175"/>
          <p14:tracePt t="213810" x="11612563" y="4816475"/>
          <p14:tracePt t="213826" x="11585575" y="4802188"/>
          <p14:tracePt t="214818" x="11585575" y="4787900"/>
          <p14:tracePt t="214826" x="11585575" y="4760913"/>
          <p14:tracePt t="214835" x="11598275" y="4746625"/>
          <p14:tracePt t="214842" x="11598275" y="4732338"/>
          <p14:tracePt t="214865" x="11598275" y="4719638"/>
          <p14:tracePt t="215018" x="11598275" y="4732338"/>
          <p14:tracePt t="215034" x="11612563" y="4732338"/>
          <p14:tracePt t="215051" x="11612563" y="4760913"/>
          <p14:tracePt t="215066" x="11626850" y="4760913"/>
          <p14:tracePt t="215082" x="11639550" y="4760913"/>
          <p14:tracePt t="215098" x="11653838" y="4760913"/>
          <p14:tracePt t="215114" x="11668125" y="4760913"/>
          <p14:tracePt t="215131" x="11695113" y="4773613"/>
          <p14:tracePt t="215146" x="11709400" y="4773613"/>
          <p14:tracePt t="215161" x="11736388" y="4773613"/>
          <p14:tracePt t="215178" x="11750675" y="4787900"/>
          <p14:tracePt t="215185" x="11777663" y="4787900"/>
          <p14:tracePt t="215208" x="11791950" y="4802188"/>
          <p14:tracePt t="215210" x="11791950" y="4816475"/>
          <p14:tracePt t="215217" x="11818938" y="4816475"/>
          <p14:tracePt t="215334" x="11833225" y="4816475"/>
          <p14:tracePt t="215402" x="11860213" y="4816475"/>
          <p14:tracePt t="215410" x="11888788" y="4816475"/>
          <p14:tracePt t="215489" x="11915775" y="4787900"/>
          <p14:tracePt t="215535" x="11930063" y="4773613"/>
          <p14:tracePt t="215537" x="11944350" y="4760913"/>
          <p14:tracePt t="215747" x="11944350" y="4746625"/>
          <p14:tracePt t="215963" x="11930063" y="4746625"/>
          <p14:tracePt t="216443" x="11915775" y="4746625"/>
          <p14:tracePt t="216482" x="11903075" y="4746625"/>
          <p14:tracePt t="216490" x="11888788" y="4760913"/>
          <p14:tracePt t="216515" x="11847513" y="4760913"/>
          <p14:tracePt t="216523" x="11833225" y="4773613"/>
          <p14:tracePt t="216543" x="11806238" y="4787900"/>
          <p14:tracePt t="216546" x="11777663" y="4787900"/>
          <p14:tracePt t="216554" x="11750675" y="4787900"/>
          <p14:tracePt t="216562" x="11723688" y="4802188"/>
          <p14:tracePt t="216570" x="11723688" y="4816475"/>
          <p14:tracePt t="216578" x="11709400" y="4816475"/>
          <p14:tracePt t="216623" x="11682413" y="4816475"/>
          <p14:tracePt t="216659" x="11653838" y="4816475"/>
          <p14:tracePt t="216666" x="11626850" y="4816475"/>
          <p14:tracePt t="216786" x="11612563" y="4816475"/>
          <p14:tracePt t="216809" x="11598275" y="4802188"/>
          <p14:tracePt t="217011" x="11598275" y="4787900"/>
          <p14:tracePt t="217050" x="11612563" y="4787900"/>
          <p14:tracePt t="217058" x="11626850" y="4787900"/>
          <p14:tracePt t="217066" x="11639550" y="4787900"/>
          <p14:tracePt t="217074" x="11653838" y="4787900"/>
          <p14:tracePt t="217094" x="11668125" y="4787900"/>
          <p14:tracePt t="217098" x="11695113" y="4787900"/>
          <p14:tracePt t="217105" x="11723688" y="4802188"/>
          <p14:tracePt t="217141" x="11750675" y="4802188"/>
          <p14:tracePt t="217145" x="11764963" y="4802188"/>
          <p14:tracePt t="217153" x="11777663" y="4802188"/>
          <p14:tracePt t="217161" x="11791950" y="4816475"/>
          <p14:tracePt t="217187" x="11818938" y="4816475"/>
          <p14:tracePt t="217203" x="11847513" y="4816475"/>
          <p14:tracePt t="217225" x="11874500" y="4816475"/>
          <p14:tracePt t="217241" x="11888788" y="4816475"/>
          <p14:tracePt t="217262" x="11903075" y="4816475"/>
          <p14:tracePt t="217296" x="11930063" y="4816475"/>
          <p14:tracePt t="217305" x="11944350" y="4816475"/>
          <p14:tracePt t="217321" x="11957050" y="4816475"/>
          <p14:tracePt t="217345" x="11971338" y="4816475"/>
          <p14:tracePt t="217490" x="11957050" y="4816475"/>
          <p14:tracePt t="217499" x="11944350" y="4816475"/>
          <p14:tracePt t="217507" x="11915775" y="4829175"/>
          <p14:tracePt t="217515" x="11888788" y="4829175"/>
          <p14:tracePt t="217540" x="11847513" y="4843463"/>
          <p14:tracePt t="217546" x="11818938" y="4843463"/>
          <p14:tracePt t="217570" x="11791950" y="4843463"/>
          <p14:tracePt t="217617" x="11777663" y="4843463"/>
          <p14:tracePt t="217633" x="11764963" y="4843463"/>
          <p14:tracePt t="217642" x="11750675" y="4843463"/>
          <p14:tracePt t="217661" x="11736388" y="4843463"/>
          <p14:tracePt t="217874" x="11736388" y="4829175"/>
          <p14:tracePt t="217883" x="11750675" y="4829175"/>
          <p14:tracePt t="217890" x="11777663" y="4829175"/>
          <p14:tracePt t="217898" x="11818938" y="4816475"/>
          <p14:tracePt t="217919" x="11847513" y="4816475"/>
          <p14:tracePt t="217923" x="11888788" y="4787900"/>
          <p14:tracePt t="217931" x="11903075" y="4787900"/>
          <p14:tracePt t="218082" x="11888788" y="4787900"/>
          <p14:tracePt t="218089" x="11847513" y="4787900"/>
          <p14:tracePt t="218097" x="11818938" y="4787900"/>
          <p14:tracePt t="218105" x="11791950" y="4787900"/>
          <p14:tracePt t="218113" x="11777663" y="4787900"/>
          <p14:tracePt t="218121" x="11764963" y="4787900"/>
          <p14:tracePt t="218129" x="11750675" y="4787900"/>
          <p14:tracePt t="218843" x="11736388" y="4787900"/>
          <p14:tracePt t="218899" x="11723688" y="4787900"/>
          <p14:tracePt t="218941" x="11695113" y="4787900"/>
          <p14:tracePt t="218945" x="11682413" y="4787900"/>
          <p14:tracePt t="218969" x="11653838" y="4773613"/>
          <p14:tracePt t="219004" x="11639550" y="4760913"/>
          <p14:tracePt t="219017" x="11626850" y="4746625"/>
          <p14:tracePt t="219346" x="11626850" y="4732338"/>
          <p14:tracePt t="219361" x="11639550" y="4746625"/>
          <p14:tracePt t="219371" x="11668125" y="4746625"/>
          <p14:tracePt t="219386" x="11695113" y="4773613"/>
          <p14:tracePt t="219388" x="11723688" y="4773613"/>
          <p14:tracePt t="219394" x="11736388" y="4773613"/>
          <p14:tracePt t="219415" x="11777663" y="4802188"/>
          <p14:tracePt t="219418" x="11806238" y="4816475"/>
          <p14:tracePt t="219426" x="11818938" y="4816475"/>
          <p14:tracePt t="219434" x="11833225" y="4829175"/>
          <p14:tracePt t="219441" x="11860213" y="4829175"/>
          <p14:tracePt t="219498" x="11930063" y="4843463"/>
          <p14:tracePt t="219523" x="11957050" y="4843463"/>
          <p14:tracePt t="220226" x="11957050" y="4870450"/>
          <p14:tracePt t="220234" x="11957050" y="4899025"/>
          <p14:tracePt t="220242" x="11957050" y="4926013"/>
          <p14:tracePt t="220260" x="11957050" y="4967288"/>
          <p14:tracePt t="220266" x="11957050" y="4981575"/>
          <p14:tracePt t="220287" x="11957050" y="5037138"/>
          <p14:tracePt t="220290" x="11957050" y="5049838"/>
          <p14:tracePt t="220298" x="11957050" y="5091113"/>
          <p14:tracePt t="220307" x="11957050" y="5119688"/>
          <p14:tracePt t="220314" x="11957050" y="5132388"/>
          <p14:tracePt t="220335" x="11957050" y="5175250"/>
          <p14:tracePt t="220338" x="11944350" y="5202238"/>
          <p14:tracePt t="220345" x="11944350" y="5216525"/>
          <p14:tracePt t="220354" x="11930063" y="5229225"/>
          <p14:tracePt t="220361" x="11930063" y="5243513"/>
          <p14:tracePt t="220386" x="11915775" y="5257800"/>
          <p14:tracePt t="220394" x="11903075" y="5257800"/>
          <p14:tracePt t="220429" x="11888788" y="5299075"/>
          <p14:tracePt t="220434" x="11874500" y="5299075"/>
          <p14:tracePt t="220468" x="11847513" y="5340350"/>
          <p14:tracePt t="220474" x="11833225" y="5354638"/>
          <p14:tracePt t="220494" x="11833225" y="5367338"/>
          <p14:tracePt t="220578" x="11806238" y="5367338"/>
          <p14:tracePt t="220606" x="11806238" y="5326063"/>
          <p14:tracePt t="220609" x="11806238" y="5299075"/>
          <p14:tracePt t="220617" x="11806238" y="5270500"/>
          <p14:tracePt t="220625" x="11806238" y="5243513"/>
          <p14:tracePt t="220633" x="11806238" y="5202238"/>
          <p14:tracePt t="220641" x="11806238" y="5160963"/>
          <p14:tracePt t="220649" x="11806238" y="5119688"/>
          <p14:tracePt t="220658" x="11791950" y="5091113"/>
          <p14:tracePt t="220666" x="11777663" y="5049838"/>
          <p14:tracePt t="220685" x="11764963" y="5008563"/>
          <p14:tracePt t="220689" x="11764963" y="4995863"/>
          <p14:tracePt t="220698" x="11750675" y="4995863"/>
          <p14:tracePt t="220795" x="11750675" y="5008563"/>
          <p14:tracePt t="220810" x="11750675" y="5049838"/>
          <p14:tracePt t="220818" x="11750675" y="5064125"/>
          <p14:tracePt t="220825" x="11750675" y="5091113"/>
          <p14:tracePt t="220833" x="11750675" y="5119688"/>
          <p14:tracePt t="220841" x="11750675" y="5160963"/>
          <p14:tracePt t="220850" x="11750675" y="5175250"/>
          <p14:tracePt t="220857" x="11736388" y="5202238"/>
          <p14:tracePt t="220865" x="11723688" y="5216525"/>
          <p14:tracePt t="220874" x="11709400" y="5243513"/>
          <p14:tracePt t="220891" x="11709400" y="5257800"/>
          <p14:tracePt t="221005" x="11695113" y="5257800"/>
          <p14:tracePt t="221009" x="11695113" y="5243513"/>
          <p14:tracePt t="221018" x="11695113" y="5216525"/>
          <p14:tracePt t="221025" x="11695113" y="5187950"/>
          <p14:tracePt t="221033" x="11695113" y="5160963"/>
          <p14:tracePt t="221041" x="11695113" y="5132388"/>
          <p14:tracePt t="221049" x="11682413" y="5105400"/>
          <p14:tracePt t="221071" x="11668125" y="5091113"/>
          <p14:tracePt t="221169" x="11668125" y="5105400"/>
          <p14:tracePt t="221177" x="11668125" y="5119688"/>
          <p14:tracePt t="221185" x="11668125" y="5132388"/>
          <p14:tracePt t="221206" x="11668125" y="5146675"/>
          <p14:tracePt t="221210" x="11682413" y="5175250"/>
          <p14:tracePt t="221218" x="11682413" y="5187950"/>
          <p14:tracePt t="221362" x="11682413" y="5175250"/>
          <p14:tracePt t="221370" x="11682413" y="5160963"/>
          <p14:tracePt t="221378" x="11682413" y="5146675"/>
          <p14:tracePt t="221395" x="11682413" y="5132388"/>
          <p14:tracePt t="221409" x="11682413" y="5119688"/>
          <p14:tracePt t="221520" x="11682413" y="5132388"/>
          <p14:tracePt t="221522" x="11682413" y="5160963"/>
          <p14:tracePt t="221530" x="11682413" y="5187950"/>
          <p14:tracePt t="221538" x="11682413" y="5216525"/>
          <p14:tracePt t="221545" x="11695113" y="5229225"/>
          <p14:tracePt t="221567" x="11695113" y="5243513"/>
          <p14:tracePt t="221570" x="11709400" y="5284788"/>
          <p14:tracePt t="221585" x="11709400" y="5299075"/>
          <p14:tracePt t="221705" x="11709400" y="5284788"/>
          <p14:tracePt t="221725" x="11695113" y="5243513"/>
          <p14:tracePt t="221730" x="11682413" y="5229225"/>
          <p14:tracePt t="221738" x="11682413" y="5202238"/>
          <p14:tracePt t="221756" x="11668125" y="5119688"/>
          <p14:tracePt t="221761" x="11668125" y="5105400"/>
          <p14:tracePt t="221770" x="11653838" y="5091113"/>
          <p14:tracePt t="221788" x="11653838" y="5049838"/>
          <p14:tracePt t="221882" x="11653838" y="5078413"/>
          <p14:tracePt t="221890" x="11653838" y="5105400"/>
          <p14:tracePt t="221912" x="11668125" y="5187950"/>
          <p14:tracePt t="221915" x="11682413" y="5229225"/>
          <p14:tracePt t="221922" x="11682413" y="5257800"/>
          <p14:tracePt t="221930" x="11695113" y="5270500"/>
          <p14:tracePt t="221938" x="11695113" y="5299075"/>
          <p14:tracePt t="221954" x="11695113" y="5326063"/>
          <p14:tracePt t="221968" x="11695113" y="5354638"/>
          <p14:tracePt t="222051" x="11709400" y="5354638"/>
          <p14:tracePt t="222066" x="11709400" y="5340350"/>
          <p14:tracePt t="222073" x="11709400" y="5326063"/>
          <p14:tracePt t="222094" x="11709400" y="5270500"/>
          <p14:tracePt t="222111" x="11695113" y="5202238"/>
          <p14:tracePt t="222114" x="11682413" y="5160963"/>
          <p14:tracePt t="222121" x="11682413" y="5146675"/>
          <p14:tracePt t="222147" x="11653838" y="5146675"/>
          <p14:tracePt t="222185" x="11639550" y="5146675"/>
          <p14:tracePt t="222201" x="11639550" y="5160963"/>
          <p14:tracePt t="222209" x="11639550" y="5175250"/>
          <p14:tracePt t="222217" x="11639550" y="5187950"/>
          <p14:tracePt t="222234" x="11639550" y="5229225"/>
          <p14:tracePt t="222242" x="11639550" y="5257800"/>
          <p14:tracePt t="222250" x="11639550" y="5270500"/>
          <p14:tracePt t="222258" x="11639550" y="5284788"/>
          <p14:tracePt t="222265" x="11639550" y="5299075"/>
          <p14:tracePt t="222347" x="11639550" y="5311775"/>
          <p14:tracePt t="222362" x="11668125" y="5311775"/>
          <p14:tracePt t="222386" x="11668125" y="5299075"/>
          <p14:tracePt t="222393" x="11668125" y="5284788"/>
          <p14:tracePt t="222414" x="11668125" y="5257800"/>
          <p14:tracePt t="222418" x="11668125" y="5243513"/>
          <p14:tracePt t="222425" x="11653838" y="5229225"/>
          <p14:tracePt t="222458" x="11639550" y="5202238"/>
          <p14:tracePt t="222484" x="11612563" y="5187950"/>
          <p14:tracePt t="222500" x="11598275" y="5187950"/>
          <p14:tracePt t="222532" x="11585575" y="5187950"/>
          <p14:tracePt t="222578" x="11585575" y="5202238"/>
          <p14:tracePt t="222593" x="11585575" y="5216525"/>
          <p14:tracePt t="222611" x="11585575" y="5270500"/>
          <p14:tracePt t="222629" x="11585575" y="5299075"/>
          <p14:tracePt t="222661" x="11585575" y="5311775"/>
          <p14:tracePt t="222708" x="11585575" y="5326063"/>
          <p14:tracePt t="222753" x="11585575" y="5311775"/>
          <p14:tracePt t="222761" x="11585575" y="5284788"/>
          <p14:tracePt t="222769" x="11585575" y="5257800"/>
          <p14:tracePt t="222789" x="11585575" y="5202238"/>
          <p14:tracePt t="222793" x="11585575" y="5160963"/>
          <p14:tracePt t="222801" x="11585575" y="5119688"/>
          <p14:tracePt t="222809" x="11585575" y="5091113"/>
          <p14:tracePt t="222830" x="11585575" y="5049838"/>
          <p14:tracePt t="222942" x="11585575" y="5091113"/>
          <p14:tracePt t="222945" x="11598275" y="5105400"/>
          <p14:tracePt t="222962" x="11612563" y="5132388"/>
          <p14:tracePt t="222977" x="11626850" y="5146675"/>
          <p14:tracePt t="222985" x="11639550" y="5160963"/>
          <p14:tracePt t="223006" x="11639550" y="5175250"/>
          <p14:tracePt t="224083" x="11653838" y="5187950"/>
          <p14:tracePt t="224090" x="11653838" y="5202238"/>
          <p14:tracePt t="224098" x="11653838" y="5229225"/>
          <p14:tracePt t="224106" x="11653838" y="5243513"/>
          <p14:tracePt t="224114" x="11639550" y="5257800"/>
          <p14:tracePt t="224131" x="11626850" y="5284788"/>
          <p14:tracePt t="224138" x="11626850" y="5311775"/>
          <p14:tracePt t="224163" x="11626850" y="5340350"/>
          <p14:tracePt t="224170" x="11612563" y="5354638"/>
          <p14:tracePt t="224178" x="11612563" y="5367338"/>
          <p14:tracePt t="224187" x="11612563" y="5381625"/>
          <p14:tracePt t="224194" x="11612563" y="5395913"/>
          <p14:tracePt t="224210" x="11612563" y="5422900"/>
          <p14:tracePt t="224218" x="11612563" y="5437188"/>
          <p14:tracePt t="224226" x="11612563" y="5449888"/>
          <p14:tracePt t="224235" x="11612563" y="5464175"/>
          <p14:tracePt t="224251" x="11612563" y="5491163"/>
          <p14:tracePt t="224266" x="11612563" y="5505450"/>
          <p14:tracePt t="224274" x="11612563" y="5519738"/>
          <p14:tracePt t="224282" x="11612563" y="5534025"/>
          <p14:tracePt t="224289" x="11612563" y="5546725"/>
          <p14:tracePt t="224320" x="11612563" y="5561013"/>
          <p14:tracePt t="224417" x="11612563" y="5546725"/>
          <p14:tracePt t="224426" x="11612563" y="5519738"/>
          <p14:tracePt t="224447" x="11612563" y="5478463"/>
          <p14:tracePt t="224451" x="11598275" y="5422900"/>
          <p14:tracePt t="224458" x="11598275" y="5367338"/>
          <p14:tracePt t="224465" x="11598275" y="5326063"/>
          <p14:tracePt t="224473" x="11585575" y="5284788"/>
          <p14:tracePt t="224495" x="11571288" y="5202238"/>
          <p14:tracePt t="224498" x="11571288" y="5175250"/>
          <p14:tracePt t="224505" x="11571288" y="5160963"/>
          <p14:tracePt t="224523" x="11571288" y="5132388"/>
          <p14:tracePt t="224622" x="11571288" y="5146675"/>
          <p14:tracePt t="224626" x="11571288" y="5160963"/>
          <p14:tracePt t="224634" x="11571288" y="5175250"/>
          <p14:tracePt t="224662" x="11571288" y="5202238"/>
          <p14:tracePt t="224665" x="11571288" y="5216525"/>
          <p14:tracePt t="224673" x="11571288" y="5243513"/>
          <p14:tracePt t="224681" x="11571288" y="5270500"/>
          <p14:tracePt t="224689" x="11571288" y="5284788"/>
          <p14:tracePt t="224698" x="11571288" y="5311775"/>
          <p14:tracePt t="224705" x="11571288" y="5326063"/>
          <p14:tracePt t="224713" x="11571288" y="5340350"/>
          <p14:tracePt t="224721" x="11571288" y="5354638"/>
          <p14:tracePt t="224729" x="11571288" y="5367338"/>
          <p14:tracePt t="224738" x="11571288" y="5381625"/>
          <p14:tracePt t="224746" x="11571288" y="5395913"/>
          <p14:tracePt t="224755" x="11571288" y="5408613"/>
          <p14:tracePt t="224801" x="11571288" y="5437188"/>
          <p14:tracePt t="225234" x="11557000" y="5422900"/>
          <p14:tracePt t="225242" x="11544300" y="5422900"/>
          <p14:tracePt t="225271" x="11530013" y="5395913"/>
          <p14:tracePt t="225274" x="11530013" y="5381625"/>
          <p14:tracePt t="225282" x="11515725" y="5367338"/>
          <p14:tracePt t="225290" x="11503025" y="5367338"/>
          <p14:tracePt t="225297" x="11503025" y="5340350"/>
          <p14:tracePt t="225312" x="11503025" y="5326063"/>
          <p14:tracePt t="225321" x="11503025" y="5299075"/>
          <p14:tracePt t="225329" x="11503025" y="5270500"/>
          <p14:tracePt t="225337" x="11503025" y="5257800"/>
          <p14:tracePt t="225345" x="11503025" y="5229225"/>
          <p14:tracePt t="225353" x="11503025" y="5202238"/>
          <p14:tracePt t="225361" x="11503025" y="5187950"/>
          <p14:tracePt t="225377" x="11503025" y="5160963"/>
          <p14:tracePt t="225394" x="11503025" y="5146675"/>
          <p14:tracePt t="226283" x="11503025" y="5175250"/>
          <p14:tracePt t="226298" x="11503025" y="5187950"/>
          <p14:tracePt t="226307" x="11503025" y="5202238"/>
          <p14:tracePt t="226326" x="11503025" y="5229225"/>
          <p14:tracePt t="226330" x="11515725" y="5270500"/>
          <p14:tracePt t="226338" x="11530013" y="5270500"/>
          <p14:tracePt t="226347" x="11530013" y="5299075"/>
          <p14:tracePt t="226354" x="11544300" y="5326063"/>
          <p14:tracePt t="226369" x="11571288" y="5367338"/>
          <p14:tracePt t="226378" x="11585575" y="5381625"/>
          <p14:tracePt t="226387" x="11585575" y="5395913"/>
          <p14:tracePt t="226394" x="11585575" y="5408613"/>
          <p14:tracePt t="226402" x="11598275" y="5437188"/>
          <p14:tracePt t="226417" x="11598275" y="5464175"/>
          <p14:tracePt t="226484" x="11612563" y="5505450"/>
          <p14:tracePt t="226570" x="11612563" y="5491163"/>
          <p14:tracePt t="226578" x="11612563" y="5478463"/>
          <p14:tracePt t="226594" x="11612563" y="5408613"/>
          <p14:tracePt t="226601" x="11612563" y="5367338"/>
          <p14:tracePt t="226609" x="11612563" y="5326063"/>
          <p14:tracePt t="226617" x="11612563" y="5299075"/>
          <p14:tracePt t="226625" x="11612563" y="5270500"/>
          <p14:tracePt t="226633" x="11612563" y="5257800"/>
          <p14:tracePt t="226642" x="11612563" y="5243513"/>
          <p14:tracePt t="226752" x="11626850" y="5229225"/>
          <p14:tracePt t="226755" x="11626850" y="5257800"/>
          <p14:tracePt t="226762" x="11639550" y="5257800"/>
          <p14:tracePt t="226770" x="11653838" y="5284788"/>
          <p14:tracePt t="226777" x="11668125" y="5311775"/>
          <p14:tracePt t="226794" x="11682413" y="5340350"/>
          <p14:tracePt t="226802" x="11682413" y="5354638"/>
          <p14:tracePt t="226818" x="11695113" y="5354638"/>
          <p14:tracePt t="226953" x="11695113" y="5381625"/>
          <p14:tracePt t="227027" x="11695113" y="5395913"/>
          <p14:tracePt t="227079" x="11695113" y="5408613"/>
          <p14:tracePt t="227139" x="11668125" y="5422900"/>
          <p14:tracePt t="227154" x="11668125" y="5437188"/>
          <p14:tracePt t="227170" x="11653838" y="5449888"/>
          <p14:tracePt t="227188" x="11653838" y="5464175"/>
          <p14:tracePt t="227195" x="11653838" y="5478463"/>
          <p14:tracePt t="227202" x="11653838" y="5491163"/>
          <p14:tracePt t="227211" x="11653838" y="5505450"/>
          <p14:tracePt t="227231" x="11653838" y="5534025"/>
          <p14:tracePt t="227233" x="11653838" y="5546725"/>
          <p14:tracePt t="227242" x="11653838" y="5561013"/>
          <p14:tracePt t="227250" x="11653838" y="5588000"/>
          <p14:tracePt t="227258" x="11653838" y="5629275"/>
          <p14:tracePt t="227267" x="11653838" y="5643563"/>
          <p14:tracePt t="227281" x="11653838" y="5670550"/>
          <p14:tracePt t="227290" x="11653838" y="5699125"/>
          <p14:tracePt t="227308" x="11626850" y="5767388"/>
          <p14:tracePt t="227314" x="11626850" y="5781675"/>
          <p14:tracePt t="227322" x="11571288" y="5837238"/>
          <p14:tracePt t="227330" x="11544300" y="5878513"/>
          <p14:tracePt t="227338" x="11503025" y="5919788"/>
          <p14:tracePt t="227347" x="11474450" y="5934075"/>
          <p14:tracePt t="227354" x="11461750" y="5946775"/>
          <p14:tracePt t="227362" x="11406188" y="6002338"/>
          <p14:tracePt t="227371" x="11336338" y="6057900"/>
          <p14:tracePt t="227378" x="11253788" y="6126163"/>
          <p14:tracePt t="227400" x="11129963" y="6208713"/>
          <p14:tracePt t="227415" x="11047413" y="6278563"/>
          <p14:tracePt t="227418" x="10977563" y="6319838"/>
          <p14:tracePt t="227426" x="10936288" y="6346825"/>
          <p14:tracePt t="227434" x="10853738" y="6375400"/>
          <p14:tracePt t="227448" x="10812463" y="6375400"/>
          <p14:tracePt t="227452" x="10756900" y="6388100"/>
          <p14:tracePt t="227457" x="10661650" y="6430963"/>
          <p14:tracePt t="227466" x="10591800" y="6443663"/>
          <p14:tracePt t="227473" x="10494963" y="6457950"/>
          <p14:tracePt t="227481" x="10426700" y="6457950"/>
          <p14:tracePt t="227489" x="10344150" y="6472238"/>
          <p14:tracePt t="227497" x="10274300" y="6484938"/>
          <p14:tracePt t="227505" x="10179050" y="6499225"/>
          <p14:tracePt t="227514" x="10082213" y="6499225"/>
          <p14:tracePt t="227522" x="9985375" y="6499225"/>
          <p14:tracePt t="227540" x="9847263" y="6499225"/>
          <p14:tracePt t="227545" x="9764713" y="6499225"/>
          <p14:tracePt t="227554" x="9696450" y="6499225"/>
          <p14:tracePt t="227562" x="9612313" y="6513513"/>
          <p14:tracePt t="227569" x="9529763" y="6540500"/>
          <p14:tracePt t="227577" x="9461500" y="6554788"/>
          <p14:tracePt t="227586" x="9378950" y="6567488"/>
          <p14:tracePt t="227594" x="9309100" y="6567488"/>
          <p14:tracePt t="227601" x="9226550" y="6581775"/>
          <p14:tracePt t="227618" x="9117013" y="6581775"/>
          <p14:tracePt t="227626" x="9047163" y="6581775"/>
          <p14:tracePt t="227633" x="8991600" y="6581775"/>
          <p14:tracePt t="227642" x="8896350" y="6596063"/>
          <p14:tracePt t="227650" x="8758238" y="6623050"/>
          <p14:tracePt t="227658" x="8661400" y="6637338"/>
          <p14:tracePt t="227666" x="8564563" y="6651625"/>
          <p14:tracePt t="227674" x="8467725" y="6664325"/>
          <p14:tracePt t="227695" x="8205788" y="6705600"/>
          <p14:tracePt t="227699" x="8081963" y="6719888"/>
          <p14:tracePt t="227706" x="7958138" y="6734175"/>
          <p14:tracePt t="227714" x="7834313" y="6746875"/>
          <p14:tracePt t="227722" x="7723188" y="6746875"/>
          <p14:tracePt t="227730" x="7613650" y="6746875"/>
          <p14:tracePt t="227737" x="7502525" y="6761163"/>
          <p14:tracePt t="227756" x="7281863" y="6775450"/>
          <p14:tracePt t="227764" x="7172325" y="6789738"/>
          <p14:tracePt t="227771" x="7089775" y="6802438"/>
          <p14:tracePt t="227778" x="6992938" y="6831013"/>
          <p14:tracePt t="227785" x="6881813" y="6843713"/>
          <p14:tracePt t="228266" x="4137025" y="6831013"/>
          <p14:tracePt t="228287" x="4110038" y="6816725"/>
          <p14:tracePt t="228290" x="4068763" y="6802438"/>
          <p14:tracePt t="228298" x="4041775" y="6802438"/>
          <p14:tracePt t="228306" x="4027488" y="6802438"/>
          <p14:tracePt t="228313" x="4013200" y="6789738"/>
          <p14:tracePt t="228322" x="3998913" y="6775450"/>
          <p14:tracePt t="228378" x="3986213" y="6775450"/>
          <p14:tracePt t="228393" x="3971925" y="6775450"/>
          <p14:tracePt t="228401" x="3957638" y="6775450"/>
          <p14:tracePt t="228409" x="3944938" y="6761163"/>
          <p14:tracePt t="228418" x="3930650" y="6761163"/>
          <p14:tracePt t="228426" x="3930650" y="6746875"/>
          <p14:tracePt t="228445" x="3903663" y="6719888"/>
          <p14:tracePt t="228450" x="3875088" y="6719888"/>
          <p14:tracePt t="228458" x="3875088" y="6705600"/>
          <p14:tracePt t="228466" x="3862388" y="6692900"/>
          <p14:tracePt t="228474" x="3833813" y="6692900"/>
          <p14:tracePt t="228489" x="3821113" y="6678613"/>
          <p14:tracePt t="228491" x="3806825" y="6664325"/>
          <p14:tracePt t="228498" x="3792538" y="6651625"/>
          <p14:tracePt t="228506" x="3778250" y="6651625"/>
          <p14:tracePt t="228514" x="3765550" y="6637338"/>
          <p14:tracePt t="228534" x="3736975" y="6623050"/>
          <p14:tracePt t="228538" x="3724275" y="6610350"/>
          <p14:tracePt t="228555" x="3709988" y="6610350"/>
          <p14:tracePt t="228563" x="3695700" y="6596063"/>
          <p14:tracePt t="228582" x="3683000" y="6596063"/>
          <p14:tracePt t="228586" x="3668713" y="6596063"/>
          <p14:tracePt t="228593" x="3654425" y="6596063"/>
          <p14:tracePt t="228601" x="3641725" y="6596063"/>
          <p14:tracePt t="228610" x="3613150" y="6596063"/>
          <p14:tracePt t="228625" x="3600450" y="6596063"/>
          <p14:tracePt t="228666" x="3544888" y="6610350"/>
          <p14:tracePt t="228682" x="3516313" y="6610350"/>
          <p14:tracePt t="228690" x="3503613" y="6610350"/>
          <p14:tracePt t="228705" x="3448050" y="6610350"/>
          <p14:tracePt t="228714" x="3421063" y="6610350"/>
          <p14:tracePt t="228723" x="3392488" y="6610350"/>
          <p14:tracePt t="228730" x="3365500" y="6610350"/>
          <p14:tracePt t="228738" x="3351213" y="6610350"/>
          <p14:tracePt t="228747" x="3309938" y="6610350"/>
          <p14:tracePt t="228766" x="3254375" y="6610350"/>
          <p14:tracePt t="228771" x="3227388" y="6610350"/>
          <p14:tracePt t="228778" x="3213100" y="6610350"/>
          <p14:tracePt t="228786" x="3186113" y="6610350"/>
          <p14:tracePt t="228795" x="3171825" y="6610350"/>
          <p14:tracePt t="228829" x="3159125" y="6610350"/>
          <p14:tracePt t="228833" x="3144838" y="6623050"/>
          <p14:tracePt t="228858" x="3130550" y="6623050"/>
          <p14:tracePt t="228882" x="3103563" y="6623050"/>
          <p14:tracePt t="228889" x="3103563" y="6637338"/>
          <p14:tracePt t="228986" x="3089275" y="6637338"/>
          <p14:tracePt t="229005" x="3062288" y="6637338"/>
          <p14:tracePt t="229009" x="3048000" y="6637338"/>
          <p14:tracePt t="229017" x="3033713" y="6637338"/>
          <p14:tracePt t="229025" x="3021013" y="6637338"/>
          <p14:tracePt t="229047" x="2979738" y="6637338"/>
          <p14:tracePt t="229058" x="2951163" y="6637338"/>
          <p14:tracePt t="229073" x="2936875" y="6637338"/>
          <p14:tracePt t="229081" x="2924175" y="6637338"/>
          <p14:tracePt t="229089" x="2909888" y="6637338"/>
          <p14:tracePt t="229107" x="2882900" y="6637338"/>
          <p14:tracePt t="229114" x="2868613" y="6637338"/>
          <p14:tracePt t="229121" x="2854325" y="6637338"/>
          <p14:tracePt t="229403" x="2827338" y="6651625"/>
          <p14:tracePt t="233692" x="2813050" y="6664325"/>
          <p14:tracePt t="233699" x="2800350" y="6664325"/>
          <p14:tracePt t="233729" x="2551113" y="6664325"/>
          <p14:tracePt t="233738" x="2495550" y="6664325"/>
          <p14:tracePt t="233745" x="2482850" y="6664325"/>
          <p14:tracePt t="233764" x="2454275" y="6664325"/>
          <p14:tracePt t="234258" x="2441575" y="6664325"/>
          <p14:tracePt t="234275" x="2441575" y="6651625"/>
          <p14:tracePt t="235323" x="2454275" y="6651625"/>
          <p14:tracePt t="235330" x="2482850" y="6651625"/>
          <p14:tracePt t="235349" x="2509838" y="6651625"/>
          <p14:tracePt t="235354" x="2538413" y="6651625"/>
          <p14:tracePt t="235458" x="2551113" y="6664325"/>
          <p14:tracePt t="236827" x="2565400" y="6678613"/>
          <p14:tracePt t="236843" x="2579688" y="6692900"/>
          <p14:tracePt t="236876" x="2579688" y="6719888"/>
          <p14:tracePt t="236925" x="2579688" y="6734175"/>
          <p14:tracePt t="236999" x="2579688" y="6761163"/>
          <p14:tracePt t="237001" x="2592388" y="6761163"/>
          <p14:tracePt t="237026" x="2592388" y="6789738"/>
          <p14:tracePt t="237041" x="2606675" y="6789738"/>
          <p14:tracePt t="237050" x="2606675" y="6802438"/>
          <p14:tracePt t="237058" x="2620963" y="6802438"/>
          <p14:tracePt t="237084" x="2647950" y="6843713"/>
          <p14:tracePt t="237190" x="2674938" y="6843713"/>
          <p14:tracePt t="237202" x="2689225" y="6843713"/>
          <p14:tracePt t="237235" x="2703513" y="6843713"/>
          <p14:tracePt t="237283" x="2716213" y="6843713"/>
          <p14:tracePt t="237554" x="2730500" y="6843713"/>
          <p14:tracePt t="237562" x="2744788" y="6843713"/>
          <p14:tracePt t="237579" x="2813050" y="6843713"/>
          <p14:tracePt t="237586" x="2854325" y="6843713"/>
          <p14:tracePt t="237594" x="2924175" y="6843713"/>
          <p14:tracePt t="237601" x="3048000" y="6831013"/>
          <p14:tracePt t="237610" x="3200400" y="6775450"/>
          <p14:tracePt t="237617" x="3365500" y="6761163"/>
          <p14:tracePt t="237626" x="3544888" y="6746875"/>
          <p14:tracePt t="237634" x="3736975" y="6734175"/>
          <p14:tracePt t="237654" x="4233863" y="6623050"/>
          <p14:tracePt t="237658" x="4495800" y="6567488"/>
          <p14:tracePt t="237666" x="4786313" y="6513513"/>
          <p14:tracePt t="237674" x="5075238" y="6457950"/>
          <p14:tracePt t="237682" x="5322888" y="6402388"/>
          <p14:tracePt t="237690" x="5543550" y="6346825"/>
          <p14:tracePt t="237698" x="5737225" y="6319838"/>
          <p14:tracePt t="237718" x="5999163" y="6278563"/>
          <p14:tracePt t="237723" x="6081713" y="6251575"/>
          <p14:tracePt t="237730" x="6110288" y="6223000"/>
          <p14:tracePt t="237749" x="6122988" y="6223000"/>
          <p14:tracePt t="237857"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7180BE-7F37-49CA-BCC4-E6A5ED204570}"/>
              </a:ext>
            </a:extLst>
          </p:cNvPr>
          <p:cNvSpPr/>
          <p:nvPr/>
        </p:nvSpPr>
        <p:spPr>
          <a:xfrm>
            <a:off x="5880538" y="725215"/>
            <a:ext cx="5827330" cy="5628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a:extLst>
              <a:ext uri="{FF2B5EF4-FFF2-40B4-BE49-F238E27FC236}">
                <a16:creationId xmlns:a16="http://schemas.microsoft.com/office/drawing/2014/main" id="{AFB8E756-DA21-457F-A44E-DA897D25F782}"/>
              </a:ext>
            </a:extLst>
          </p:cNvPr>
          <p:cNvPicPr>
            <a:picLocks noChangeAspect="1"/>
          </p:cNvPicPr>
          <p:nvPr/>
        </p:nvPicPr>
        <p:blipFill>
          <a:blip r:embed="rId4"/>
          <a:stretch>
            <a:fillRect/>
          </a:stretch>
        </p:blipFill>
        <p:spPr>
          <a:xfrm>
            <a:off x="4335516" y="0"/>
            <a:ext cx="1447534" cy="968999"/>
          </a:xfrm>
          <a:prstGeom prst="rect">
            <a:avLst/>
          </a:prstGeom>
        </p:spPr>
      </p:pic>
      <p:graphicFrame>
        <p:nvGraphicFramePr>
          <p:cNvPr id="13" name="Table 12">
            <a:extLst>
              <a:ext uri="{FF2B5EF4-FFF2-40B4-BE49-F238E27FC236}">
                <a16:creationId xmlns:a16="http://schemas.microsoft.com/office/drawing/2014/main" id="{0A144457-584F-4186-B5DF-8C4ABBC57F8E}"/>
              </a:ext>
            </a:extLst>
          </p:cNvPr>
          <p:cNvGraphicFramePr>
            <a:graphicFrameLocks noGrp="1"/>
          </p:cNvGraphicFramePr>
          <p:nvPr>
            <p:extLst>
              <p:ext uri="{D42A27DB-BD31-4B8C-83A1-F6EECF244321}">
                <p14:modId xmlns:p14="http://schemas.microsoft.com/office/powerpoint/2010/main" val="716613489"/>
              </p:ext>
            </p:extLst>
          </p:nvPr>
        </p:nvGraphicFramePr>
        <p:xfrm>
          <a:off x="356365" y="1727487"/>
          <a:ext cx="3979151" cy="3931451"/>
        </p:xfrm>
        <a:graphic>
          <a:graphicData uri="http://schemas.openxmlformats.org/drawingml/2006/table">
            <a:tbl>
              <a:tblPr firstRow="1" firstCol="1" bandRow="1">
                <a:tableStyleId>{5C22544A-7EE6-4342-B048-85BDC9FD1C3A}</a:tableStyleId>
              </a:tblPr>
              <a:tblGrid>
                <a:gridCol w="3979151">
                  <a:extLst>
                    <a:ext uri="{9D8B030D-6E8A-4147-A177-3AD203B41FA5}">
                      <a16:colId xmlns:a16="http://schemas.microsoft.com/office/drawing/2014/main" val="1297186790"/>
                    </a:ext>
                  </a:extLst>
                </a:gridCol>
              </a:tblGrid>
              <a:tr h="3931451">
                <a:tc>
                  <a:txBody>
                    <a:bodyPr/>
                    <a:lstStyle/>
                    <a:p>
                      <a:r>
                        <a:rPr lang="fr-FR" sz="2800" b="1" kern="1200" dirty="0">
                          <a:solidFill>
                            <a:schemeClr val="lt1"/>
                          </a:solidFill>
                          <a:effectLst/>
                          <a:latin typeface="+mn-lt"/>
                          <a:ea typeface="+mn-ea"/>
                          <a:cs typeface="+mn-cs"/>
                        </a:rPr>
                        <a:t>Aspect de chromosome : </a:t>
                      </a:r>
                      <a:r>
                        <a:rPr lang="fr-FR" sz="2800" b="1" i="1" kern="1200" dirty="0">
                          <a:solidFill>
                            <a:schemeClr val="lt1"/>
                          </a:solidFill>
                          <a:effectLst/>
                          <a:latin typeface="+mn-lt"/>
                          <a:ea typeface="+mn-ea"/>
                          <a:cs typeface="+mn-cs"/>
                        </a:rPr>
                        <a:t>1- chromosome simple à une chromatide.</a:t>
                      </a:r>
                    </a:p>
                    <a:p>
                      <a:endParaRPr lang="en-US" sz="2800" b="1" kern="1200" dirty="0">
                        <a:solidFill>
                          <a:schemeClr val="lt1"/>
                        </a:solidFill>
                        <a:effectLst/>
                        <a:latin typeface="+mn-lt"/>
                        <a:ea typeface="+mn-ea"/>
                        <a:cs typeface="+mn-cs"/>
                      </a:endParaRPr>
                    </a:p>
                    <a:p>
                      <a:r>
                        <a:rPr lang="fr-FR" sz="2800" b="1" i="1" kern="1200" dirty="0">
                          <a:solidFill>
                            <a:schemeClr val="lt1"/>
                          </a:solidFill>
                          <a:effectLst/>
                          <a:latin typeface="+mn-lt"/>
                          <a:ea typeface="+mn-ea"/>
                          <a:cs typeface="+mn-cs"/>
                        </a:rPr>
                        <a:t>2- chromosome double à deux chromatides sœurs</a:t>
                      </a:r>
                      <a:endParaRPr lang="en-US" sz="2800" b="1" kern="1200" dirty="0">
                        <a:solidFill>
                          <a:schemeClr val="lt1"/>
                        </a:solidFill>
                        <a:effectLst/>
                        <a:latin typeface="+mn-lt"/>
                        <a:ea typeface="+mn-ea"/>
                        <a:cs typeface="+mn-cs"/>
                      </a:endParaRPr>
                    </a:p>
                    <a:p>
                      <a:r>
                        <a:rPr lang="fr-FR" sz="2800" b="1" i="1" kern="1200" dirty="0">
                          <a:solidFill>
                            <a:schemeClr val="lt1"/>
                          </a:solidFill>
                          <a:effectLst/>
                          <a:latin typeface="+mn-lt"/>
                          <a:ea typeface="+mn-ea"/>
                          <a:cs typeface="+mn-cs"/>
                        </a:rPr>
                        <a:t>identiques reliées par un centromère</a:t>
                      </a:r>
                      <a:endParaRPr lang="en-US" sz="2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202565" marR="31750" marT="90170" marB="0"/>
                </a:tc>
                <a:extLst>
                  <a:ext uri="{0D108BD9-81ED-4DB2-BD59-A6C34878D82A}">
                    <a16:rowId xmlns:a16="http://schemas.microsoft.com/office/drawing/2014/main" val="594086705"/>
                  </a:ext>
                </a:extLst>
              </a:tr>
            </a:tbl>
          </a:graphicData>
        </a:graphic>
      </p:graphicFrame>
      <p:pic>
        <p:nvPicPr>
          <p:cNvPr id="18" name="Picture 17">
            <a:extLst>
              <a:ext uri="{FF2B5EF4-FFF2-40B4-BE49-F238E27FC236}">
                <a16:creationId xmlns:a16="http://schemas.microsoft.com/office/drawing/2014/main" id="{610A5472-8596-48CE-89FE-F28BA10E0FCE}"/>
              </a:ext>
            </a:extLst>
          </p:cNvPr>
          <p:cNvPicPr>
            <a:picLocks noChangeAspect="1"/>
          </p:cNvPicPr>
          <p:nvPr/>
        </p:nvPicPr>
        <p:blipFill>
          <a:blip r:embed="rId5"/>
          <a:stretch>
            <a:fillRect/>
          </a:stretch>
        </p:blipFill>
        <p:spPr>
          <a:xfrm>
            <a:off x="5880538" y="847106"/>
            <a:ext cx="5733064" cy="5628287"/>
          </a:xfrm>
          <a:prstGeom prst="rect">
            <a:avLst/>
          </a:prstGeom>
        </p:spPr>
      </p:pic>
      <p:pic>
        <p:nvPicPr>
          <p:cNvPr id="4" name="Audio 3">
            <a:hlinkClick r:id="" action="ppaction://media"/>
            <a:extLst>
              <a:ext uri="{FF2B5EF4-FFF2-40B4-BE49-F238E27FC236}">
                <a16:creationId xmlns:a16="http://schemas.microsoft.com/office/drawing/2014/main" id="{5331EEB0-9867-498A-B9B9-0EDEF312F5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1129448"/>
      </p:ext>
    </p:extLst>
  </p:cSld>
  <p:clrMapOvr>
    <a:masterClrMapping/>
  </p:clrMapOvr>
  <mc:AlternateContent xmlns:mc="http://schemas.openxmlformats.org/markup-compatibility/2006">
    <mc:Choice xmlns:p14="http://schemas.microsoft.com/office/powerpoint/2010/main" Requires="p14">
      <p:transition spd="slow" p14:dur="2000" advTm="56286"/>
    </mc:Choice>
    <mc:Fallback>
      <p:transition spd="slow" advTm="56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230" x="2571750" y="6762750"/>
          <p14:tracePt t="2478" x="2454275" y="6789738"/>
          <p14:tracePt t="2485" x="2538413" y="6746875"/>
          <p14:tracePt t="2503" x="2800350" y="6623050"/>
          <p14:tracePt t="2510" x="2951163" y="6554788"/>
          <p14:tracePt t="2530" x="3282950" y="6472238"/>
          <p14:tracePt t="2544" x="3792538" y="6305550"/>
          <p14:tracePt t="2548" x="4095750" y="6223000"/>
          <p14:tracePt t="2556" x="4427538" y="6140450"/>
          <p14:tracePt t="2566" x="4757738" y="6057900"/>
          <p14:tracePt t="2572" x="5145088" y="5946775"/>
          <p14:tracePt t="2592" x="5751513" y="5822950"/>
          <p14:tracePt t="2610" x="6289675" y="5670550"/>
          <p14:tracePt t="2626" x="6605588" y="5588000"/>
          <p14:tracePt t="2629" x="6716713" y="5561013"/>
          <p14:tracePt t="2636" x="6813550" y="5546725"/>
          <p14:tracePt t="2646" x="6881813" y="5519738"/>
          <p14:tracePt t="2652" x="6923088" y="5491163"/>
          <p14:tracePt t="2672" x="6964363" y="5449888"/>
          <p14:tracePt t="2829" x="6992938" y="5449888"/>
          <p14:tracePt t="2852" x="7005638" y="5449888"/>
          <p14:tracePt t="2868" x="7019925" y="5464175"/>
          <p14:tracePt t="2885" x="7034213" y="5478463"/>
          <p14:tracePt t="2892" x="7046913" y="5505450"/>
          <p14:tracePt t="2901" x="7061200" y="5505450"/>
          <p14:tracePt t="2928" x="7075488" y="5534025"/>
          <p14:tracePt t="2946" x="7089775" y="5546725"/>
          <p14:tracePt t="2962" x="7089775" y="5588000"/>
          <p14:tracePt t="2965" x="7089775" y="5602288"/>
          <p14:tracePt t="2972" x="7089775" y="5629275"/>
          <p14:tracePt t="2981" x="7089775" y="5643563"/>
          <p14:tracePt t="2988" x="7089775" y="5670550"/>
          <p14:tracePt t="3007" x="7089775" y="5726113"/>
          <p14:tracePt t="3024" x="7131050" y="5795963"/>
          <p14:tracePt t="3029" x="7131050" y="5837238"/>
          <p14:tracePt t="3036" x="7143750" y="5864225"/>
          <p14:tracePt t="3056" x="7172325" y="5934075"/>
          <p14:tracePt t="3070" x="7226300" y="6016625"/>
          <p14:tracePt t="3077" x="7254875" y="6043613"/>
          <p14:tracePt t="3084" x="7267575" y="6072188"/>
          <p14:tracePt t="3103" x="7310438" y="6099175"/>
          <p14:tracePt t="3120" x="7337425" y="6099175"/>
          <p14:tracePt t="3184" x="7364413" y="6113463"/>
          <p14:tracePt t="3196" x="7392988" y="6113463"/>
          <p14:tracePt t="3220" x="7405688" y="6113463"/>
          <p14:tracePt t="3237" x="7461250" y="6126163"/>
          <p14:tracePt t="3244" x="7475538" y="6126163"/>
          <p14:tracePt t="3264" x="7531100" y="6154738"/>
          <p14:tracePt t="3279" x="7599363" y="6167438"/>
          <p14:tracePt t="3296" x="7667625" y="6181725"/>
          <p14:tracePt t="3300" x="7696200" y="6196013"/>
          <p14:tracePt t="3308" x="7723188" y="6208713"/>
          <p14:tracePt t="3316" x="7764463" y="6208713"/>
          <p14:tracePt t="3324" x="7820025" y="6223000"/>
          <p14:tracePt t="3343" x="7902575" y="6251575"/>
          <p14:tracePt t="3348" x="7958138" y="6264275"/>
          <p14:tracePt t="3356" x="7985125" y="6264275"/>
          <p14:tracePt t="3375" x="8040688" y="6264275"/>
          <p14:tracePt t="3380" x="8081963" y="6278563"/>
          <p14:tracePt t="3388" x="8108950" y="6278563"/>
          <p14:tracePt t="3404" x="8150225" y="6292850"/>
          <p14:tracePt t="3421" x="8178800" y="6305550"/>
          <p14:tracePt t="3428" x="8193088" y="6305550"/>
          <p14:tracePt t="3436" x="8220075" y="6305550"/>
          <p14:tracePt t="3444" x="8234363" y="6319838"/>
          <p14:tracePt t="3451" x="8261350" y="6319838"/>
          <p14:tracePt t="3467" x="8275638" y="6319838"/>
          <p14:tracePt t="3484" x="8316913" y="6334125"/>
          <p14:tracePt t="3485" x="8343900" y="6346825"/>
          <p14:tracePt t="3500" x="8370888" y="6346825"/>
          <p14:tracePt t="3508" x="8385175" y="6346825"/>
          <p14:tracePt t="3549" x="8413750" y="6346825"/>
          <p14:tracePt t="3565" x="8426450" y="6346825"/>
          <p14:tracePt t="3579" x="8455025" y="6319838"/>
          <p14:tracePt t="3581" x="8482013" y="6292850"/>
          <p14:tracePt t="3588" x="8482013" y="6278563"/>
          <p14:tracePt t="3597" x="8496300" y="6264275"/>
          <p14:tracePt t="3625" x="8523288" y="6237288"/>
          <p14:tracePt t="3643" x="8578850" y="6208713"/>
          <p14:tracePt t="3658" x="8688388" y="6181725"/>
          <p14:tracePt t="3661" x="8716963" y="6167438"/>
          <p14:tracePt t="3668" x="8758238" y="6140450"/>
          <p14:tracePt t="3678" x="8826500" y="6099175"/>
          <p14:tracePt t="3684" x="8867775" y="6072188"/>
          <p14:tracePt t="3705" x="8978900" y="6016625"/>
          <p14:tracePt t="3708" x="9032875" y="5961063"/>
          <p14:tracePt t="3716" x="9075738" y="5919788"/>
          <p14:tracePt t="3737" x="9129713" y="5864225"/>
          <p14:tracePt t="3740" x="9158288" y="5837238"/>
          <p14:tracePt t="3748" x="9158288" y="5808663"/>
          <p14:tracePt t="3768" x="9170988" y="5781675"/>
          <p14:tracePt t="3784" x="9170988" y="5767388"/>
          <p14:tracePt t="3832" x="9170988" y="5754688"/>
          <p14:tracePt t="3852" x="9158288" y="5754688"/>
          <p14:tracePt t="3868" x="9129713" y="5754688"/>
          <p14:tracePt t="3884" x="9117013" y="5767388"/>
          <p14:tracePt t="3891" x="9102725" y="5767388"/>
          <p14:tracePt t="3906" x="9088438" y="5781675"/>
          <p14:tracePt t="3925" x="9075738" y="5781675"/>
          <p14:tracePt t="3926" x="9075738" y="5808663"/>
          <p14:tracePt t="3933" x="9061450" y="5822950"/>
          <p14:tracePt t="3954" x="9061450" y="5837238"/>
          <p14:tracePt t="3970" x="9047163" y="5837238"/>
          <p14:tracePt t="3973" x="9047163" y="5849938"/>
          <p14:tracePt t="3980" x="9032875" y="5849938"/>
          <p14:tracePt t="3988" x="9020175" y="5864225"/>
          <p14:tracePt t="4003" x="8991600" y="5878513"/>
          <p14:tracePt t="4020" x="8950325" y="5919788"/>
          <p14:tracePt t="4034" x="8909050" y="5946775"/>
          <p14:tracePt t="4037" x="8867775" y="5975350"/>
          <p14:tracePt t="4044" x="8840788" y="5988050"/>
          <p14:tracePt t="4052" x="8826500" y="6002338"/>
          <p14:tracePt t="4060" x="8812213" y="6016625"/>
          <p14:tracePt t="4070" x="8799513" y="6029325"/>
          <p14:tracePt t="4076" x="8770938" y="6043613"/>
          <p14:tracePt t="4097" x="8770938" y="6057900"/>
          <p14:tracePt t="4114" x="8743950" y="6072188"/>
          <p14:tracePt t="4129" x="8716963" y="6084888"/>
          <p14:tracePt t="4133" x="8702675" y="6113463"/>
          <p14:tracePt t="4156" x="8702675" y="6126163"/>
          <p14:tracePt t="4175" x="8688388" y="6154738"/>
          <p14:tracePt t="4196" x="8688388" y="6181725"/>
          <p14:tracePt t="4224" x="8688388" y="6208713"/>
          <p14:tracePt t="4229" x="8702675" y="6223000"/>
          <p14:tracePt t="4236" x="8716963" y="6223000"/>
          <p14:tracePt t="4244" x="8743950" y="6237288"/>
          <p14:tracePt t="4270" x="8812213" y="6251575"/>
          <p14:tracePt t="4289" x="8923338" y="6264275"/>
          <p14:tracePt t="4305" x="9088438" y="6319838"/>
          <p14:tracePt t="4308" x="9185275" y="6334125"/>
          <p14:tracePt t="4316" x="9309100" y="6346825"/>
          <p14:tracePt t="4326" x="9432925" y="6346825"/>
          <p14:tracePt t="4332" x="9558338" y="6346825"/>
          <p14:tracePt t="4351" x="9805988" y="6346825"/>
          <p14:tracePt t="4366" x="10026650" y="6361113"/>
          <p14:tracePt t="4384" x="10191750" y="6375400"/>
          <p14:tracePt t="4389" x="10247313" y="6375400"/>
          <p14:tracePt t="4396" x="10288588" y="6375400"/>
          <p14:tracePt t="4416" x="10426700" y="6402388"/>
          <p14:tracePt t="4430" x="10550525" y="6416675"/>
          <p14:tracePt t="4446" x="10674350" y="6416675"/>
          <p14:tracePt t="4452" x="10729913" y="6416675"/>
          <p14:tracePt t="4460" x="10785475" y="6416675"/>
          <p14:tracePt t="4469" x="10853738" y="6416675"/>
          <p14:tracePt t="4476" x="10909300" y="6416675"/>
          <p14:tracePt t="4494" x="11020425" y="6416675"/>
          <p14:tracePt t="4510" x="11129963" y="6402388"/>
          <p14:tracePt t="4528" x="11241088" y="6375400"/>
          <p14:tracePt t="4532" x="11295063" y="6361113"/>
          <p14:tracePt t="4540" x="11323638" y="6361113"/>
          <p14:tracePt t="4548" x="11350625" y="6361113"/>
          <p14:tracePt t="4562" x="11391900" y="6361113"/>
          <p14:tracePt t="4564" x="11433175" y="6361113"/>
          <p14:tracePt t="4572" x="11474450" y="6361113"/>
          <p14:tracePt t="4590" x="11544300" y="6361113"/>
          <p14:tracePt t="4606" x="11612563" y="6334125"/>
          <p14:tracePt t="4623" x="11626850" y="6319838"/>
          <p14:tracePt t="4636" x="11653838" y="6292850"/>
          <p14:tracePt t="4644" x="11653838" y="6264275"/>
          <p14:tracePt t="4651" x="11682413" y="6264275"/>
          <p14:tracePt t="4670" x="11695113" y="6237288"/>
          <p14:tracePt t="4676" x="11709400" y="6208713"/>
          <p14:tracePt t="4684" x="11723688" y="6196013"/>
          <p14:tracePt t="4700" x="11736388" y="6154738"/>
          <p14:tracePt t="4717" x="11764963" y="6126163"/>
          <p14:tracePt t="4725" x="11764963" y="6099175"/>
          <p14:tracePt t="4732" x="11777663" y="6099175"/>
          <p14:tracePt t="4749" x="11791950" y="6057900"/>
          <p14:tracePt t="4765" x="11806238" y="6029325"/>
          <p14:tracePt t="4782" x="11818938" y="5988050"/>
          <p14:tracePt t="4788" x="11833225" y="5975350"/>
          <p14:tracePt t="4796" x="11847513" y="5946775"/>
          <p14:tracePt t="4804" x="11847513" y="5919788"/>
          <p14:tracePt t="4812" x="11874500" y="5892800"/>
          <p14:tracePt t="4827" x="11930063" y="5795963"/>
          <p14:tracePt t="4836" x="11957050" y="5754688"/>
          <p14:tracePt t="4844" x="11998325" y="5699125"/>
          <p14:tracePt t="4860" x="12039600" y="5602288"/>
          <p14:tracePt t="4876" x="12136438" y="5478463"/>
          <p14:tracePt t="5181" x="11777663" y="3270250"/>
          <p14:tracePt t="5189" x="11695113" y="3255963"/>
          <p14:tracePt t="5196" x="11653838" y="3187700"/>
          <p14:tracePt t="5213" x="11571288" y="3035300"/>
          <p14:tracePt t="5220" x="11530013" y="2952750"/>
          <p14:tracePt t="5228" x="11474450" y="2911475"/>
          <p14:tracePt t="5236" x="11433175" y="2828925"/>
          <p14:tracePt t="5254" x="11336338" y="2690813"/>
          <p14:tracePt t="5270" x="11253788" y="2566988"/>
          <p14:tracePt t="5276" x="11212513" y="2511425"/>
          <p14:tracePt t="5284" x="11171238" y="2455863"/>
          <p14:tracePt t="5292" x="11129963" y="2387600"/>
          <p14:tracePt t="5316" x="11074400" y="2332038"/>
          <p14:tracePt t="5319" x="10991850" y="2235200"/>
          <p14:tracePt t="5324" x="10923588" y="2179638"/>
          <p14:tracePt t="5332" x="10841038" y="2111375"/>
          <p14:tracePt t="5340" x="10756900" y="2070100"/>
          <p14:tracePt t="5360" x="10674350" y="2014538"/>
          <p14:tracePt t="5361" x="10579100" y="1946275"/>
          <p14:tracePt t="5365" x="10494963" y="1890713"/>
          <p14:tracePt t="5372" x="10440988" y="1820863"/>
          <p14:tracePt t="5393" x="10288588" y="1738313"/>
          <p14:tracePt t="5396" x="10233025" y="1682750"/>
          <p14:tracePt t="5404" x="10179050" y="1628775"/>
          <p14:tracePt t="5422" x="10082213" y="1517650"/>
          <p14:tracePt t="5439" x="10012363" y="1449388"/>
          <p14:tracePt t="5444" x="9958388" y="1408113"/>
          <p14:tracePt t="5452" x="9929813" y="1379538"/>
          <p14:tracePt t="5460" x="9902825" y="1338263"/>
          <p14:tracePt t="5468" x="9861550" y="1282700"/>
          <p14:tracePt t="5485" x="9805988" y="1241425"/>
          <p14:tracePt t="5504" x="9764713" y="1200150"/>
          <p14:tracePt t="5508" x="9723438" y="1200150"/>
          <p14:tracePt t="5516" x="9667875" y="1158875"/>
          <p14:tracePt t="5534" x="9599613" y="1103313"/>
          <p14:tracePt t="5550" x="9502775" y="1062038"/>
          <p14:tracePt t="5556" x="9475788" y="1035050"/>
          <p14:tracePt t="5564" x="9420225" y="1020763"/>
          <p14:tracePt t="5581" x="9323388" y="965200"/>
          <p14:tracePt t="5597" x="9267825" y="938213"/>
          <p14:tracePt t="5614" x="9199563" y="923925"/>
          <p14:tracePt t="5620" x="9185275" y="911225"/>
          <p14:tracePt t="5628" x="9158288" y="911225"/>
          <p14:tracePt t="5636" x="9117013" y="911225"/>
          <p14:tracePt t="5644" x="9102725" y="896938"/>
          <p14:tracePt t="5661" x="9075738" y="896938"/>
          <p14:tracePt t="5677" x="9047163" y="882650"/>
          <p14:tracePt t="5684" x="9032875" y="882650"/>
          <p14:tracePt t="5726" x="9005888" y="882650"/>
          <p14:tracePt t="5740" x="8978900" y="882650"/>
          <p14:tracePt t="5755" x="8978900" y="896938"/>
          <p14:tracePt t="5770" x="8964613" y="911225"/>
          <p14:tracePt t="5773" x="8937625" y="938213"/>
          <p14:tracePt t="5780" x="8937625" y="965200"/>
          <p14:tracePt t="5788" x="8909050" y="979488"/>
          <p14:tracePt t="5796" x="8896350" y="1020763"/>
          <p14:tracePt t="5804" x="8867775" y="1049338"/>
          <p14:tracePt t="5819" x="8855075" y="1090613"/>
          <p14:tracePt t="5835" x="8826500" y="1187450"/>
          <p14:tracePt t="5837" x="8799513" y="1255713"/>
          <p14:tracePt t="5844" x="8785225" y="1311275"/>
          <p14:tracePt t="5852" x="8770938" y="1366838"/>
          <p14:tracePt t="5860" x="8770938" y="1408113"/>
          <p14:tracePt t="5868" x="8770938" y="1490663"/>
          <p14:tracePt t="5882" x="8770938" y="1531938"/>
          <p14:tracePt t="5897" x="8770938" y="1573213"/>
          <p14:tracePt t="5900" x="8770938" y="1670050"/>
          <p14:tracePt t="5908" x="8770938" y="1711325"/>
          <p14:tracePt t="5928" x="8770938" y="1779588"/>
          <p14:tracePt t="5932" x="8770938" y="1849438"/>
          <p14:tracePt t="5948" x="8770938" y="1931988"/>
          <p14:tracePt t="5956" x="8770938" y="1987550"/>
          <p14:tracePt t="5976" x="8770938" y="2084388"/>
          <p14:tracePt t="5994" x="8770938" y="2138363"/>
          <p14:tracePt t="5997" x="8770938" y="2166938"/>
          <p14:tracePt t="6004" x="8770938" y="2220913"/>
          <p14:tracePt t="6024" x="8770938" y="2305050"/>
          <p14:tracePt t="6053" x="8770938" y="2400300"/>
          <p14:tracePt t="6055" x="8770938" y="2484438"/>
          <p14:tracePt t="6063" x="8770938" y="2525713"/>
          <p14:tracePt t="6068" x="8758238" y="2566988"/>
          <p14:tracePt t="6087" x="8758238" y="2663825"/>
          <p14:tracePt t="6092" x="8743950" y="2717800"/>
          <p14:tracePt t="6100" x="8716963" y="2759075"/>
          <p14:tracePt t="6118" x="8716963" y="2843213"/>
          <p14:tracePt t="6124" x="8702675" y="2884488"/>
          <p14:tracePt t="6132" x="8702675" y="2925763"/>
          <p14:tracePt t="6140" x="8702675" y="2952750"/>
          <p14:tracePt t="6148" x="8702675" y="2981325"/>
          <p14:tracePt t="6165" x="8702675" y="3008313"/>
          <p14:tracePt t="6181" x="8702675" y="3022600"/>
          <p14:tracePt t="6277" x="8702675" y="3049588"/>
          <p14:tracePt t="6294" x="8716963" y="3049588"/>
          <p14:tracePt t="6322" x="8770938" y="3008313"/>
          <p14:tracePt t="6324" x="8799513" y="2994025"/>
          <p14:tracePt t="6332" x="8826500" y="2981325"/>
          <p14:tracePt t="6341" x="8855075" y="2952750"/>
          <p14:tracePt t="6348" x="8867775" y="2952750"/>
          <p14:tracePt t="6367" x="8896350" y="2911475"/>
          <p14:tracePt t="6382" x="8923338" y="2870200"/>
          <p14:tracePt t="6397" x="8923338" y="2843213"/>
          <p14:tracePt t="6404" x="8950325" y="2843213"/>
          <p14:tracePt t="6412" x="8950325" y="2828925"/>
          <p14:tracePt t="6447" x="8950325" y="2801938"/>
          <p14:tracePt t="6463" x="8950325" y="2787650"/>
          <p14:tracePt t="6481" x="8950325" y="2759075"/>
          <p14:tracePt t="6492" x="8950325" y="2746375"/>
          <p14:tracePt t="6510" x="8950325" y="2732088"/>
          <p14:tracePt t="6544" x="8950325" y="2705100"/>
          <p14:tracePt t="6548" x="8950325" y="2690813"/>
          <p14:tracePt t="6556" x="8950325" y="2676525"/>
          <p14:tracePt t="6578" x="8950325" y="2649538"/>
          <p14:tracePt t="6581" x="8950325" y="2635250"/>
          <p14:tracePt t="6588" x="8950325" y="2622550"/>
          <p14:tracePt t="6605" x="8950325" y="2608263"/>
          <p14:tracePt t="6621" x="8950325" y="2579688"/>
          <p14:tracePt t="6638" x="8950325" y="2566988"/>
          <p14:tracePt t="6659" x="8964613" y="2538413"/>
          <p14:tracePt t="6660" x="8964613" y="2525713"/>
          <p14:tracePt t="6668" x="8964613" y="2511425"/>
          <p14:tracePt t="6686" x="8978900" y="2470150"/>
          <p14:tracePt t="6702" x="8991600" y="2455863"/>
          <p14:tracePt t="6717" x="8991600" y="2428875"/>
          <p14:tracePt t="6724" x="9005888" y="2400300"/>
          <p14:tracePt t="6740" x="9020175" y="2359025"/>
          <p14:tracePt t="6748" x="9032875" y="2359025"/>
          <p14:tracePt t="6764" x="9032875" y="2332038"/>
          <p14:tracePt t="6781" x="9047163" y="2305050"/>
          <p14:tracePt t="6797" x="9061450" y="2290763"/>
          <p14:tracePt t="6861" x="9061450" y="2263775"/>
          <p14:tracePt t="6868" x="9075738" y="2263775"/>
          <p14:tracePt t="6876" x="9088438" y="2249488"/>
          <p14:tracePt t="6896" x="9088438" y="2235200"/>
          <p14:tracePt t="6908" x="9102725" y="2220913"/>
          <p14:tracePt t="6928" x="9117013" y="2220913"/>
          <p14:tracePt t="6960" x="9117013" y="2208213"/>
          <p14:tracePt t="7125" x="9117013" y="2193925"/>
          <p14:tracePt t="7445" x="9117013" y="2179638"/>
          <p14:tracePt t="7453" x="9117013" y="2166938"/>
          <p14:tracePt t="7462" x="9129713" y="2166938"/>
          <p14:tracePt t="7481" x="9129713" y="2138363"/>
          <p14:tracePt t="7494" x="9158288" y="2138363"/>
          <p14:tracePt t="7510" x="9158288" y="2125663"/>
          <p14:tracePt t="7536" x="9158288" y="2111375"/>
          <p14:tracePt t="7553" x="9170988" y="2097088"/>
          <p14:tracePt t="7559" x="9199563" y="2070100"/>
          <p14:tracePt t="7564" x="9199563" y="2055813"/>
          <p14:tracePt t="7600" x="9212263" y="2041525"/>
          <p14:tracePt t="8158" x="9226550" y="2041525"/>
          <p14:tracePt t="8166" x="9226550" y="2055813"/>
          <p14:tracePt t="8173" x="9226550" y="2084388"/>
          <p14:tracePt t="8205" x="9255125" y="2193925"/>
          <p14:tracePt t="8225" x="9267825" y="2263775"/>
          <p14:tracePt t="8229" x="9282113" y="2290763"/>
          <p14:tracePt t="8236" x="9296400" y="2317750"/>
          <p14:tracePt t="8255" x="9296400" y="2373313"/>
          <p14:tracePt t="8272" x="9309100" y="2400300"/>
          <p14:tracePt t="8287" x="9323388" y="2443163"/>
          <p14:tracePt t="8292" x="9323388" y="2455863"/>
          <p14:tracePt t="8300" x="9323388" y="2470150"/>
          <p14:tracePt t="8308" x="9337675" y="2497138"/>
          <p14:tracePt t="8316" x="9350375" y="2497138"/>
          <p14:tracePt t="8324" x="9364663" y="2525713"/>
          <p14:tracePt t="8332" x="9378950" y="2538413"/>
          <p14:tracePt t="8340" x="9378950" y="2566988"/>
          <p14:tracePt t="8348" x="9391650" y="2593975"/>
          <p14:tracePt t="8365" x="9420225" y="2649538"/>
          <p14:tracePt t="8381" x="9447213" y="2705100"/>
          <p14:tracePt t="8397" x="9447213" y="2746375"/>
          <p14:tracePt t="8405" x="9461500" y="2773363"/>
          <p14:tracePt t="8412" x="9475788" y="2801938"/>
          <p14:tracePt t="8420" x="9475788" y="2843213"/>
          <p14:tracePt t="8428" x="9502775" y="2925763"/>
          <p14:tracePt t="8444" x="9544050" y="2967038"/>
          <p14:tracePt t="8459" x="9558338" y="2994025"/>
          <p14:tracePt t="8462" x="9571038" y="3076575"/>
          <p14:tracePt t="8477" x="9585325" y="3117850"/>
          <p14:tracePt t="8484" x="9612313" y="3160713"/>
          <p14:tracePt t="8492" x="9612313" y="3201988"/>
          <p14:tracePt t="8500" x="9612313" y="3228975"/>
          <p14:tracePt t="8508" x="9640888" y="3255963"/>
          <p14:tracePt t="8523" x="9653588" y="3284538"/>
          <p14:tracePt t="8541" x="9709150" y="3381375"/>
          <p14:tracePt t="8557" x="9737725" y="3435350"/>
          <p14:tracePt t="8564" x="9737725" y="3463925"/>
          <p14:tracePt t="8572" x="9764713" y="3490913"/>
          <p14:tracePt t="8580" x="9764713" y="3517900"/>
          <p14:tracePt t="8588" x="9764713" y="3546475"/>
          <p14:tracePt t="8605" x="9791700" y="3629025"/>
          <p14:tracePt t="8621" x="9805988" y="3670300"/>
          <p14:tracePt t="8629" x="9820275" y="3697288"/>
          <p14:tracePt t="8636" x="9832975" y="3725863"/>
          <p14:tracePt t="8650" x="9847263" y="3767138"/>
          <p14:tracePt t="8654" x="9847263" y="3781425"/>
          <p14:tracePt t="8670" x="9874250" y="3822700"/>
          <p14:tracePt t="8684" x="9874250" y="3835400"/>
          <p14:tracePt t="8686" x="9888538" y="3849688"/>
          <p14:tracePt t="8692" x="9902825" y="3876675"/>
          <p14:tracePt t="8700" x="9917113" y="3890963"/>
          <p14:tracePt t="8709" x="9917113" y="3919538"/>
          <p14:tracePt t="8716" x="9929813" y="3932238"/>
          <p14:tracePt t="8730" x="9929813" y="3960813"/>
          <p14:tracePt t="8734" x="9944100" y="3973513"/>
          <p14:tracePt t="8749" x="9971088" y="4014788"/>
          <p14:tracePt t="8764" x="9971088" y="4029075"/>
          <p14:tracePt t="8765" x="9971088" y="4056063"/>
          <p14:tracePt t="8772" x="9971088" y="4070350"/>
          <p14:tracePt t="8780" x="9985375" y="4098925"/>
          <p14:tracePt t="8788" x="9999663" y="4140200"/>
          <p14:tracePt t="8796" x="9999663" y="4167188"/>
          <p14:tracePt t="8812" x="10012363" y="4194175"/>
          <p14:tracePt t="8828" x="10026650" y="4222750"/>
          <p14:tracePt t="8843" x="10040938" y="4278313"/>
          <p14:tracePt t="8845" x="10067925" y="4305300"/>
          <p14:tracePt t="8852" x="10082213" y="4346575"/>
          <p14:tracePt t="8860" x="10094913" y="4360863"/>
          <p14:tracePt t="8867" x="10109200" y="4373563"/>
          <p14:tracePt t="8876" x="10109200" y="4402138"/>
          <p14:tracePt t="8884" x="10123488" y="4414838"/>
          <p14:tracePt t="8892" x="10137775" y="4429125"/>
          <p14:tracePt t="8900" x="10137775" y="4443413"/>
          <p14:tracePt t="8923" x="10150475" y="4498975"/>
          <p14:tracePt t="8939" x="10164763" y="4511675"/>
          <p14:tracePt t="8954" x="10164763" y="4540250"/>
          <p14:tracePt t="8956" x="10164763" y="4608513"/>
          <p14:tracePt t="8964" x="10179050" y="4637088"/>
          <p14:tracePt t="8974" x="10191750" y="4649788"/>
          <p14:tracePt t="8980" x="10206038" y="4664075"/>
          <p14:tracePt t="8998" x="10220325" y="4705350"/>
          <p14:tracePt t="9004" x="10233025" y="4746625"/>
          <p14:tracePt t="9012" x="10233025" y="4760913"/>
          <p14:tracePt t="9029" x="10274300" y="4829175"/>
          <p14:tracePt t="9045" x="10288588" y="4870450"/>
          <p14:tracePt t="9053" x="10302875" y="4899025"/>
          <p14:tracePt t="9060" x="10315575" y="4911725"/>
          <p14:tracePt t="9076" x="10329863" y="4953000"/>
          <p14:tracePt t="9097" x="10344150" y="5008563"/>
          <p14:tracePt t="9101" x="10344150" y="5022850"/>
          <p14:tracePt t="9108" x="10358438" y="5049838"/>
          <p14:tracePt t="9116" x="10371138" y="5064125"/>
          <p14:tracePt t="9123" x="10371138" y="5105400"/>
          <p14:tracePt t="9141" x="10371138" y="5160963"/>
          <p14:tracePt t="9170" x="10385425" y="5202238"/>
          <p14:tracePt t="9172" x="10399713" y="5216525"/>
          <p14:tracePt t="9174" x="10399713" y="5257800"/>
          <p14:tracePt t="9180" x="10399713" y="5270500"/>
          <p14:tracePt t="9188" x="10399713" y="5284788"/>
          <p14:tracePt t="9196" x="10399713" y="5299075"/>
          <p14:tracePt t="9204" x="10399713" y="5311775"/>
          <p14:tracePt t="9212" x="10399713" y="5326063"/>
          <p14:tracePt t="9233" x="10399713" y="5354638"/>
          <p14:tracePt t="9249" x="10399713" y="5381625"/>
          <p14:tracePt t="9276" x="10399713" y="5408613"/>
          <p14:tracePt t="9318" x="10399713" y="5437188"/>
          <p14:tracePt t="9333" x="10399713" y="5449888"/>
          <p14:tracePt t="9352" x="10399713" y="5478463"/>
          <p14:tracePt t="9356" x="10412413" y="5491163"/>
          <p14:tracePt t="9378" x="10426700" y="5519738"/>
          <p14:tracePt t="9393" x="10440988" y="5534025"/>
          <p14:tracePt t="9472" x="10440988" y="5546725"/>
          <p14:tracePt t="9507" x="10453688" y="5546725"/>
          <p14:tracePt t="9516" x="10453688" y="5534025"/>
          <p14:tracePt t="9548" x="10453688" y="5519738"/>
          <p14:tracePt t="9569" x="10453688" y="5491163"/>
          <p14:tracePt t="9585" x="10467975" y="5478463"/>
          <p14:tracePt t="9590" x="10467975" y="5464175"/>
          <p14:tracePt t="9596" x="10467975" y="5449888"/>
          <p14:tracePt t="9617" x="10482263" y="5395913"/>
          <p14:tracePt t="9632" x="10494963" y="5354638"/>
          <p14:tracePt t="9637" x="10494963" y="5326063"/>
          <p14:tracePt t="9644" x="10494963" y="5299075"/>
          <p14:tracePt t="9665" x="10494963" y="5229225"/>
          <p14:tracePt t="9681" x="10494963" y="5146675"/>
          <p14:tracePt t="9697" x="10494963" y="5091113"/>
          <p14:tracePt t="9702" x="10494963" y="5064125"/>
          <p14:tracePt t="9708" x="10494963" y="5037138"/>
          <p14:tracePt t="9717" x="10494963" y="5008563"/>
          <p14:tracePt t="9724" x="10494963" y="4967288"/>
          <p14:tracePt t="9745" x="10494963" y="4911725"/>
          <p14:tracePt t="9774" x="10494963" y="4857750"/>
          <p14:tracePt t="9778" x="10494963" y="4802188"/>
          <p14:tracePt t="9781" x="10494963" y="4773613"/>
          <p14:tracePt t="9788" x="10494963" y="4760913"/>
          <p14:tracePt t="9796" x="10494963" y="4746625"/>
          <p14:tracePt t="9813" x="10482263" y="4691063"/>
          <p14:tracePt t="9820" x="10482263" y="4678363"/>
          <p14:tracePt t="9840" x="10482263" y="4622800"/>
          <p14:tracePt t="9845" x="10467975" y="4608513"/>
          <p14:tracePt t="9862" x="10453688" y="4567238"/>
          <p14:tracePt t="9868" x="10453688" y="4552950"/>
          <p14:tracePt t="9887" x="10440988" y="4498975"/>
          <p14:tracePt t="9905" x="10412413" y="4429125"/>
          <p14:tracePt t="9909" x="10412413" y="4402138"/>
          <p14:tracePt t="9916" x="10412413" y="4373563"/>
          <p14:tracePt t="9936" x="10385425" y="4332288"/>
          <p14:tracePt t="9951" x="10385425" y="4291013"/>
          <p14:tracePt t="9969" x="10358438" y="4222750"/>
          <p14:tracePt t="9972" x="10358438" y="4208463"/>
          <p14:tracePt t="9980" x="10344150" y="4194175"/>
          <p14:tracePt t="9989" x="10329863" y="4181475"/>
          <p14:tracePt t="10016" x="10288588" y="4152900"/>
          <p14:tracePt t="10031" x="10274300" y="4140200"/>
          <p14:tracePt t="10047" x="10261600" y="4140200"/>
          <p14:tracePt t="10052" x="10247313" y="4111625"/>
          <p14:tracePt t="10060" x="10233025" y="4111625"/>
          <p14:tracePt t="10076" x="10220325" y="4111625"/>
          <p14:tracePt t="10095" x="10206038" y="4084638"/>
          <p14:tracePt t="10111" x="10191750" y="4084638"/>
          <p14:tracePt t="10129" x="10179050" y="4070350"/>
          <p14:tracePt t="10132" x="10179050" y="4056063"/>
          <p14:tracePt t="10140" x="10150475" y="4056063"/>
          <p14:tracePt t="10149" x="10150475" y="4014788"/>
          <p14:tracePt t="10156" x="10137775" y="4002088"/>
          <p14:tracePt t="10179" x="10123488" y="3973513"/>
          <p14:tracePt t="10181" x="10094913" y="3960813"/>
          <p14:tracePt t="10188" x="10067925" y="3919538"/>
          <p14:tracePt t="10207" x="10040938" y="3863975"/>
          <p14:tracePt t="10221" x="10012363" y="3808413"/>
          <p14:tracePt t="10229" x="9999663" y="3781425"/>
          <p14:tracePt t="10236" x="9958388" y="3740150"/>
          <p14:tracePt t="10244" x="9958388" y="3711575"/>
          <p14:tracePt t="10252" x="9944100" y="3684588"/>
          <p14:tracePt t="10270" x="9917113" y="3656013"/>
          <p14:tracePt t="10286" x="9902825" y="3629025"/>
          <p14:tracePt t="10304" x="9902825" y="3614738"/>
          <p14:tracePt t="10350" x="9888538" y="3602038"/>
          <p14:tracePt t="10366" x="9888538" y="3587750"/>
          <p14:tracePt t="10388" x="9888538" y="3573463"/>
          <p14:tracePt t="10396" x="9888538" y="3560763"/>
          <p14:tracePt t="10414" x="9888538" y="3546475"/>
          <p14:tracePt t="10447" x="9888538" y="3517900"/>
          <p14:tracePt t="10525" x="9888538" y="3505200"/>
          <p14:tracePt t="10558" x="9888538" y="3476625"/>
          <p14:tracePt t="10564" x="9902825" y="3463925"/>
          <p14:tracePt t="10592" x="9917113" y="3449638"/>
          <p14:tracePt t="10596" x="9929813" y="3435350"/>
          <p14:tracePt t="10619" x="9944100" y="3435350"/>
          <p14:tracePt t="10635" x="9958388" y="3422650"/>
          <p14:tracePt t="10638" x="9971088" y="3408363"/>
          <p14:tracePt t="10653" x="9999663" y="3394075"/>
          <p14:tracePt t="10660" x="10026650" y="3381375"/>
          <p14:tracePt t="10687" x="10053638" y="3352800"/>
          <p14:tracePt t="10692" x="10067925" y="3352800"/>
          <p14:tracePt t="10700" x="10082213" y="3340100"/>
          <p14:tracePt t="10718" x="10094913" y="3325813"/>
          <p14:tracePt t="10724" x="10109200" y="3311525"/>
          <p14:tracePt t="10733" x="10109200" y="3297238"/>
          <p14:tracePt t="10740" x="10123488" y="3284538"/>
          <p14:tracePt t="10761" x="10123488" y="3243263"/>
          <p14:tracePt t="10765" x="10137775" y="3228975"/>
          <p14:tracePt t="10784" x="10179050" y="3187700"/>
          <p14:tracePt t="10789" x="10191750" y="3173413"/>
          <p14:tracePt t="10808" x="10220325" y="3132138"/>
          <p14:tracePt t="10825" x="10220325" y="3090863"/>
          <p14:tracePt t="10840" x="10220325" y="3076575"/>
          <p14:tracePt t="10842" x="10233025" y="3063875"/>
          <p14:tracePt t="10844" x="10233025" y="3035300"/>
          <p14:tracePt t="10860" x="10247313" y="3022600"/>
          <p14:tracePt t="10868" x="10247313" y="2994025"/>
          <p14:tracePt t="10890" x="10261600" y="2952750"/>
          <p14:tracePt t="10905" x="10274300" y="2897188"/>
          <p14:tracePt t="10916" x="10274300" y="2870200"/>
          <p14:tracePt t="10936" x="10288588" y="2855913"/>
          <p14:tracePt t="10939" x="10288588" y="2843213"/>
          <p14:tracePt t="10956" x="10302875" y="2801938"/>
          <p14:tracePt t="10964" x="10315575" y="2773363"/>
          <p14:tracePt t="10986" x="10315575" y="2732088"/>
          <p14:tracePt t="11003" x="10329863" y="2676525"/>
          <p14:tracePt t="11004" x="10329863" y="2663825"/>
          <p14:tracePt t="11012" x="10344150" y="2649538"/>
          <p14:tracePt t="11033" x="10344150" y="2608263"/>
          <p14:tracePt t="11037" x="10344150" y="2579688"/>
          <p14:tracePt t="11044" x="10344150" y="2566988"/>
          <p14:tracePt t="11065" x="10358438" y="2525713"/>
          <p14:tracePt t="11080" x="10371138" y="2497138"/>
          <p14:tracePt t="11086" x="10371138" y="2484438"/>
          <p14:tracePt t="11092" x="10371138" y="2470150"/>
          <p14:tracePt t="11112" x="10385425" y="2443163"/>
          <p14:tracePt t="11116" x="10385425" y="2428875"/>
          <p14:tracePt t="11124" x="10385425" y="2414588"/>
          <p14:tracePt t="11133" x="10385425" y="2400300"/>
          <p14:tracePt t="11140" x="10385425" y="2373313"/>
          <p14:tracePt t="11148" x="10385425" y="2332038"/>
          <p14:tracePt t="11156" x="10385425" y="2305050"/>
          <p14:tracePt t="11173" x="10385425" y="2249488"/>
          <p14:tracePt t="11189" x="10385425" y="2208213"/>
          <p14:tracePt t="11207" x="10385425" y="2193925"/>
          <p14:tracePt t="11212" x="10385425" y="2179638"/>
          <p14:tracePt t="11220" x="10385425" y="2166938"/>
          <p14:tracePt t="11228" x="10385425" y="2152650"/>
          <p14:tracePt t="11236" x="10385425" y="2125663"/>
          <p14:tracePt t="11244" x="10385425" y="2097088"/>
          <p14:tracePt t="11252" x="10385425" y="2084388"/>
          <p14:tracePt t="11260" x="10385425" y="2070100"/>
          <p14:tracePt t="11268" x="10385425" y="2041525"/>
          <p14:tracePt t="11282" x="10385425" y="2028825"/>
          <p14:tracePt t="11302" x="10385425" y="1973263"/>
          <p14:tracePt t="11334" x="10385425" y="1958975"/>
          <p14:tracePt t="11340" x="10385425" y="1946275"/>
          <p14:tracePt t="11381" x="10385425" y="1931988"/>
          <p14:tracePt t="11412" x="10385425" y="1917700"/>
          <p14:tracePt t="11432" x="10385425" y="1905000"/>
          <p14:tracePt t="11477" x="10385425" y="1890713"/>
          <p14:tracePt t="11717" x="10358438" y="1890713"/>
          <p14:tracePt t="11766" x="10358438" y="1905000"/>
          <p14:tracePt t="11780" x="10344150" y="1931988"/>
          <p14:tracePt t="11812" x="10344150" y="1946275"/>
          <p14:tracePt t="11829" x="10329863" y="1987550"/>
          <p14:tracePt t="11856" x="10329863" y="2000250"/>
          <p14:tracePt t="11878" x="10315575" y="2041525"/>
          <p14:tracePt t="11884" x="10302875" y="2055813"/>
          <p14:tracePt t="11905" x="10302875" y="2097088"/>
          <p14:tracePt t="11921" x="10302875" y="2111375"/>
          <p14:tracePt t="11936" x="10288588" y="2125663"/>
          <p14:tracePt t="11941" x="10288588" y="2138363"/>
          <p14:tracePt t="11948" x="10288588" y="2152650"/>
          <p14:tracePt t="11956" x="10274300" y="2179638"/>
          <p14:tracePt t="11964" x="10261600" y="2193925"/>
          <p14:tracePt t="11982" x="10247313" y="2235200"/>
          <p14:tracePt t="12001" x="10220325" y="2263775"/>
          <p14:tracePt t="12016" x="10191750" y="2317750"/>
          <p14:tracePt t="12020" x="10191750" y="2346325"/>
          <p14:tracePt t="12028" x="10164763" y="2359025"/>
          <p14:tracePt t="12036" x="10150475" y="2387600"/>
          <p14:tracePt t="12044" x="10150475" y="2414588"/>
          <p14:tracePt t="12064" x="10123488" y="2443163"/>
          <p14:tracePt t="12068" x="10123488" y="2470150"/>
          <p14:tracePt t="12076" x="10123488" y="2497138"/>
          <p14:tracePt t="12094" x="10094913" y="2525713"/>
          <p14:tracePt t="12100" x="10094913" y="2538413"/>
          <p14:tracePt t="12108" x="10094913" y="2552700"/>
          <p14:tracePt t="12126" x="10082213" y="2593975"/>
          <p14:tracePt t="12132" x="10067925" y="2608263"/>
          <p14:tracePt t="12148" x="10053638" y="2622550"/>
          <p14:tracePt t="12156" x="10053638" y="2635250"/>
          <p14:tracePt t="12164" x="10053638" y="2649538"/>
          <p14:tracePt t="12172" x="10053638" y="2676525"/>
          <p14:tracePt t="12180" x="10040938" y="2690813"/>
          <p14:tracePt t="12201" x="10026650" y="2690813"/>
          <p14:tracePt t="12202" x="10026650" y="2705100"/>
          <p14:tracePt t="12220" x="10026650" y="2746375"/>
          <p14:tracePt t="12221" x="10012363" y="2759075"/>
          <p14:tracePt t="12236" x="9999663" y="2773363"/>
          <p14:tracePt t="12237" x="9999663" y="2801938"/>
          <p14:tracePt t="12244" x="9999663" y="2814638"/>
          <p14:tracePt t="12252" x="9999663" y="2828925"/>
          <p14:tracePt t="12260" x="9985375" y="2855913"/>
          <p14:tracePt t="12268" x="9971088" y="2855913"/>
          <p14:tracePt t="12298" x="9971088" y="2884488"/>
          <p14:tracePt t="12318" x="9971088" y="2897188"/>
          <p14:tracePt t="12324" x="9971088" y="2911475"/>
          <p14:tracePt t="12349" x="9971088" y="2925763"/>
          <p14:tracePt t="12440" x="9971088" y="2952750"/>
          <p14:tracePt t="12490" x="9971088" y="2967038"/>
          <p14:tracePt t="12492" x="9971088" y="2981325"/>
          <p14:tracePt t="12538" x="9971088" y="3008313"/>
          <p14:tracePt t="12540" x="9971088" y="3022600"/>
          <p14:tracePt t="12548" x="9958388" y="3035300"/>
          <p14:tracePt t="12580" x="9958388" y="3049588"/>
          <p14:tracePt t="12613" x="9944100" y="3076575"/>
          <p14:tracePt t="12645" x="9944100" y="3105150"/>
          <p14:tracePt t="12652" x="9929813" y="3117850"/>
          <p14:tracePt t="12660" x="9929813" y="3132138"/>
          <p14:tracePt t="12689" x="9929813" y="3146425"/>
          <p14:tracePt t="12693" x="9917113" y="3160713"/>
          <p14:tracePt t="12716" x="9917113" y="3173413"/>
          <p14:tracePt t="12755" x="9917113" y="3201988"/>
          <p14:tracePt t="12780" x="9917113" y="3214688"/>
          <p14:tracePt t="12800" x="9902825" y="3228975"/>
          <p14:tracePt t="12819" x="9902825" y="3243263"/>
          <p14:tracePt t="12828" x="9902825" y="3255963"/>
          <p14:tracePt t="12836" x="9902825" y="3270250"/>
          <p14:tracePt t="12844" x="9902825" y="3284538"/>
          <p14:tracePt t="12851" x="9902825" y="3297238"/>
          <p14:tracePt t="12868" x="9902825" y="3325813"/>
          <p14:tracePt t="12885" x="9902825" y="3340100"/>
          <p14:tracePt t="12892" x="9902825" y="3352800"/>
          <p14:tracePt t="12914" x="9902825" y="3367088"/>
          <p14:tracePt t="12931" x="9902825" y="3394075"/>
          <p14:tracePt t="12944" x="9902825" y="3422650"/>
          <p14:tracePt t="12948" x="9902825" y="3435350"/>
          <p14:tracePt t="12956" x="9902825" y="3449638"/>
          <p14:tracePt t="12964" x="9902825" y="3463925"/>
          <p14:tracePt t="12972" x="9902825" y="3476625"/>
          <p14:tracePt t="12992" x="9902825" y="3505200"/>
          <p14:tracePt t="12995" x="9902825" y="3517900"/>
          <p14:tracePt t="13012" x="9902825" y="3573463"/>
          <p14:tracePt t="13020" x="9902825" y="3587750"/>
          <p14:tracePt t="13040" x="9902825" y="3643313"/>
          <p14:tracePt t="13045" x="9902825" y="3656013"/>
          <p14:tracePt t="13073" x="9902825" y="3711575"/>
          <p14:tracePt t="13089" x="9902825" y="3752850"/>
          <p14:tracePt t="13093" x="9902825" y="3767138"/>
          <p14:tracePt t="13100" x="9917113" y="3808413"/>
          <p14:tracePt t="13116" x="9917113" y="3835400"/>
          <p14:tracePt t="13136" x="9917113" y="3876675"/>
          <p14:tracePt t="13151" x="9917113" y="3919538"/>
          <p14:tracePt t="13172" x="9917113" y="3973513"/>
          <p14:tracePt t="13180" x="9917113" y="3987800"/>
          <p14:tracePt t="13189" x="9917113" y="4014788"/>
          <p14:tracePt t="13204" x="9917113" y="4056063"/>
          <p14:tracePt t="13212" x="9917113" y="4070350"/>
          <p14:tracePt t="13231" x="9917113" y="4098925"/>
          <p14:tracePt t="13250" x="9917113" y="4125913"/>
          <p14:tracePt t="13266" x="9917113" y="4152900"/>
          <p14:tracePt t="13270" x="9917113" y="4167188"/>
          <p14:tracePt t="13276" x="9917113" y="4181475"/>
          <p14:tracePt t="13295" x="9917113" y="4235450"/>
          <p14:tracePt t="13317" x="9929813" y="4291013"/>
          <p14:tracePt t="13324" x="9929813" y="4319588"/>
          <p14:tracePt t="13345" x="9944100" y="4332288"/>
          <p14:tracePt t="13361" x="9944100" y="4360863"/>
          <p14:tracePt t="13377" x="9958388" y="4373563"/>
          <p14:tracePt t="13380" x="9958388" y="4387850"/>
          <p14:tracePt t="13388" x="9958388" y="4402138"/>
          <p14:tracePt t="13397" x="9958388" y="4414838"/>
          <p14:tracePt t="13404" x="9971088" y="4414838"/>
          <p14:tracePt t="13423" x="9985375" y="4443413"/>
          <p14:tracePt t="13441" x="9999663" y="4484688"/>
          <p14:tracePt t="13457" x="9999663" y="4511675"/>
          <p14:tracePt t="13460" x="9999663" y="4540250"/>
          <p14:tracePt t="13468" x="9999663" y="4552950"/>
          <p14:tracePt t="13476" x="10012363" y="4581525"/>
          <p14:tracePt t="13484" x="10026650" y="4594225"/>
          <p14:tracePt t="13492" x="10026650" y="4608513"/>
          <p14:tracePt t="13500" x="10026650" y="4622800"/>
          <p14:tracePt t="13507" x="10026650" y="4637088"/>
          <p14:tracePt t="13517" x="10040938" y="4649788"/>
          <p14:tracePt t="13534" x="10053638" y="4691063"/>
          <p14:tracePt t="13550" x="10067925" y="4719638"/>
          <p14:tracePt t="13565" x="10067925" y="4746625"/>
          <p14:tracePt t="13572" x="10082213" y="4760913"/>
          <p14:tracePt t="13580" x="10082213" y="4773613"/>
          <p14:tracePt t="13614" x="10094913" y="4802188"/>
          <p14:tracePt t="13632" x="10094913" y="4829175"/>
          <p14:tracePt t="13647" x="10109200" y="4857750"/>
          <p14:tracePt t="13653" x="10109200" y="4870450"/>
          <p14:tracePt t="13660" x="10109200" y="4884738"/>
          <p14:tracePt t="13678" x="10109200" y="4911725"/>
          <p14:tracePt t="13684" x="10123488" y="4940300"/>
          <p14:tracePt t="13691" x="10123488" y="4967288"/>
          <p14:tracePt t="13710" x="10137775" y="4981575"/>
          <p14:tracePt t="13724" x="10137775" y="5008563"/>
          <p14:tracePt t="13741" x="10150475" y="5037138"/>
          <p14:tracePt t="13757" x="10164763" y="5064125"/>
          <p14:tracePt t="13773" x="10164763" y="5091113"/>
          <p14:tracePt t="13780" x="10164763" y="5105400"/>
          <p14:tracePt t="13788" x="10164763" y="5119688"/>
          <p14:tracePt t="13796" x="10164763" y="5132388"/>
          <p14:tracePt t="13804" x="10164763" y="5146675"/>
          <p14:tracePt t="13819" x="10164763" y="5160963"/>
          <p14:tracePt t="13836" x="10164763" y="5187950"/>
          <p14:tracePt t="13853" x="10164763" y="5243513"/>
          <p14:tracePt t="13860" x="10164763" y="5270500"/>
          <p14:tracePt t="13868" x="10164763" y="5299075"/>
          <p14:tracePt t="13883" x="10164763" y="5340350"/>
          <p14:tracePt t="13901" x="10164763" y="5408613"/>
          <p14:tracePt t="13914" x="10164763" y="5437188"/>
          <p14:tracePt t="13917" x="10164763" y="5464175"/>
          <p14:tracePt t="13924" x="10164763" y="5491163"/>
          <p14:tracePt t="13932" x="10164763" y="5505450"/>
          <p14:tracePt t="13947" x="10164763" y="5534025"/>
          <p14:tracePt t="13965" x="10164763" y="5546725"/>
          <p14:tracePt t="13982" x="10179050" y="5588000"/>
          <p14:tracePt t="13988" x="10179050" y="5616575"/>
          <p14:tracePt t="14020" x="10179050" y="5629275"/>
          <p14:tracePt t="14061" x="10179050" y="5657850"/>
          <p14:tracePt t="14341" x="10191750" y="5670550"/>
          <p14:tracePt t="14357" x="10206038" y="5670550"/>
          <p14:tracePt t="14389" x="10206038" y="5657850"/>
          <p14:tracePt t="14397" x="10206038" y="5643563"/>
          <p14:tracePt t="14412" x="10206038" y="5629275"/>
          <p14:tracePt t="14414" x="10206038" y="5616575"/>
          <p14:tracePt t="14429" x="10206038" y="5588000"/>
          <p14:tracePt t="14437" x="10206038" y="5561013"/>
          <p14:tracePt t="14444" x="10206038" y="5534025"/>
          <p14:tracePt t="14459" x="10206038" y="5491163"/>
          <p14:tracePt t="14474" x="10206038" y="5449888"/>
          <p14:tracePt t="14477" x="10206038" y="5354638"/>
          <p14:tracePt t="14492" x="10206038" y="5299075"/>
          <p14:tracePt t="14495" x="10206038" y="5257800"/>
          <p14:tracePt t="14501" x="10179050" y="5202238"/>
          <p14:tracePt t="14508" x="10137775" y="5146675"/>
          <p14:tracePt t="14522" x="10109200" y="5091113"/>
          <p14:tracePt t="14540" x="10040938" y="5008563"/>
          <p14:tracePt t="14541" x="10040938" y="4953000"/>
          <p14:tracePt t="14557" x="10012363" y="4884738"/>
          <p14:tracePt t="14564" x="9999663" y="4829175"/>
          <p14:tracePt t="14572" x="9985375" y="4802188"/>
          <p14:tracePt t="14580" x="9985375" y="4773613"/>
          <p14:tracePt t="14588" x="9985375" y="4732338"/>
          <p14:tracePt t="14604" x="9985375" y="4719638"/>
          <p14:tracePt t="14619" x="9958388" y="4691063"/>
          <p14:tracePt t="14622" x="9958388" y="4622800"/>
          <p14:tracePt t="14637" x="9944100" y="4525963"/>
          <p14:tracePt t="14645" x="9944100" y="4470400"/>
          <p14:tracePt t="14652" x="9944100" y="4429125"/>
          <p14:tracePt t="14672" x="9944100" y="4332288"/>
          <p14:tracePt t="14676" x="9944100" y="4278313"/>
          <p14:tracePt t="14684" x="9929813" y="4208463"/>
          <p14:tracePt t="14701" x="9929813" y="4111625"/>
          <p14:tracePt t="14717" x="9917113" y="4029075"/>
          <p14:tracePt t="14733" x="9888538" y="3919538"/>
          <p14:tracePt t="14740" x="9888538" y="3890963"/>
          <p14:tracePt t="14748" x="9874250" y="3876675"/>
          <p14:tracePt t="14756" x="9861550" y="3849688"/>
          <p14:tracePt t="14764" x="9861550" y="3808413"/>
          <p14:tracePt t="14772" x="9861550" y="3794125"/>
          <p14:tracePt t="14794" x="9847263" y="3767138"/>
          <p14:tracePt t="14809" x="9847263" y="3740150"/>
          <p14:tracePt t="14824" x="9847263" y="3725863"/>
          <p14:tracePt t="14828" x="9847263" y="3697288"/>
          <p14:tracePt t="14844" x="9847263" y="3684588"/>
          <p14:tracePt t="14852" x="9847263" y="3670300"/>
          <p14:tracePt t="14872" x="9847263" y="3643313"/>
          <p14:tracePt t="14891" x="9847263" y="3614738"/>
          <p14:tracePt t="14905" x="9847263" y="3560763"/>
          <p14:tracePt t="14908" x="9847263" y="3532188"/>
          <p14:tracePt t="14916" x="9847263" y="3517900"/>
          <p14:tracePt t="14938" x="9832975" y="3476625"/>
          <p14:tracePt t="14955" x="9832975" y="3463925"/>
          <p14:tracePt t="14968" x="9832975" y="3449638"/>
          <p14:tracePt t="14971" x="9820275" y="3422650"/>
          <p14:tracePt t="14973" x="9820275" y="3408363"/>
          <p14:tracePt t="14980" x="9805988" y="3394075"/>
          <p14:tracePt t="14988" x="9805988" y="3381375"/>
          <p14:tracePt t="14996" x="9791700" y="3367088"/>
          <p14:tracePt t="15018" x="9779000" y="3325813"/>
          <p14:tracePt t="15021" x="9750425" y="3311525"/>
          <p14:tracePt t="15049" x="9737725" y="3284538"/>
          <p14:tracePt t="15060" x="9737725" y="3270250"/>
          <p14:tracePt t="15080" x="9723438" y="3270250"/>
          <p14:tracePt t="15095" x="9709150" y="3243263"/>
          <p14:tracePt t="15113" x="9696450" y="3228975"/>
          <p14:tracePt t="15116" x="9682163" y="3214688"/>
          <p14:tracePt t="15133" x="9682163" y="3187700"/>
          <p14:tracePt t="15140" x="9667875" y="3187700"/>
          <p14:tracePt t="15148" x="9667875" y="3160713"/>
          <p14:tracePt t="15156" x="9653588" y="3160713"/>
          <p14:tracePt t="15173" x="9626600" y="3132138"/>
          <p14:tracePt t="15180" x="9612313" y="3105150"/>
          <p14:tracePt t="15188" x="9599613" y="3076575"/>
          <p14:tracePt t="15203" x="9558338" y="3035300"/>
          <p14:tracePt t="15212" x="9529763" y="2994025"/>
          <p14:tracePt t="15233" x="9529763" y="2981325"/>
          <p14:tracePt t="15235" x="9502775" y="2952750"/>
          <p14:tracePt t="15251" x="9502775" y="2911475"/>
          <p14:tracePt t="15253" x="9488488" y="2884488"/>
          <p14:tracePt t="15260" x="9488488" y="2855913"/>
          <p14:tracePt t="15268" x="9475788" y="2828925"/>
          <p14:tracePt t="15276" x="9475788" y="2814638"/>
          <p14:tracePt t="15298" x="9461500" y="2773363"/>
          <p14:tracePt t="15318" x="9447213" y="2717800"/>
          <p14:tracePt t="15324" x="9447213" y="2705100"/>
          <p14:tracePt t="15333" x="9432925" y="2676525"/>
          <p14:tracePt t="15340" x="9432925" y="2663825"/>
          <p14:tracePt t="15360" x="9432925" y="2622550"/>
          <p14:tracePt t="15377" x="9420225" y="2593975"/>
          <p14:tracePt t="15379" x="9420225" y="2579688"/>
          <p14:tracePt t="15395" x="9420225" y="2566988"/>
          <p14:tracePt t="15397" x="9420225" y="2525713"/>
          <p14:tracePt t="15404" x="9420225" y="2511425"/>
          <p14:tracePt t="15412" x="9405938" y="2470150"/>
          <p14:tracePt t="15420" x="9391650" y="2443163"/>
          <p14:tracePt t="15440" x="9391650" y="2359025"/>
          <p14:tracePt t="15444" x="9391650" y="2317750"/>
          <p14:tracePt t="15452" x="9391650" y="2305050"/>
          <p14:tracePt t="15471" x="9391650" y="2249488"/>
          <p14:tracePt t="15487" x="9391650" y="2208213"/>
          <p14:tracePt t="15504" x="9391650" y="2179638"/>
          <p14:tracePt t="15508" x="9391650" y="2152650"/>
          <p14:tracePt t="15516" x="9391650" y="2138363"/>
          <p14:tracePt t="15525" x="9391650" y="2125663"/>
          <p14:tracePt t="15532" x="9391650" y="2111375"/>
          <p14:tracePt t="15552" x="9391650" y="2084388"/>
          <p14:tracePt t="15567" x="9391650" y="2070100"/>
          <p14:tracePt t="15584" x="9391650" y="2041525"/>
          <p14:tracePt t="15605" x="9391650" y="2028825"/>
          <p14:tracePt t="15612" x="9391650" y="2014538"/>
          <p14:tracePt t="15630" x="9391650" y="1987550"/>
          <p14:tracePt t="15679" x="9391650" y="1958975"/>
          <p14:tracePt t="15699" x="9391650" y="1946275"/>
          <p14:tracePt t="15702" x="9391650" y="1931988"/>
          <p14:tracePt t="15708" x="9405938" y="1917700"/>
          <p14:tracePt t="15725" x="9420225" y="1917700"/>
          <p14:tracePt t="15868" x="9420225" y="1890713"/>
          <p14:tracePt t="15902" x="9405938" y="1905000"/>
          <p14:tracePt t="15909" x="9391650" y="1917700"/>
          <p14:tracePt t="15917" x="9391650" y="1931988"/>
          <p14:tracePt t="15935" x="9391650" y="1946275"/>
          <p14:tracePt t="15940" x="9391650" y="1958975"/>
          <p14:tracePt t="15977" x="9378950" y="1987550"/>
          <p14:tracePt t="15992" x="9378950" y="2014538"/>
          <p14:tracePt t="15994" x="9364663" y="2028825"/>
          <p14:tracePt t="16004" x="9364663" y="2041525"/>
          <p14:tracePt t="16025" x="9364663" y="2070100"/>
          <p14:tracePt t="16042" x="9350375" y="2097088"/>
          <p14:tracePt t="16056" x="9350375" y="2111375"/>
          <p14:tracePt t="16058" x="9337675" y="2111375"/>
          <p14:tracePt t="16062" x="9337675" y="2138363"/>
          <p14:tracePt t="16078" x="9337675" y="2166938"/>
          <p14:tracePt t="16084" x="9323388" y="2179638"/>
          <p14:tracePt t="16092" x="9323388" y="2208213"/>
          <p14:tracePt t="16100" x="9309100" y="2235200"/>
          <p14:tracePt t="16118" x="9309100" y="2263775"/>
          <p14:tracePt t="16137" x="9309100" y="2305050"/>
          <p14:tracePt t="16140" x="9309100" y="2317750"/>
          <p14:tracePt t="16148" x="9309100" y="2332038"/>
          <p14:tracePt t="16170" x="9309100" y="2400300"/>
          <p14:tracePt t="16172" x="9309100" y="2414588"/>
          <p14:tracePt t="16180" x="9309100" y="2428875"/>
          <p14:tracePt t="16198" x="9309100" y="2484438"/>
          <p14:tracePt t="16214" x="9309100" y="2525713"/>
          <p14:tracePt t="16220" x="9309100" y="2552700"/>
          <p14:tracePt t="16228" x="9309100" y="2579688"/>
          <p14:tracePt t="16236" x="9309100" y="2622550"/>
          <p14:tracePt t="16243" x="9309100" y="2649538"/>
          <p14:tracePt t="16258" x="9309100" y="2663825"/>
          <p14:tracePt t="16274" x="9309100" y="2690813"/>
          <p14:tracePt t="16277" x="9309100" y="2746375"/>
          <p14:tracePt t="16292" x="9309100" y="2773363"/>
          <p14:tracePt t="16293" x="9309100" y="2801938"/>
          <p14:tracePt t="16300" x="9309100" y="2828925"/>
          <p14:tracePt t="16308" x="9323388" y="2843213"/>
          <p14:tracePt t="16316" x="9323388" y="2870200"/>
          <p14:tracePt t="16336" x="9337675" y="2897188"/>
          <p14:tracePt t="16354" x="9337675" y="2925763"/>
          <p14:tracePt t="16368" x="9350375" y="2952750"/>
          <p14:tracePt t="16370" x="9350375" y="2981325"/>
          <p14:tracePt t="16380" x="9364663" y="3008313"/>
          <p14:tracePt t="16388" x="9364663" y="3022600"/>
          <p14:tracePt t="16396" x="9378950" y="3063875"/>
          <p14:tracePt t="16404" x="9391650" y="3090863"/>
          <p14:tracePt t="16412" x="9405938" y="3117850"/>
          <p14:tracePt t="16431" x="9432925" y="3160713"/>
          <p14:tracePt t="16436" x="9461500" y="3173413"/>
          <p14:tracePt t="16444" x="9461500" y="3201988"/>
          <p14:tracePt t="16465" x="9502775" y="3243263"/>
          <p14:tracePt t="16481" x="9517063" y="3270250"/>
          <p14:tracePt t="16485" x="9529763" y="3297238"/>
          <p14:tracePt t="16492" x="9544050" y="3311525"/>
          <p14:tracePt t="16511" x="9558338" y="3340100"/>
          <p14:tracePt t="16529" x="9585325" y="3367088"/>
          <p14:tracePt t="16544" x="9626600" y="3394075"/>
          <p14:tracePt t="16565" x="9640888" y="3408363"/>
          <p14:tracePt t="16590" x="9653588" y="3422650"/>
          <p14:tracePt t="16608" x="9667875" y="3435350"/>
          <p14:tracePt t="16625" x="9696450" y="3435350"/>
          <p14:tracePt t="16629" x="9709150" y="3449638"/>
          <p14:tracePt t="16645" x="9709150" y="3476625"/>
          <p14:tracePt t="16672" x="9737725" y="3505200"/>
          <p14:tracePt t="16689" x="9750425" y="3517900"/>
          <p14:tracePt t="16704" x="9779000" y="3560763"/>
          <p14:tracePt t="16732" x="9779000" y="3573463"/>
          <p14:tracePt t="16767" x="9779000" y="3587750"/>
          <p14:tracePt t="16784" x="9779000" y="3614738"/>
          <p14:tracePt t="16796" x="9779000" y="3629025"/>
          <p14:tracePt t="16833" x="9779000" y="3656013"/>
          <p14:tracePt t="16848" x="9779000" y="3684588"/>
          <p14:tracePt t="16852" x="9779000" y="3697288"/>
          <p14:tracePt t="16868" x="9779000" y="3711575"/>
          <p14:tracePt t="16876" x="9779000" y="3725863"/>
          <p14:tracePt t="16894" x="9779000" y="3752850"/>
          <p14:tracePt t="16912" x="9779000" y="3767138"/>
          <p14:tracePt t="16929" x="9764713" y="3781425"/>
          <p14:tracePt t="16944" x="9723438" y="3808413"/>
          <p14:tracePt t="16949" x="9723438" y="3822700"/>
          <p14:tracePt t="16956" x="9709150" y="3849688"/>
          <p14:tracePt t="16975" x="9696450" y="3890963"/>
          <p14:tracePt t="16992" x="9653588" y="3932238"/>
          <p14:tracePt t="17006" x="9612313" y="3960813"/>
          <p14:tracePt t="17020" x="9612313" y="3987800"/>
          <p14:tracePt t="17028" x="9599613" y="3987800"/>
          <p14:tracePt t="17036" x="9599613" y="4002088"/>
          <p14:tracePt t="17052" x="9599613" y="4014788"/>
          <p14:tracePt t="17061" x="9585325" y="4029075"/>
          <p14:tracePt t="17102" x="9544050" y="4098925"/>
          <p14:tracePt t="17122" x="9529763" y="4111625"/>
          <p14:tracePt t="17125" x="9517063" y="4111625"/>
          <p14:tracePt t="17132" x="9502775" y="4152900"/>
          <p14:tracePt t="17154" x="9475788" y="4181475"/>
          <p14:tracePt t="17156" x="9447213" y="4222750"/>
          <p14:tracePt t="17164" x="9432925" y="4249738"/>
          <p14:tracePt t="17172" x="9420225" y="4264025"/>
          <p14:tracePt t="17180" x="9405938" y="4291013"/>
          <p14:tracePt t="17198" x="9378950" y="4319588"/>
          <p14:tracePt t="17214" x="9364663" y="4360863"/>
          <p14:tracePt t="17220" x="9350375" y="4373563"/>
          <p14:tracePt t="17228" x="9337675" y="4414838"/>
          <p14:tracePt t="17236" x="9309100" y="4443413"/>
          <p14:tracePt t="17244" x="9296400" y="4470400"/>
          <p14:tracePt t="17260" x="9255125" y="4540250"/>
          <p14:tracePt t="17279" x="9226550" y="4594225"/>
          <p14:tracePt t="17294" x="9185275" y="4664075"/>
          <p14:tracePt t="17301" x="9170988" y="4705350"/>
          <p14:tracePt t="17308" x="9129713" y="4732338"/>
          <p14:tracePt t="17316" x="9117013" y="4773613"/>
          <p14:tracePt t="17324" x="9117013" y="4843463"/>
          <p14:tracePt t="17340" x="9102725" y="4911725"/>
          <p14:tracePt t="17357" x="9075738" y="4953000"/>
          <p14:tracePt t="17365" x="9075738" y="4981575"/>
          <p14:tracePt t="17372" x="9075738" y="5022850"/>
          <p14:tracePt t="17388" x="9061450" y="5091113"/>
          <p14:tracePt t="17405" x="9047163" y="5119688"/>
          <p14:tracePt t="17422" x="9032875" y="5187950"/>
          <p14:tracePt t="17428" x="9032875" y="5202238"/>
          <p14:tracePt t="17436" x="9020175" y="5202238"/>
          <p14:tracePt t="17444" x="9020175" y="5229225"/>
          <p14:tracePt t="17452" x="9020175" y="5257800"/>
          <p14:tracePt t="17470" x="9020175" y="5299075"/>
          <p14:tracePt t="17485" x="9020175" y="5354638"/>
          <p14:tracePt t="17504" x="9020175" y="5422900"/>
          <p14:tracePt t="17508" x="9020175" y="5449888"/>
          <p14:tracePt t="17516" x="9020175" y="5464175"/>
          <p14:tracePt t="17534" x="9020175" y="5505450"/>
          <p14:tracePt t="17550" x="9020175" y="5546725"/>
          <p14:tracePt t="17568" x="9020175" y="5561013"/>
          <p14:tracePt t="17572" x="9020175" y="5588000"/>
          <p14:tracePt t="17602" x="9032875" y="5616575"/>
          <p14:tracePt t="17612" x="9032875" y="5629275"/>
          <p14:tracePt t="17630" x="9032875" y="5643563"/>
          <p14:tracePt t="17647" x="9047163" y="5657850"/>
          <p14:tracePt t="17662" x="9075738" y="5670550"/>
          <p14:tracePt t="17676" x="9088438" y="5684838"/>
          <p14:tracePt t="17684" x="9117013" y="5684838"/>
          <p14:tracePt t="17692" x="9129713" y="5699125"/>
          <p14:tracePt t="17709" x="9158288" y="5713413"/>
          <p14:tracePt t="17725" x="9185275" y="5740400"/>
          <p14:tracePt t="17877" x="9199563" y="5754688"/>
          <p14:tracePt t="18213" x="9212263" y="5754688"/>
          <p14:tracePt t="18223" x="9226550" y="5754688"/>
          <p14:tracePt t="18250" x="9267825" y="5713413"/>
          <p14:tracePt t="18252" x="9296400" y="5713413"/>
          <p14:tracePt t="18269" x="9323388" y="5699125"/>
          <p14:tracePt t="18276" x="9350375" y="5684838"/>
          <p14:tracePt t="18296" x="9350375" y="5657850"/>
          <p14:tracePt t="18319" x="9378950" y="5643563"/>
          <p14:tracePt t="18324" x="9378950" y="5616575"/>
          <p14:tracePt t="18346" x="9391650" y="5602288"/>
          <p14:tracePt t="18348" x="9391650" y="5588000"/>
          <p14:tracePt t="18356" x="9391650" y="5561013"/>
          <p14:tracePt t="18376" x="9405938" y="5534025"/>
          <p14:tracePt t="18392" x="9432925" y="5505450"/>
          <p14:tracePt t="18407" x="9461500" y="5505450"/>
          <p14:tracePt t="18412" x="9488488" y="5491163"/>
          <p14:tracePt t="18420" x="9488488" y="5478463"/>
          <p14:tracePt t="18428" x="9488488" y="5449888"/>
          <p14:tracePt t="18436" x="9502775" y="5449888"/>
          <p14:tracePt t="18455" x="9517063" y="5422900"/>
          <p14:tracePt t="18472" x="9517063" y="5367338"/>
          <p14:tracePt t="18488" x="9517063" y="5326063"/>
          <p14:tracePt t="18492" x="9517063" y="5284788"/>
          <p14:tracePt t="18500" x="9529763" y="5243513"/>
          <p14:tracePt t="18508" x="9558338" y="5216525"/>
          <p14:tracePt t="18516" x="9571038" y="5175250"/>
          <p14:tracePt t="18534" x="9612313" y="5078413"/>
          <p14:tracePt t="18551" x="9612313" y="4981575"/>
          <p14:tracePt t="18568" x="9599613" y="4884738"/>
          <p14:tracePt t="18572" x="9599613" y="4857750"/>
          <p14:tracePt t="18580" x="9585325" y="4829175"/>
          <p14:tracePt t="18588" x="9585325" y="4802188"/>
          <p14:tracePt t="18596" x="9571038" y="4787900"/>
          <p14:tracePt t="18616" x="9558338" y="4773613"/>
          <p14:tracePt t="18633" x="9558338" y="4746625"/>
          <p14:tracePt t="18648" x="9571038" y="4719638"/>
          <p14:tracePt t="18652" x="9599613" y="4678363"/>
          <p14:tracePt t="18660" x="9626600" y="4622800"/>
          <p14:tracePt t="18668" x="9667875" y="4581525"/>
          <p14:tracePt t="18676" x="9696450" y="4525963"/>
          <p14:tracePt t="18696" x="9737725" y="4402138"/>
          <p14:tracePt t="18710" x="9750425" y="4278313"/>
          <p14:tracePt t="18715" x="9750425" y="4194175"/>
          <p14:tracePt t="18724" x="9737725" y="4111625"/>
          <p14:tracePt t="18732" x="9737725" y="4043363"/>
          <p14:tracePt t="18740" x="9709150" y="3973513"/>
          <p14:tracePt t="18748" x="9696450" y="3919538"/>
          <p14:tracePt t="18756" x="9667875" y="3822700"/>
          <p14:tracePt t="18775" x="9626600" y="3656013"/>
          <p14:tracePt t="18780" x="9571038" y="3573463"/>
          <p14:tracePt t="18788" x="9517063" y="3476625"/>
          <p14:tracePt t="18806" x="9405938" y="3311525"/>
          <p14:tracePt t="18822" x="9323388" y="3201988"/>
          <p14:tracePt t="18828" x="9296400" y="3132138"/>
          <p14:tracePt t="18836" x="9296400" y="3090863"/>
          <p14:tracePt t="18844" x="9296400" y="3063875"/>
          <p14:tracePt t="18852" x="9296400" y="3022600"/>
          <p14:tracePt t="18869" x="9296400" y="2994025"/>
          <p14:tracePt t="18886" x="9296400" y="2952750"/>
          <p14:tracePt t="18900" x="9309100" y="2925763"/>
          <p14:tracePt t="18908" x="9309100" y="2911475"/>
          <p14:tracePt t="18924" x="9309100" y="2884488"/>
          <p14:tracePt t="18932" x="9309100" y="2870200"/>
          <p14:tracePt t="18948" x="9309100" y="2828925"/>
          <p14:tracePt t="18962" x="9309100" y="2787650"/>
          <p14:tracePt t="18965" x="9309100" y="2759075"/>
          <p14:tracePt t="18972" x="9309100" y="2746375"/>
          <p14:tracePt t="18993" x="9296400" y="2732088"/>
          <p14:tracePt t="18996" x="9296400" y="2705100"/>
          <p14:tracePt t="18998" x="9296400" y="2690813"/>
          <p14:tracePt t="19026" x="9296400" y="2663825"/>
          <p14:tracePt t="19029" x="9296400" y="2649538"/>
          <p14:tracePt t="19036" x="9296400" y="2635250"/>
          <p14:tracePt t="19056" x="9296400" y="2593975"/>
          <p14:tracePt t="19072" x="9296400" y="2552700"/>
          <p14:tracePt t="19086" x="9309100" y="2525713"/>
          <p14:tracePt t="19100" x="9309100" y="2497138"/>
          <p14:tracePt t="19132" x="9337675" y="2497138"/>
          <p14:tracePt t="19149" x="9337675" y="2470150"/>
          <p14:tracePt t="19166" x="9364663" y="2455863"/>
          <p14:tracePt t="19183" x="9364663" y="2443163"/>
          <p14:tracePt t="19196" x="9364663" y="2414588"/>
          <p14:tracePt t="19211" x="9378950" y="2400300"/>
          <p14:tracePt t="19300" x="9378950" y="2414588"/>
          <p14:tracePt t="19308" x="9378950" y="2428875"/>
          <p14:tracePt t="19329" x="9405938" y="2443163"/>
          <p14:tracePt t="19332" x="9405938" y="2470150"/>
          <p14:tracePt t="19340" x="9405938" y="2484438"/>
          <p14:tracePt t="19359" x="9405938" y="2511425"/>
          <p14:tracePt t="19392" x="9405938" y="2538413"/>
          <p14:tracePt t="19396" x="9420225" y="2566988"/>
          <p14:tracePt t="19404" x="9420225" y="2579688"/>
          <p14:tracePt t="19418" x="9420225" y="2593975"/>
          <p14:tracePt t="19449" x="9420225" y="2608263"/>
          <p14:tracePt t="19476" x="9432925" y="2622550"/>
          <p14:tracePt t="19524" x="9432925" y="2635250"/>
          <p14:tracePt t="19546" x="9447213" y="2635250"/>
          <p14:tracePt t="19561" x="9461500" y="2663825"/>
          <p14:tracePt t="19591" x="9461500" y="2705100"/>
          <p14:tracePt t="19596" x="9475788" y="2717800"/>
          <p14:tracePt t="19604" x="9488488" y="2732088"/>
          <p14:tracePt t="19625" x="9488488" y="2787650"/>
          <p14:tracePt t="19641" x="9529763" y="2828925"/>
          <p14:tracePt t="19656" x="9558338" y="2884488"/>
          <p14:tracePt t="19660" x="9585325" y="2911475"/>
          <p14:tracePt t="19668" x="9612313" y="2952750"/>
          <p14:tracePt t="19676" x="9612313" y="2981325"/>
          <p14:tracePt t="19684" x="9626600" y="3008313"/>
          <p14:tracePt t="19692" x="9640888" y="3022600"/>
          <p14:tracePt t="19700" x="9640888" y="3049588"/>
          <p14:tracePt t="19717" x="9682163" y="3105150"/>
          <p14:tracePt t="19735" x="9723438" y="3160713"/>
          <p14:tracePt t="19741" x="9723438" y="3173413"/>
          <p14:tracePt t="19748" x="9737725" y="3201988"/>
          <p14:tracePt t="19765" x="9764713" y="3255963"/>
          <p14:tracePt t="19772" x="9779000" y="3255963"/>
          <p14:tracePt t="19792" x="9779000" y="3284538"/>
          <p14:tracePt t="19811" x="9779000" y="3325813"/>
          <p14:tracePt t="19820" x="9791700" y="3352800"/>
          <p14:tracePt t="19829" x="9805988" y="3367088"/>
          <p14:tracePt t="19836" x="9805988" y="3394075"/>
          <p14:tracePt t="19855" x="9805988" y="3422650"/>
          <p14:tracePt t="19874" x="9805988" y="3490913"/>
          <p14:tracePt t="19890" x="9805988" y="3546475"/>
          <p14:tracePt t="19893" x="9805988" y="3573463"/>
          <p14:tracePt t="19900" x="9805988" y="3602038"/>
          <p14:tracePt t="19910" x="9805988" y="3629025"/>
          <p14:tracePt t="19916" x="9805988" y="3656013"/>
          <p14:tracePt t="19936" x="9805988" y="3697288"/>
          <p14:tracePt t="19953" x="9805988" y="3740150"/>
          <p14:tracePt t="19956" x="9805988" y="3767138"/>
          <p14:tracePt t="19964" x="9805988" y="3781425"/>
          <p14:tracePt t="19985" x="9791700" y="3822700"/>
          <p14:tracePt t="20002" x="9779000" y="3876675"/>
          <p14:tracePt t="20005" x="9764713" y="3905250"/>
          <p14:tracePt t="20012" x="9750425" y="3932238"/>
          <p14:tracePt t="20031" x="9750425" y="3973513"/>
          <p14:tracePt t="20048" x="9723438" y="4029075"/>
          <p14:tracePt t="20053" x="9723438" y="4043363"/>
          <p14:tracePt t="20060" x="9723438" y="4056063"/>
          <p14:tracePt t="20078" x="9696450" y="4070350"/>
          <p14:tracePt t="20084" x="9696450" y="4084638"/>
          <p14:tracePt t="20091" x="9682163" y="4098925"/>
          <p14:tracePt t="20101" x="9667875" y="4111625"/>
          <p14:tracePt t="20108" x="9667875" y="4125913"/>
          <p14:tracePt t="20116" x="9653588" y="4152900"/>
          <p14:tracePt t="20124" x="9640888" y="4152900"/>
          <p14:tracePt t="20141" x="9612313" y="4194175"/>
          <p14:tracePt t="20158" x="9599613" y="4235450"/>
          <p14:tracePt t="20173" x="9571038" y="4278313"/>
          <p14:tracePt t="20180" x="9558338" y="4305300"/>
          <p14:tracePt t="20188" x="9544050" y="4319588"/>
          <p14:tracePt t="20196" x="9544050" y="4332288"/>
          <p14:tracePt t="20204" x="9529763" y="4346575"/>
          <p14:tracePt t="20221" x="9502775" y="4373563"/>
          <p14:tracePt t="20236" x="9502775" y="4402138"/>
          <p14:tracePt t="20254" x="9488488" y="4443413"/>
          <p14:tracePt t="20260" x="9475788" y="4457700"/>
          <p14:tracePt t="20268" x="9475788" y="4484688"/>
          <p14:tracePt t="20276" x="9461500" y="4484688"/>
          <p14:tracePt t="20284" x="9447213" y="4511675"/>
          <p14:tracePt t="20303" x="9420225" y="4540250"/>
          <p14:tracePt t="20322" x="9420225" y="4581525"/>
          <p14:tracePt t="20324" x="9405938" y="4608513"/>
          <p14:tracePt t="20332" x="9391650" y="4622800"/>
          <p14:tracePt t="20340" x="9391650" y="4664075"/>
          <p14:tracePt t="20348" x="9391650" y="4705350"/>
          <p14:tracePt t="20363" x="9378950" y="4732338"/>
          <p14:tracePt t="20378" x="9350375" y="4829175"/>
          <p14:tracePt t="20393" x="9350375" y="4857750"/>
          <p14:tracePt t="20396" x="9350375" y="4884738"/>
          <p14:tracePt t="20397" x="9350375" y="4926013"/>
          <p14:tracePt t="20405" x="9350375" y="4967288"/>
          <p14:tracePt t="20412" x="9350375" y="5008563"/>
          <p14:tracePt t="20420" x="9350375" y="5049838"/>
          <p14:tracePt t="20428" x="9350375" y="5091113"/>
          <p14:tracePt t="20441" x="9350375" y="5132388"/>
          <p14:tracePt t="20445" x="9350375" y="5160963"/>
          <p14:tracePt t="20452" x="9350375" y="5187950"/>
          <p14:tracePt t="20473" x="9350375" y="5229225"/>
          <p14:tracePt t="20475" x="9350375" y="5284788"/>
          <p14:tracePt t="20484" x="9350375" y="5299075"/>
          <p14:tracePt t="20506" x="9337675" y="5367338"/>
          <p14:tracePt t="20522" x="9337675" y="5395913"/>
          <p14:tracePt t="20537" x="9337675" y="5449888"/>
          <p14:tracePt t="20540" x="9337675" y="5464175"/>
          <p14:tracePt t="20548" x="9337675" y="5478463"/>
          <p14:tracePt t="20558" x="9337675" y="5491163"/>
          <p14:tracePt t="20564" x="9337675" y="5505450"/>
          <p14:tracePt t="20585" x="9337675" y="5546725"/>
          <p14:tracePt t="20602" x="9337675" y="5561013"/>
          <p14:tracePt t="20617" x="9337675" y="5588000"/>
          <p14:tracePt t="20621" x="9337675" y="5602288"/>
          <p14:tracePt t="20649" x="9337675" y="5616575"/>
          <p14:tracePt t="21381" x="9337675" y="5629275"/>
          <p14:tracePt t="21431" x="9378950" y="5588000"/>
          <p14:tracePt t="21437" x="9378950" y="5575300"/>
          <p14:tracePt t="21444" x="9378950" y="5546725"/>
          <p14:tracePt t="21466" x="9405938" y="5505450"/>
          <p14:tracePt t="21468" x="9420225" y="5491163"/>
          <p14:tracePt t="21476" x="9432925" y="5464175"/>
          <p14:tracePt t="21497" x="9432925" y="5437188"/>
          <p14:tracePt t="21500" x="9432925" y="5395913"/>
          <p14:tracePt t="21508" x="9447213" y="5367338"/>
          <p14:tracePt t="21528" x="9475788" y="5270500"/>
          <p14:tracePt t="21532" x="9502775" y="5216525"/>
          <p14:tracePt t="21540" x="9529763" y="5160963"/>
          <p14:tracePt t="21560" x="9558338" y="5049838"/>
          <p14:tracePt t="21564" x="9571038" y="4995863"/>
          <p14:tracePt t="21572" x="9585325" y="4940300"/>
          <p14:tracePt t="21586" x="9626600" y="4857750"/>
          <p14:tracePt t="21590" x="9667875" y="4787900"/>
          <p14:tracePt t="21596" x="9723438" y="4719638"/>
          <p14:tracePt t="21617" x="9750425" y="4664075"/>
          <p14:tracePt t="21620" x="9764713" y="4608513"/>
          <p14:tracePt t="21622" x="9779000" y="4567238"/>
          <p14:tracePt t="21628" x="9820275" y="4525963"/>
          <p14:tracePt t="21648" x="9888538" y="4429125"/>
          <p14:tracePt t="21664" x="9929813" y="4360863"/>
          <p14:tracePt t="21680" x="9999663" y="4305300"/>
          <p14:tracePt t="21684" x="10012363" y="4264025"/>
          <p14:tracePt t="21692" x="10040938" y="4249738"/>
          <p14:tracePt t="21700" x="10082213" y="4222750"/>
          <p14:tracePt t="21708" x="10109200" y="4181475"/>
          <p14:tracePt t="21716" x="10123488" y="4167188"/>
          <p14:tracePt t="21724" x="10123488" y="4152900"/>
          <p14:tracePt t="21743" x="10123488" y="4084638"/>
          <p14:tracePt t="21748" x="10123488" y="4056063"/>
          <p14:tracePt t="21756" x="10123488" y="4043363"/>
          <p14:tracePt t="21773" x="10123488" y="3987800"/>
          <p14:tracePt t="21780" x="10109200" y="3946525"/>
          <p14:tracePt t="21788" x="10082213" y="3919538"/>
          <p14:tracePt t="21804" x="10053638" y="3863975"/>
          <p14:tracePt t="21822" x="10053638" y="3794125"/>
          <p14:tracePt t="21837" x="10040938" y="3767138"/>
          <p14:tracePt t="21844" x="10026650" y="3725863"/>
          <p14:tracePt t="21852" x="10026650" y="3697288"/>
          <p14:tracePt t="21860" x="9999663" y="3684588"/>
          <p14:tracePt t="21868" x="9985375" y="3656013"/>
          <p14:tracePt t="21885" x="9958388" y="3629025"/>
          <p14:tracePt t="21901" x="9944100" y="3614738"/>
          <p14:tracePt t="21924" x="9929813" y="3614738"/>
          <p14:tracePt t="21932" x="9917113" y="3614738"/>
          <p14:tracePt t="21953" x="9902825" y="3614738"/>
          <p14:tracePt t="21981" x="9874250" y="3614738"/>
          <p14:tracePt t="22020" x="9861550" y="3614738"/>
          <p14:tracePt t="22028" x="9847263" y="3614738"/>
          <p14:tracePt t="22048" x="9832975" y="3614738"/>
          <p14:tracePt t="22052" x="9820275" y="3614738"/>
          <p14:tracePt t="22060" x="9805988" y="3614738"/>
          <p14:tracePt t="22080" x="9750425" y="3643313"/>
          <p14:tracePt t="22084" x="9737725" y="3643313"/>
          <p14:tracePt t="22091" x="9723438" y="3643313"/>
          <p14:tracePt t="22108" x="9696450" y="3656013"/>
          <p14:tracePt t="22116" x="9682163" y="3656013"/>
          <p14:tracePt t="22153" x="9667875" y="3684588"/>
          <p14:tracePt t="22158" x="9667875" y="3697288"/>
          <p14:tracePt t="22215" x="9667875" y="3711575"/>
          <p14:tracePt t="22233" x="9667875" y="3740150"/>
          <p14:tracePt t="22236" x="9667875" y="3767138"/>
          <p14:tracePt t="22244" x="9667875" y="3781425"/>
          <p14:tracePt t="22253" x="9682163" y="3781425"/>
          <p14:tracePt t="22260" x="9696450" y="3794125"/>
          <p14:tracePt t="22280" x="9723438" y="3835400"/>
          <p14:tracePt t="22284" x="9737725" y="3849688"/>
          <p14:tracePt t="22292" x="9750425" y="3863975"/>
          <p14:tracePt t="22315" x="9779000" y="3890963"/>
          <p14:tracePt t="22318" x="9791700" y="3905250"/>
          <p14:tracePt t="22324" x="9805988" y="3919538"/>
          <p14:tracePt t="22344" x="9847263" y="3932238"/>
          <p14:tracePt t="22348" x="9861550" y="3932238"/>
          <p14:tracePt t="22356" x="9874250" y="3932238"/>
          <p14:tracePt t="22375" x="9917113" y="3932238"/>
          <p14:tracePt t="22380" x="9929813" y="3932238"/>
          <p14:tracePt t="22387" x="9971088" y="3932238"/>
          <p14:tracePt t="22406" x="10012363" y="3932238"/>
          <p14:tracePt t="22422" x="10067925" y="3932238"/>
          <p14:tracePt t="22437" x="10094913" y="3932238"/>
          <p14:tracePt t="22444" x="10109200" y="3919538"/>
          <p14:tracePt t="22452" x="10123488" y="3905250"/>
          <p14:tracePt t="22460" x="10123488" y="3890963"/>
          <p14:tracePt t="22468" x="10150475" y="3876675"/>
          <p14:tracePt t="22485" x="10179050" y="3835400"/>
          <p14:tracePt t="22492" x="10179050" y="3822700"/>
          <p14:tracePt t="22500" x="10179050" y="3808413"/>
          <p14:tracePt t="22517" x="10179050" y="3752850"/>
          <p14:tracePt t="22524" x="10179050" y="3740150"/>
          <p14:tracePt t="22531" x="10179050" y="3725863"/>
          <p14:tracePt t="22547" x="10179050" y="3711575"/>
          <p14:tracePt t="22564" x="10164763" y="3656013"/>
          <p14:tracePt t="22572" x="10137775" y="3656013"/>
          <p14:tracePt t="22580" x="10137775" y="3643313"/>
          <p14:tracePt t="22595" x="10109200" y="3629025"/>
          <p14:tracePt t="22610" x="10082213" y="3602038"/>
          <p14:tracePt t="22624" x="10053638" y="3602038"/>
          <p14:tracePt t="22627" x="10026650" y="3602038"/>
          <p14:tracePt t="22636" x="10012363" y="3587750"/>
          <p14:tracePt t="22644" x="9985375" y="3587750"/>
          <p14:tracePt t="22673" x="9958388" y="3587750"/>
          <p14:tracePt t="22690" x="9944100" y="3587750"/>
          <p14:tracePt t="22705" x="9917113" y="3573463"/>
          <p14:tracePt t="22709" x="9888538" y="3560763"/>
          <p14:tracePt t="22716" x="9861550" y="3560763"/>
          <p14:tracePt t="22723" x="9847263" y="3546475"/>
          <p14:tracePt t="22732" x="9832975" y="3532188"/>
          <p14:tracePt t="22740" x="9820275" y="3517900"/>
          <p14:tracePt t="22755" x="9805988" y="3490913"/>
          <p14:tracePt t="22770" x="9764713" y="3490913"/>
          <p14:tracePt t="22789" x="9750425" y="3490913"/>
          <p14:tracePt t="22804" x="9737725" y="3490913"/>
          <p14:tracePt t="22811" x="9723438" y="3490913"/>
          <p14:tracePt t="22821" x="9709150" y="3490913"/>
          <p14:tracePt t="22828" x="9696450" y="3490913"/>
          <p14:tracePt t="22849" x="9667875" y="3505200"/>
          <p14:tracePt t="22865" x="9626600" y="3560763"/>
          <p14:tracePt t="22881" x="9599613" y="3573463"/>
          <p14:tracePt t="22885" x="9599613" y="3587750"/>
          <p14:tracePt t="22892" x="9599613" y="3614738"/>
          <p14:tracePt t="22901" x="9585325" y="3629025"/>
          <p14:tracePt t="22908" x="9585325" y="3643313"/>
          <p14:tracePt t="22928" x="9585325" y="3670300"/>
          <p14:tracePt t="22944" x="9585325" y="3684588"/>
          <p14:tracePt t="22961" x="9585325" y="3711575"/>
          <p14:tracePt t="22965" x="9585325" y="3725863"/>
          <p14:tracePt t="22972" x="9585325" y="3752850"/>
          <p14:tracePt t="22993" x="9599613" y="3781425"/>
          <p14:tracePt t="22996" x="9612313" y="3781425"/>
          <p14:tracePt t="23004" x="9626600" y="3794125"/>
          <p14:tracePt t="23024" x="9640888" y="3808413"/>
          <p14:tracePt t="23028" x="9653588" y="3808413"/>
          <p14:tracePt t="23036" x="9667875" y="3822700"/>
          <p14:tracePt t="23055" x="9696450" y="3835400"/>
          <p14:tracePt t="23070" x="9723438" y="3849688"/>
          <p14:tracePt t="23076" x="9750425" y="3863975"/>
          <p14:tracePt t="23084" x="9764713" y="3863975"/>
          <p14:tracePt t="23092" x="9764713" y="3876675"/>
          <p14:tracePt t="23100" x="9791700" y="3890963"/>
          <p14:tracePt t="23116" x="9832975" y="3919538"/>
          <p14:tracePt t="23124" x="9847263" y="3919538"/>
          <p14:tracePt t="23132" x="9888538" y="3919538"/>
          <p14:tracePt t="23140" x="9917113" y="3932238"/>
          <p14:tracePt t="23148" x="9929813" y="3946525"/>
          <p14:tracePt t="23165" x="9958388" y="3946525"/>
          <p14:tracePt t="23181" x="9985375" y="3946525"/>
          <p14:tracePt t="23189" x="9999663" y="3946525"/>
          <p14:tracePt t="23211" x="10012363" y="3946525"/>
          <p14:tracePt t="23230" x="10026650" y="3946525"/>
          <p14:tracePt t="23246" x="10053638" y="3946525"/>
          <p14:tracePt t="23268" x="10053638" y="3919538"/>
          <p14:tracePt t="23293" x="10067925" y="3890963"/>
          <p14:tracePt t="23300" x="10067925" y="3876675"/>
          <p14:tracePt t="23326" x="10067925" y="3849688"/>
          <p14:tracePt t="23332" x="10067925" y="3835400"/>
          <p14:tracePt t="23340" x="10067925" y="3808413"/>
          <p14:tracePt t="23356" x="10067925" y="3767138"/>
          <p14:tracePt t="23364" x="10067925" y="3740150"/>
          <p14:tracePt t="23372" x="10067925" y="3711575"/>
          <p14:tracePt t="23390" x="10067925" y="3643313"/>
          <p14:tracePt t="23396" x="10067925" y="3602038"/>
          <p14:tracePt t="23406" x="10067925" y="3587750"/>
          <p14:tracePt t="23422" x="10053638" y="3560763"/>
          <p14:tracePt t="23428" x="10053638" y="3546475"/>
          <p14:tracePt t="23448" x="10026650" y="3532188"/>
          <p14:tracePt t="23466" x="9999663" y="3505200"/>
          <p14:tracePt t="23481" x="9971088" y="3490913"/>
          <p14:tracePt t="23515" x="9944100" y="3490913"/>
          <p14:tracePt t="23516" x="9929813" y="3463925"/>
          <p14:tracePt t="23524" x="9917113" y="3463925"/>
          <p14:tracePt t="23546" x="9902825" y="3449638"/>
          <p14:tracePt t="23562" x="9888538" y="3435350"/>
          <p14:tracePt t="23588" x="9874250" y="3435350"/>
          <p14:tracePt t="23611" x="9861550" y="3435350"/>
          <p14:tracePt t="23620" x="9847263" y="3435350"/>
          <p14:tracePt t="23640" x="9832975" y="3435350"/>
          <p14:tracePt t="23658" x="9805988" y="3435350"/>
          <p14:tracePt t="23671" x="9779000" y="3435350"/>
          <p14:tracePt t="23677" x="9764713" y="3435350"/>
          <p14:tracePt t="23684" x="9737725" y="3435350"/>
          <p14:tracePt t="23706" x="9723438" y="3463925"/>
          <p14:tracePt t="23722" x="9709150" y="3476625"/>
          <p14:tracePt t="23737" x="9696450" y="3517900"/>
          <p14:tracePt t="23740" x="9682163" y="3532188"/>
          <p14:tracePt t="23748" x="9653588" y="3573463"/>
          <p14:tracePt t="23757" x="9640888" y="3587750"/>
          <p14:tracePt t="23764" x="9640888" y="3602038"/>
          <p14:tracePt t="23785" x="9640888" y="3656013"/>
          <p14:tracePt t="23801" x="9653588" y="3684588"/>
          <p14:tracePt t="23817" x="9682163" y="3725863"/>
          <p14:tracePt t="23821" x="9696450" y="3752850"/>
          <p14:tracePt t="23828" x="9709150" y="3781425"/>
          <p14:tracePt t="23837" x="9723438" y="3781425"/>
          <p14:tracePt t="23844" x="9737725" y="3808413"/>
          <p14:tracePt t="23852" x="9750425" y="3822700"/>
          <p14:tracePt t="23860" x="9750425" y="3835400"/>
          <p14:tracePt t="23877" x="9764713" y="3849688"/>
          <p14:tracePt t="23894" x="9791700" y="3863975"/>
          <p14:tracePt t="23901" x="9805988" y="3863975"/>
          <p14:tracePt t="23908" x="9832975" y="3876675"/>
          <p14:tracePt t="23926" x="9861550" y="3876675"/>
          <p14:tracePt t="23943" x="9888538" y="3890963"/>
          <p14:tracePt t="24006" x="9902825" y="3890963"/>
          <p14:tracePt t="24012" x="9917113" y="3890963"/>
          <p14:tracePt t="24020" x="9929813" y="3890963"/>
          <p14:tracePt t="24041" x="9958388" y="3890963"/>
          <p14:tracePt t="24052" x="9985375" y="3890963"/>
          <p14:tracePt t="24087" x="10012363" y="3890963"/>
          <p14:tracePt t="24103" x="10026650" y="3890963"/>
          <p14:tracePt t="24132" x="10040938" y="3876675"/>
          <p14:tracePt t="24148" x="10040938" y="3849688"/>
          <p14:tracePt t="24183" x="10040938" y="3808413"/>
          <p14:tracePt t="24189" x="10040938" y="3781425"/>
          <p14:tracePt t="24196" x="10040938" y="3767138"/>
          <p14:tracePt t="24214" x="10012363" y="3740150"/>
          <p14:tracePt t="24229" x="9999663" y="3711575"/>
          <p14:tracePt t="24247" x="9999663" y="3684588"/>
          <p14:tracePt t="24279" x="9985375" y="3670300"/>
          <p14:tracePt t="24292" x="9971088" y="3656013"/>
          <p14:tracePt t="24317" x="9958388" y="3656013"/>
          <p14:tracePt t="24324" x="9944100" y="3656013"/>
          <p14:tracePt t="24332" x="9929813" y="3643313"/>
          <p14:tracePt t="24717" x="9944100" y="3629025"/>
          <p14:tracePt t="24763" x="9971088" y="3614738"/>
          <p14:tracePt t="24765" x="9985375" y="3614738"/>
          <p14:tracePt t="24773" x="9999663" y="3602038"/>
          <p14:tracePt t="24800" x="10012363" y="3573463"/>
          <p14:tracePt t="24804" x="10026650" y="3560763"/>
          <p14:tracePt t="24812" x="10053638" y="3546475"/>
          <p14:tracePt t="24829" x="10094913" y="3517900"/>
          <p14:tracePt t="24845" x="10137775" y="3490913"/>
          <p14:tracePt t="24852" x="10164763" y="3463925"/>
          <p14:tracePt t="24877" x="10191750" y="3422650"/>
          <p14:tracePt t="24892" x="10206038" y="3422650"/>
          <p14:tracePt t="24893" x="10206038" y="3408363"/>
          <p14:tracePt t="24908" x="10206038" y="3394075"/>
          <p14:tracePt t="24924" x="10220325" y="3367088"/>
          <p14:tracePt t="24931" x="10233025" y="3367088"/>
          <p14:tracePt t="24954" x="10247313" y="3340100"/>
          <p14:tracePt t="24969" x="10274300" y="3325813"/>
          <p14:tracePt t="24972" x="10274300" y="3311525"/>
          <p14:tracePt t="24985" x="10302875" y="3311525"/>
          <p14:tracePt t="25165" x="10315575" y="3311525"/>
          <p14:tracePt t="25309" x="10344150" y="3311525"/>
          <p14:tracePt t="25364" x="10358438" y="3325813"/>
          <p14:tracePt t="25385" x="10358438" y="3340100"/>
          <p14:tracePt t="25418" x="10371138" y="3340100"/>
          <p14:tracePt t="25450" x="10385425" y="3352800"/>
          <p14:tracePt t="25581" x="10399713" y="3352800"/>
          <p14:tracePt t="25608" x="10412413" y="3352800"/>
          <p14:tracePt t="25654" x="10426700" y="3352800"/>
          <p14:tracePt t="25669" x="10426700" y="3325813"/>
          <p14:tracePt t="25689" x="10426700" y="3311525"/>
          <p14:tracePt t="25693" x="10426700" y="3297238"/>
          <p14:tracePt t="25701" x="10426700" y="3284538"/>
          <p14:tracePt t="25717" x="10426700" y="3270250"/>
          <p14:tracePt t="25735" x="10426700" y="3228975"/>
          <p14:tracePt t="25751" x="10426700" y="3187700"/>
          <p14:tracePt t="25757" x="10426700" y="3160713"/>
          <p14:tracePt t="25764" x="10426700" y="3132138"/>
          <p14:tracePt t="25780" x="10426700" y="3076575"/>
          <p14:tracePt t="25797" x="10426700" y="3022600"/>
          <p14:tracePt t="25816" x="10426700" y="2911475"/>
          <p14:tracePt t="25820" x="10426700" y="2870200"/>
          <p14:tracePt t="25828" x="10426700" y="2843213"/>
          <p14:tracePt t="25845" x="10467975" y="2746375"/>
          <p14:tracePt t="25864" x="10494963" y="2635250"/>
          <p14:tracePt t="25879" x="10536238" y="2552700"/>
          <p14:tracePt t="25884" x="10550525" y="2511425"/>
          <p14:tracePt t="25892" x="10550525" y="2484438"/>
          <p14:tracePt t="25900" x="10550525" y="2443163"/>
          <p14:tracePt t="25908" x="10564813" y="2414588"/>
          <p14:tracePt t="25925" x="10591800" y="2359025"/>
          <p14:tracePt t="25943" x="10606088" y="2305050"/>
          <p14:tracePt t="25959" x="10620375" y="2249488"/>
          <p14:tracePt t="25964" x="10633075" y="2220913"/>
          <p14:tracePt t="25972" x="10633075" y="2193925"/>
          <p14:tracePt t="25980" x="10647363" y="2166938"/>
          <p14:tracePt t="25988" x="10647363" y="2138363"/>
          <p14:tracePt t="26005" x="10661650" y="2084388"/>
          <p14:tracePt t="26021" x="10661650" y="2055813"/>
          <p14:tracePt t="26038" x="10674350" y="2014538"/>
          <p14:tracePt t="26044" x="10674350" y="2000250"/>
          <p14:tracePt t="26052" x="10688638" y="1987550"/>
          <p14:tracePt t="26060" x="10688638" y="1973263"/>
          <p14:tracePt t="26085" x="10688638" y="1958975"/>
          <p14:tracePt t="26188" x="10688638" y="1946275"/>
          <p14:tracePt t="26216" x="10688638" y="1958975"/>
          <p14:tracePt t="26220" x="10674350" y="1973263"/>
          <p14:tracePt t="26228" x="10674350" y="2000250"/>
          <p14:tracePt t="26244" x="10674350" y="2028825"/>
          <p14:tracePt t="26266" x="10647363" y="2084388"/>
          <p14:tracePt t="26268" x="10633075" y="2111375"/>
          <p14:tracePt t="26275" x="10633075" y="2125663"/>
          <p14:tracePt t="26298" x="10633075" y="2179638"/>
          <p14:tracePt t="26300" x="10633075" y="2193925"/>
          <p14:tracePt t="26308" x="10633075" y="2208213"/>
          <p14:tracePt t="26328" x="10633075" y="2220913"/>
          <p14:tracePt t="26332" x="10633075" y="2249488"/>
          <p14:tracePt t="26340" x="10633075" y="2263775"/>
          <p14:tracePt t="26357" x="10633075" y="2305050"/>
          <p14:tracePt t="26374" x="10633075" y="2346325"/>
          <p14:tracePt t="26389" x="10633075" y="2387600"/>
          <p14:tracePt t="26397" x="10633075" y="2400300"/>
          <p14:tracePt t="26404" x="10633075" y="2414588"/>
          <p14:tracePt t="26420" x="10633075" y="2443163"/>
          <p14:tracePt t="26435" x="10633075" y="2470150"/>
          <p14:tracePt t="26438" x="10633075" y="2497138"/>
          <p14:tracePt t="26453" x="10633075" y="2552700"/>
          <p14:tracePt t="26460" x="10633075" y="2566988"/>
          <p14:tracePt t="26468" x="10633075" y="2579688"/>
          <p14:tracePt t="26484" x="10633075" y="2622550"/>
          <p14:tracePt t="26499" x="10633075" y="2635250"/>
          <p14:tracePt t="26501" x="10633075" y="2676525"/>
          <p14:tracePt t="26517" x="10633075" y="2717800"/>
          <p14:tracePt t="26524" x="10633075" y="2746375"/>
          <p14:tracePt t="26532" x="10633075" y="2759075"/>
          <p14:tracePt t="26548" x="10633075" y="2773363"/>
          <p14:tracePt t="26564" x="10633075" y="2814638"/>
          <p14:tracePt t="26578" x="10633075" y="2855913"/>
          <p14:tracePt t="26581" x="10633075" y="2911475"/>
          <p14:tracePt t="26589" x="10633075" y="2938463"/>
          <p14:tracePt t="26612" x="10633075" y="2952750"/>
          <p14:tracePt t="26627" x="10620375" y="2994025"/>
          <p14:tracePt t="26630" x="10606088" y="3022600"/>
          <p14:tracePt t="26645" x="10606088" y="3049588"/>
          <p14:tracePt t="26662" x="10579100" y="3105150"/>
          <p14:tracePt t="26668" x="10579100" y="3117850"/>
          <p14:tracePt t="26676" x="10579100" y="3146425"/>
          <p14:tracePt t="26684" x="10579100" y="3160713"/>
          <p14:tracePt t="26691" x="10579100" y="3187700"/>
          <p14:tracePt t="26708" x="10550525" y="3201988"/>
          <p14:tracePt t="26812" x="10550525" y="3173413"/>
          <p14:tracePt t="26820" x="10550525" y="3146425"/>
          <p14:tracePt t="26839" x="10564813" y="3076575"/>
          <p14:tracePt t="26844" x="10564813" y="3035300"/>
          <p14:tracePt t="26852" x="10564813" y="2981325"/>
          <p14:tracePt t="26868" x="10564813" y="2938463"/>
          <p14:tracePt t="26869" x="10564813" y="2884488"/>
          <p14:tracePt t="26898" x="10564813" y="2773363"/>
          <p14:tracePt t="26901" x="10564813" y="2676525"/>
          <p14:tracePt t="26908" x="10564813" y="2608263"/>
          <p14:tracePt t="26916" x="10564813" y="2566988"/>
          <p14:tracePt t="26930" x="10564813" y="2511425"/>
          <p14:tracePt t="26947" x="10564813" y="2443163"/>
          <p14:tracePt t="26949" x="10564813" y="2400300"/>
          <p14:tracePt t="26965" x="10564813" y="2373313"/>
          <p14:tracePt t="26973" x="10564813" y="2359025"/>
          <p14:tracePt t="26980" x="10564813" y="2346325"/>
          <p14:tracePt t="26994" x="10564813" y="2332038"/>
          <p14:tracePt t="27011" x="10564813" y="2317750"/>
          <p14:tracePt t="27014" x="10564813" y="2290763"/>
          <p14:tracePt t="27036" x="10564813" y="2263775"/>
          <p14:tracePt t="27058" x="10564813" y="2249488"/>
          <p14:tracePt t="27062" x="10564813" y="2235200"/>
          <p14:tracePt t="27068" x="10564813" y="2220913"/>
          <p14:tracePt t="27075" x="10564813" y="2208213"/>
          <p14:tracePt t="27091" x="10564813" y="2193925"/>
          <p14:tracePt t="27100" x="10564813" y="2166938"/>
          <p14:tracePt t="27122" x="10564813" y="2138363"/>
          <p14:tracePt t="27136" x="10550525" y="2084388"/>
          <p14:tracePt t="27143" x="10536238" y="2070100"/>
          <p14:tracePt t="27148" x="10536238" y="2055813"/>
          <p14:tracePt t="27168" x="10523538" y="2014538"/>
          <p14:tracePt t="27185" x="10509250" y="1987550"/>
          <p14:tracePt t="27268" x="10494963" y="2000250"/>
          <p14:tracePt t="27276" x="10494963" y="2028825"/>
          <p14:tracePt t="27301" x="10494963" y="2111375"/>
          <p14:tracePt t="27308" x="10494963" y="2152650"/>
          <p14:tracePt t="27317" x="10494963" y="2193925"/>
          <p14:tracePt t="27335" x="10523538" y="2290763"/>
          <p14:tracePt t="27340" x="10536238" y="2332038"/>
          <p14:tracePt t="27359" x="10536238" y="2400300"/>
          <p14:tracePt t="27364" x="10550525" y="2443163"/>
          <p14:tracePt t="27372" x="10564813" y="2511425"/>
          <p14:tracePt t="27393" x="10564813" y="2579688"/>
          <p14:tracePt t="27409" x="10564813" y="2649538"/>
          <p14:tracePt t="27424" x="10564813" y="2717800"/>
          <p14:tracePt t="27428" x="10564813" y="2746375"/>
          <p14:tracePt t="27436" x="10564813" y="2787650"/>
          <p14:tracePt t="27444" x="10564813" y="2828925"/>
          <p14:tracePt t="27452" x="10564813" y="2870200"/>
          <p14:tracePt t="27472" x="10564813" y="2925763"/>
          <p14:tracePt t="27487" x="10564813" y="2967038"/>
          <p14:tracePt t="27504" x="10564813" y="3008313"/>
          <p14:tracePt t="27509" x="10564813" y="3022600"/>
          <p14:tracePt t="27534" x="10564813" y="3035300"/>
          <p14:tracePt t="27540" x="10564813" y="3049588"/>
          <p14:tracePt t="27566" x="10564813" y="3063875"/>
          <p14:tracePt t="27572" x="10564813" y="3076575"/>
          <p14:tracePt t="27750" x="10564813" y="3090863"/>
          <p14:tracePt t="27790" x="10536238" y="3090863"/>
          <p14:tracePt t="27981" x="10523538" y="3105150"/>
          <p14:tracePt t="27990" x="10523538" y="3117850"/>
          <p14:tracePt t="28031" x="10509250" y="3132138"/>
          <p14:tracePt t="28302" x="10494963" y="3117850"/>
          <p14:tracePt t="28319" x="10494963" y="3105150"/>
          <p14:tracePt t="28340" x="10494963" y="3022600"/>
          <p14:tracePt t="28349" x="10494963" y="2994025"/>
          <p14:tracePt t="28357" x="10494963" y="2952750"/>
          <p14:tracePt t="28378" x="10494963" y="2870200"/>
          <p14:tracePt t="28393" x="10494963" y="2773363"/>
          <p14:tracePt t="28409" x="10494963" y="2732088"/>
          <p14:tracePt t="28411" x="10494963" y="2676525"/>
          <p14:tracePt t="28414" x="10494963" y="2649538"/>
          <p14:tracePt t="28420" x="10494963" y="2622550"/>
          <p14:tracePt t="28441" x="10494963" y="2579688"/>
          <p14:tracePt t="28458" x="10494963" y="2538413"/>
          <p14:tracePt t="28474" x="10494963" y="2497138"/>
          <p14:tracePt t="28484" x="10494963" y="2484438"/>
          <p14:tracePt t="28556" x="10494963" y="2497138"/>
          <p14:tracePt t="28564" x="10494963" y="2538413"/>
          <p14:tracePt t="28572" x="10494963" y="2593975"/>
          <p14:tracePt t="28589" x="10494963" y="2705100"/>
          <p14:tracePt t="28596" x="10494963" y="2759075"/>
          <p14:tracePt t="28616" x="10494963" y="2801938"/>
          <p14:tracePt t="28619" x="10494963" y="2843213"/>
          <p14:tracePt t="28647" x="10494963" y="2911475"/>
          <p14:tracePt t="28671" x="10494963" y="2925763"/>
          <p14:tracePt t="28696" x="10509250" y="2925763"/>
          <p14:tracePt t="28711" x="10523538" y="2925763"/>
          <p14:tracePt t="28746" x="10536238" y="2925763"/>
          <p14:tracePt t="28760" x="10550525" y="2897188"/>
          <p14:tracePt t="28765" x="10579100" y="2884488"/>
          <p14:tracePt t="28780" x="10591800" y="2855913"/>
          <p14:tracePt t="28796" x="10591800" y="2843213"/>
          <p14:tracePt t="28798" x="10606088" y="2828925"/>
          <p14:tracePt t="28825" x="10620375" y="2801938"/>
          <p14:tracePt t="28841" x="10633075" y="2787650"/>
          <p14:tracePt t="28845" x="10647363" y="2773363"/>
          <p14:tracePt t="28873" x="10647363" y="2746375"/>
          <p14:tracePt t="28890" x="10661650" y="2732088"/>
          <p14:tracePt t="28905" x="10674350" y="2732088"/>
          <p14:tracePt t="28909" x="10688638" y="2717800"/>
          <p14:tracePt t="28980" x="10702925" y="2705100"/>
          <p14:tracePt t="29438" x="10702925" y="2676525"/>
          <p14:tracePt t="29498" x="10756900" y="2676525"/>
          <p14:tracePt t="29500" x="10785475" y="2676525"/>
          <p14:tracePt t="29508" x="10785475" y="2690813"/>
          <p14:tracePt t="29516" x="10812463" y="2705100"/>
          <p14:tracePt t="29524" x="10853738" y="2717800"/>
          <p14:tracePt t="29532" x="10895013" y="2732088"/>
          <p14:tracePt t="29548" x="11047413" y="2814638"/>
          <p14:tracePt t="29556" x="11088688" y="2814638"/>
          <p14:tracePt t="29577" x="11156950" y="2828925"/>
          <p14:tracePt t="29592" x="11212513" y="2828925"/>
          <p14:tracePt t="29604" x="11226800" y="2828925"/>
          <p14:tracePt t="29639" x="11253788" y="2828925"/>
          <p14:tracePt t="29658" x="11268075" y="2828925"/>
          <p14:tracePt t="29659" x="11282363" y="2828925"/>
          <p14:tracePt t="29668" x="11295063" y="2828925"/>
          <p14:tracePt t="29688" x="11309350" y="2828925"/>
          <p14:tracePt t="29704" x="11323638" y="2828925"/>
          <p14:tracePt t="29719" x="11350625" y="2828925"/>
          <p14:tracePt t="29751" x="11364913" y="2828925"/>
          <p14:tracePt t="29885" x="11364913" y="2814638"/>
          <p14:tracePt t="29915" x="11350625" y="2814638"/>
          <p14:tracePt t="31078" x="11336338" y="2814638"/>
          <p14:tracePt t="31086" x="11323638" y="2814638"/>
          <p14:tracePt t="31093" x="11309350" y="2814638"/>
          <p14:tracePt t="31123" x="11253788" y="2814638"/>
          <p14:tracePt t="31254" x="11226800" y="2814638"/>
          <p14:tracePt t="31261" x="11212513" y="2814638"/>
          <p14:tracePt t="31269" x="11185525" y="2814638"/>
          <p14:tracePt t="31302" x="11020425" y="2814638"/>
          <p14:tracePt t="31308" x="10977563" y="2814638"/>
          <p14:tracePt t="31316" x="10950575" y="2814638"/>
          <p14:tracePt t="31334" x="10882313" y="2814638"/>
          <p14:tracePt t="31340" x="10853738" y="2814638"/>
          <p14:tracePt t="31347" x="10841038" y="2814638"/>
          <p14:tracePt t="31364" x="10826750" y="2814638"/>
          <p14:tracePt t="31380" x="10812463" y="2814638"/>
          <p14:tracePt t="31395" x="10785475" y="2814638"/>
          <p14:tracePt t="31396" x="10771188" y="2814638"/>
          <p14:tracePt t="31404" x="10744200" y="2814638"/>
          <p14:tracePt t="31412" x="10729913" y="2814638"/>
          <p14:tracePt t="31427" x="10715625" y="2814638"/>
          <p14:tracePt t="31441" x="10702925" y="2801938"/>
          <p14:tracePt t="31444" x="10688638" y="2787650"/>
          <p14:tracePt t="31458" x="10661650" y="2759075"/>
          <p14:tracePt t="31474" x="10633075" y="2717800"/>
          <p14:tracePt t="31476" x="10633075" y="2690813"/>
          <p14:tracePt t="31484" x="10633075" y="2663825"/>
          <p14:tracePt t="31492" x="10620375" y="2649538"/>
          <p14:tracePt t="31500" x="10606088" y="2622550"/>
          <p14:tracePt t="31507" x="10591800" y="2608263"/>
          <p14:tracePt t="31522" x="10591800" y="2579688"/>
          <p14:tracePt t="31538" x="10579100" y="2538413"/>
          <p14:tracePt t="31540" x="10564813" y="2511425"/>
          <p14:tracePt t="31555" x="10564813" y="2484438"/>
          <p14:tracePt t="31557" x="10564813" y="2443163"/>
          <p14:tracePt t="31564" x="10564813" y="2400300"/>
          <p14:tracePt t="31572" x="10564813" y="2359025"/>
          <p14:tracePt t="31580" x="10564813" y="2332038"/>
          <p14:tracePt t="31587" x="10550525" y="2290763"/>
          <p14:tracePt t="31602" x="10536238" y="2276475"/>
          <p14:tracePt t="31618" x="10536238" y="2249488"/>
          <p14:tracePt t="31636" x="10523538" y="2235200"/>
          <p14:tracePt t="31644" x="10509250" y="2235200"/>
          <p14:tracePt t="31652" x="10509250" y="2249488"/>
          <p14:tracePt t="31666" x="10509250" y="2263775"/>
          <p14:tracePt t="31682" x="10494963" y="2359025"/>
          <p14:tracePt t="31684" x="10467975" y="2443163"/>
          <p14:tracePt t="31700" x="10440988" y="2622550"/>
          <p14:tracePt t="31708" x="10426700" y="2690813"/>
          <p14:tracePt t="31715" x="10412413" y="2773363"/>
          <p14:tracePt t="31736" x="10399713" y="2938463"/>
          <p14:tracePt t="31740" x="10399713" y="2981325"/>
          <p14:tracePt t="31748" x="10399713" y="2994025"/>
          <p14:tracePt t="31780" x="10399713" y="2938463"/>
          <p14:tracePt t="31800" x="10426700" y="2759075"/>
          <p14:tracePt t="31804" x="10426700" y="2676525"/>
          <p14:tracePt t="31812" x="10426700" y="2566988"/>
          <p14:tracePt t="31827" x="10426700" y="2484438"/>
          <p14:tracePt t="31841" x="10426700" y="2428875"/>
          <p14:tracePt t="31845" x="10399713" y="2332038"/>
          <p14:tracePt t="31852" x="10385425" y="2317750"/>
          <p14:tracePt t="31860" x="10371138" y="2290763"/>
          <p14:tracePt t="31868" x="10371138" y="2263775"/>
          <p14:tracePt t="31876" x="10344150" y="2263775"/>
          <p14:tracePt t="31924" x="10344150" y="2249488"/>
          <p14:tracePt t="31932" x="10344150" y="2263775"/>
          <p14:tracePt t="31940" x="10329863" y="2276475"/>
          <p14:tracePt t="31958" x="10302875" y="2359025"/>
          <p14:tracePt t="31964" x="10302875" y="2414588"/>
          <p14:tracePt t="31972" x="10274300" y="2470150"/>
          <p14:tracePt t="31986" x="10274300" y="2538413"/>
          <p14:tracePt t="31988" x="10274300" y="2593975"/>
          <p14:tracePt t="32005" x="10274300" y="2746375"/>
          <p14:tracePt t="32012" x="10274300" y="2759075"/>
          <p14:tracePt t="32020" x="10274300" y="2787650"/>
          <p14:tracePt t="32050" x="10288588" y="2787650"/>
          <p14:tracePt t="32053" x="10302875" y="2773363"/>
          <p14:tracePt t="32060" x="10302875" y="2746375"/>
          <p14:tracePt t="32099" x="10329863" y="2566988"/>
          <p14:tracePt t="32100" x="10329863" y="2525713"/>
          <p14:tracePt t="32117" x="10329863" y="2443163"/>
          <p14:tracePt t="32124" x="10329863" y="2400300"/>
          <p14:tracePt t="32134" x="10329863" y="2346325"/>
          <p14:tracePt t="32140" x="10329863" y="2317750"/>
          <p14:tracePt t="32159" x="10329863" y="2263775"/>
          <p14:tracePt t="32177" x="10329863" y="2249488"/>
          <p14:tracePt t="32224" x="10329863" y="2276475"/>
          <p14:tracePt t="32241" x="10329863" y="2373313"/>
          <p14:tracePt t="32245" x="10329863" y="2455863"/>
          <p14:tracePt t="32252" x="10329863" y="2538413"/>
          <p14:tracePt t="32260" x="10329863" y="2622550"/>
          <p14:tracePt t="32268" x="10329863" y="2690813"/>
          <p14:tracePt t="32285" x="10329863" y="2814638"/>
          <p14:tracePt t="32306" x="10329863" y="2843213"/>
          <p14:tracePt t="32336" x="10344150" y="2787650"/>
          <p14:tracePt t="32365" x="10358438" y="2690813"/>
          <p14:tracePt t="32366" x="10358438" y="2622550"/>
          <p14:tracePt t="32373" x="10358438" y="2579688"/>
          <p14:tracePt t="32380" x="10358438" y="2552700"/>
          <p14:tracePt t="32388" x="10358438" y="2525713"/>
          <p14:tracePt t="32396" x="10358438" y="2497138"/>
          <p14:tracePt t="32404" x="10344150" y="2455863"/>
          <p14:tracePt t="32412" x="10329863" y="2443163"/>
          <p14:tracePt t="32420" x="10329863" y="2428875"/>
          <p14:tracePt t="32428" x="10329863" y="2414588"/>
          <p14:tracePt t="32445" x="10329863" y="2400300"/>
          <p14:tracePt t="32460" x="10329863" y="2387600"/>
          <p14:tracePt t="32509" x="10329863" y="2414588"/>
          <p14:tracePt t="32525" x="10329863" y="2470150"/>
          <p14:tracePt t="32532" x="10329863" y="2511425"/>
          <p14:tracePt t="32540" x="10329863" y="2538413"/>
          <p14:tracePt t="32548" x="10329863" y="2579688"/>
          <p14:tracePt t="32556" x="10329863" y="2622550"/>
          <p14:tracePt t="32573" x="10329863" y="2676525"/>
          <p14:tracePt t="32590" x="10329863" y="2732088"/>
          <p14:tracePt t="32605" x="10329863" y="2746375"/>
          <p14:tracePt t="32613" x="10329863" y="2759075"/>
          <p14:tracePt t="32620" x="10329863" y="2773363"/>
          <p14:tracePt t="32637" x="10315575" y="2855913"/>
          <p14:tracePt t="32659" x="10274300" y="2967038"/>
          <p14:tracePt t="32660" x="10247313" y="3063875"/>
          <p14:tracePt t="32668" x="10220325" y="3160713"/>
          <p14:tracePt t="32684" x="10164763" y="3381375"/>
          <p14:tracePt t="32701" x="10123488" y="3602038"/>
          <p14:tracePt t="32708" x="10109200" y="3697288"/>
          <p14:tracePt t="32716" x="10094913" y="3808413"/>
          <p14:tracePt t="32733" x="10094913" y="3919538"/>
          <p14:tracePt t="32749" x="10094913" y="4029075"/>
          <p14:tracePt t="32763" x="10179050" y="4235450"/>
          <p14:tracePt t="32765" x="10288588" y="4402138"/>
          <p14:tracePt t="32772" x="10329863" y="4443413"/>
          <p14:tracePt t="32780" x="10358438" y="4484688"/>
          <p14:tracePt t="32788" x="10385425" y="4511675"/>
          <p14:tracePt t="32796" x="10399713" y="4540250"/>
          <p14:tracePt t="32813" x="10426700" y="4567238"/>
          <p14:tracePt t="32829" x="10426700" y="4581525"/>
          <p14:tracePt t="32892" x="10426700" y="4594225"/>
          <p14:tracePt t="32910" x="10426700" y="4608513"/>
          <p14:tracePt t="32926" x="10426700" y="4637088"/>
          <p14:tracePt t="32932" x="10412413" y="4649788"/>
          <p14:tracePt t="32940" x="10412413" y="4664075"/>
          <p14:tracePt t="33017" x="10412413" y="4649788"/>
          <p14:tracePt t="33021" x="10412413" y="4581525"/>
          <p14:tracePt t="33028" x="10412413" y="4540250"/>
          <p14:tracePt t="33036" x="10412413" y="4484688"/>
          <p14:tracePt t="33054" x="10399713" y="4360863"/>
          <p14:tracePt t="33060" x="10399713" y="4305300"/>
          <p14:tracePt t="33068" x="10385425" y="4278313"/>
          <p14:tracePt t="33086" x="10371138" y="4194175"/>
          <p14:tracePt t="33092" x="10371138" y="4167188"/>
          <p14:tracePt t="33114" x="10371138" y="4140200"/>
          <p14:tracePt t="33119" x="10371138" y="4111625"/>
          <p14:tracePt t="33124" x="10371138" y="4098925"/>
          <p14:tracePt t="33204" x="10371138" y="4111625"/>
          <p14:tracePt t="33212" x="10371138" y="4152900"/>
          <p14:tracePt t="33227" x="10371138" y="4194175"/>
          <p14:tracePt t="33229" x="10371138" y="4235450"/>
          <p14:tracePt t="33236" x="10385425" y="4278313"/>
          <p14:tracePt t="33244" x="10399713" y="4319588"/>
          <p14:tracePt t="33252" x="10412413" y="4360863"/>
          <p14:tracePt t="33272" x="10467975" y="4443413"/>
          <p14:tracePt t="33306" x="10536238" y="4567238"/>
          <p14:tracePt t="33309" x="10606088" y="4773613"/>
          <p14:tracePt t="33316" x="10633075" y="4802188"/>
          <p14:tracePt t="33324" x="10647363" y="4843463"/>
          <p14:tracePt t="33331" x="10661650" y="4926013"/>
          <p14:tracePt t="33341" x="10661650" y="4981575"/>
          <p14:tracePt t="33348" x="10674350" y="5037138"/>
          <p14:tracePt t="33356" x="10688638" y="5064125"/>
          <p14:tracePt t="33363" x="10702925" y="5091113"/>
          <p14:tracePt t="33383" x="10702925" y="5119688"/>
          <p14:tracePt t="33428" x="10715625" y="5119688"/>
          <p14:tracePt t="33448" x="10729913" y="5119688"/>
          <p14:tracePt t="33451" x="10729913" y="5105400"/>
          <p14:tracePt t="33460" x="10729913" y="5078413"/>
          <p14:tracePt t="33476" x="10715625" y="5037138"/>
          <p14:tracePt t="33495" x="10702925" y="4926013"/>
          <p14:tracePt t="33511" x="10688638" y="4802188"/>
          <p14:tracePt t="33517" x="10688638" y="4732338"/>
          <p14:tracePt t="33524" x="10688638" y="4649788"/>
          <p14:tracePt t="33543" x="10688638" y="4525963"/>
          <p14:tracePt t="33548" x="10688638" y="4457700"/>
          <p14:tracePt t="33555" x="10688638" y="4414838"/>
          <p14:tracePt t="33574" x="10688638" y="4360863"/>
          <p14:tracePt t="33590" x="10688638" y="4346575"/>
          <p14:tracePt t="33649" x="10674350" y="4332288"/>
          <p14:tracePt t="33668" x="10674350" y="4360863"/>
          <p14:tracePt t="33686" x="10674350" y="4414838"/>
          <p14:tracePt t="33692" x="10674350" y="4470400"/>
          <p14:tracePt t="33700" x="10674350" y="4525963"/>
          <p14:tracePt t="33714" x="10674350" y="4608513"/>
          <p14:tracePt t="33732" x="10674350" y="4787900"/>
          <p14:tracePt t="33751" x="10674350" y="4843463"/>
          <p14:tracePt t="33756" x="10674350" y="4870450"/>
          <p14:tracePt t="33763" x="10674350" y="4884738"/>
          <p14:tracePt t="33778" x="10661650" y="4911725"/>
          <p14:tracePt t="33796" x="10647363" y="4953000"/>
          <p14:tracePt t="33820" x="10633075" y="4981575"/>
          <p14:tracePt t="33852" x="10633075" y="4995863"/>
          <p14:tracePt t="33876" x="10633075" y="5008563"/>
          <p14:tracePt t="33906" x="10620375" y="5008563"/>
          <p14:tracePt t="33922" x="10606088" y="5037138"/>
          <p14:tracePt t="33938" x="10591800" y="5049838"/>
          <p14:tracePt t="33948" x="10591800" y="5064125"/>
          <p14:tracePt t="33968" x="10579100" y="5078413"/>
          <p14:tracePt t="33984" x="10564813" y="5091113"/>
          <p14:tracePt t="34001" x="10564813" y="5105400"/>
          <p14:tracePt t="34012" x="10564813" y="5119688"/>
          <p14:tracePt t="34031" x="10550525" y="5132388"/>
          <p14:tracePt t="34050" x="10550525" y="5160963"/>
          <p14:tracePt t="34069" x="10536238" y="5187950"/>
          <p14:tracePt t="34076" x="10523538" y="5187950"/>
          <p14:tracePt t="34085" x="10523538" y="5216525"/>
          <p14:tracePt t="34092" x="10523538" y="5229225"/>
          <p14:tracePt t="34110" x="10523538" y="5270500"/>
          <p14:tracePt t="34117" x="10523538" y="5299075"/>
          <p14:tracePt t="34124" x="10509250" y="5299075"/>
          <p14:tracePt t="34141" x="10509250" y="5354638"/>
          <p14:tracePt t="34148" x="10494963" y="5354638"/>
          <p14:tracePt t="34171" x="10494963" y="5367338"/>
          <p14:tracePt t="34189" x="10482263" y="5381625"/>
          <p14:tracePt t="34301" x="10482263" y="5367338"/>
          <p14:tracePt t="34309" x="10482263" y="5340350"/>
          <p14:tracePt t="34317" x="10482263" y="5326063"/>
          <p14:tracePt t="34339" x="10482263" y="5311775"/>
          <p14:tracePt t="34341" x="10494963" y="5243513"/>
          <p14:tracePt t="34364" x="10509250" y="5216525"/>
          <p14:tracePt t="34365" x="10509250" y="5175250"/>
          <p14:tracePt t="34372" x="10523538" y="5146675"/>
          <p14:tracePt t="34390" x="10536238" y="5105400"/>
          <p14:tracePt t="34406" x="10550525" y="5064125"/>
          <p14:tracePt t="34423" x="10550525" y="5022850"/>
          <p14:tracePt t="34487" x="10550525" y="5037138"/>
          <p14:tracePt t="34492" x="10550525" y="5064125"/>
          <p14:tracePt t="34500" x="10536238" y="5078413"/>
          <p14:tracePt t="34519" x="10536238" y="5091113"/>
          <p14:tracePt t="34525" x="10536238" y="5105400"/>
          <p14:tracePt t="34532" x="10536238" y="5119688"/>
          <p14:tracePt t="34567" x="10536238" y="5132388"/>
          <p14:tracePt t="34587" x="10509250" y="5146675"/>
          <p14:tracePt t="34900" x="10509250" y="5132388"/>
          <p14:tracePt t="34934" x="10523538" y="5119688"/>
          <p14:tracePt t="34940" x="10536238" y="5105400"/>
          <p14:tracePt t="34968" x="10550525" y="5091113"/>
          <p14:tracePt t="34972" x="10564813" y="5091113"/>
          <p14:tracePt t="34988" x="10579100" y="5078413"/>
          <p14:tracePt t="35009" x="10591800" y="5078413"/>
          <p14:tracePt t="35025" x="10620375" y="5064125"/>
          <p14:tracePt t="35045" x="10633075" y="5064125"/>
          <p14:tracePt t="35100" x="10661650" y="5064125"/>
          <p14:tracePt t="35132" x="10674350" y="5064125"/>
          <p14:tracePt t="35140" x="10688638" y="5064125"/>
          <p14:tracePt t="35148" x="10715625" y="5049838"/>
          <p14:tracePt t="35156" x="10729913" y="5049838"/>
          <p14:tracePt t="35164" x="10756900" y="5049838"/>
          <p14:tracePt t="35181" x="10812463" y="5049838"/>
          <p14:tracePt t="35198" x="10853738" y="5049838"/>
          <p14:tracePt t="35316" x="10853738" y="5037138"/>
          <p14:tracePt t="35345" x="10826750" y="5037138"/>
          <p14:tracePt t="35348" x="10812463" y="5037138"/>
          <p14:tracePt t="35356" x="10799763" y="5037138"/>
          <p14:tracePt t="35378" x="10785475" y="5037138"/>
          <p14:tracePt t="35381" x="10756900" y="5037138"/>
          <p14:tracePt t="35405" x="10715625" y="5037138"/>
          <p14:tracePt t="35421" x="10674350" y="5037138"/>
          <p14:tracePt t="35437" x="10647363" y="5049838"/>
          <p14:tracePt t="35452" x="10633075" y="5049838"/>
          <p14:tracePt t="35470" x="10620375" y="5049838"/>
          <p14:tracePt t="35709" x="10633075" y="5049838"/>
          <p14:tracePt t="35717" x="10647363" y="5049838"/>
          <p14:tracePt t="35725" x="10661650" y="5049838"/>
          <p14:tracePt t="35751" x="10688638" y="5049838"/>
          <p14:tracePt t="35756" x="10702925" y="5049838"/>
          <p14:tracePt t="35775" x="10744200" y="5078413"/>
          <p14:tracePt t="35780" x="10771188" y="5078413"/>
          <p14:tracePt t="35788" x="10812463" y="5078413"/>
          <p14:tracePt t="35806" x="10868025" y="5078413"/>
          <p14:tracePt t="35821" x="10923588" y="5078413"/>
          <p14:tracePt t="35828" x="10964863" y="5078413"/>
          <p14:tracePt t="35836" x="11006138" y="5078413"/>
          <p14:tracePt t="35844" x="11020425" y="5078413"/>
          <p14:tracePt t="35852" x="11047413" y="5078413"/>
          <p14:tracePt t="35868" x="11088688" y="5078413"/>
          <p14:tracePt t="35885" x="11185525" y="5078413"/>
          <p14:tracePt t="35902" x="11226800" y="5091113"/>
          <p14:tracePt t="35908" x="11253788" y="5119688"/>
          <p14:tracePt t="35916" x="11268075" y="5119688"/>
          <p14:tracePt t="35924" x="11309350" y="5119688"/>
          <p14:tracePt t="35931" x="11336338" y="5119688"/>
          <p14:tracePt t="35947" x="11364913" y="5119688"/>
          <p14:tracePt t="35961" x="11406188" y="5119688"/>
          <p14:tracePt t="35964" x="11418888" y="5119688"/>
          <p14:tracePt t="35972" x="11447463" y="5119688"/>
          <p14:tracePt t="36100" x="11433175" y="5119688"/>
          <p14:tracePt t="36123" x="11406188" y="5119688"/>
          <p14:tracePt t="36125" x="11391900" y="5119688"/>
          <p14:tracePt t="36132" x="11364913" y="5119688"/>
          <p14:tracePt t="36156" x="11350625" y="5119688"/>
          <p14:tracePt t="36158" x="11309350" y="5119688"/>
          <p14:tracePt t="36164" x="11295063" y="5119688"/>
          <p14:tracePt t="36217" x="11156950" y="5119688"/>
          <p14:tracePt t="36221" x="11129963" y="5119688"/>
          <p14:tracePt t="36228" x="11102975" y="5119688"/>
          <p14:tracePt t="36251" x="11088688" y="5119688"/>
          <p14:tracePt t="36253" x="11074400" y="5119688"/>
          <p14:tracePt t="36364" x="11074400" y="5132388"/>
          <p14:tracePt t="36380" x="11088688" y="5132388"/>
          <p14:tracePt t="36396" x="11144250" y="5132388"/>
          <p14:tracePt t="36404" x="11171238" y="5132388"/>
          <p14:tracePt t="36414" x="11198225" y="5132388"/>
          <p14:tracePt t="36420" x="11212513" y="5132388"/>
          <p14:tracePt t="36438" x="11241088" y="5132388"/>
          <p14:tracePt t="36457" x="11268075" y="5132388"/>
          <p14:tracePt t="36573" x="11253788" y="5132388"/>
          <p14:tracePt t="36581" x="11241088" y="5132388"/>
          <p14:tracePt t="36615" x="11198225" y="5132388"/>
          <p14:tracePt t="36634" x="11185525" y="5132388"/>
          <p14:tracePt t="36756" x="11198225" y="5132388"/>
          <p14:tracePt t="36777" x="11212513" y="5132388"/>
          <p14:tracePt t="37197" x="11226800" y="5132388"/>
          <p14:tracePt t="37860" x="11212513" y="5132388"/>
          <p14:tracePt t="37868" x="11198225" y="5132388"/>
          <p14:tracePt t="37876" x="11171238" y="5132388"/>
          <p14:tracePt t="37884" x="11129963" y="5132388"/>
          <p14:tracePt t="37902" x="11061700" y="5132388"/>
          <p14:tracePt t="37908" x="10991850" y="5160963"/>
          <p14:tracePt t="37916" x="10964863" y="5175250"/>
          <p14:tracePt t="37924" x="10950575" y="5175250"/>
          <p14:tracePt t="37945" x="10882313" y="5216525"/>
          <p14:tracePt t="37961" x="10841038" y="5243513"/>
          <p14:tracePt t="37977" x="10812463" y="5257800"/>
          <p14:tracePt t="37980" x="10812463" y="5270500"/>
          <p14:tracePt t="37988" x="10799763" y="5270500"/>
          <p14:tracePt t="37997" x="10785475" y="5284788"/>
          <p14:tracePt t="38004" x="10771188" y="5299075"/>
          <p14:tracePt t="38024" x="10702925" y="5311775"/>
          <p14:tracePt t="38040" x="10620375" y="5326063"/>
          <p14:tracePt t="38044" x="10591800" y="5326063"/>
          <p14:tracePt t="38052" x="10564813" y="5340350"/>
          <p14:tracePt t="38062" x="10494963" y="5381625"/>
          <p14:tracePt t="38068" x="10453688" y="5395913"/>
          <p14:tracePt t="38086" x="10399713" y="5422900"/>
          <p14:tracePt t="38105" x="10371138" y="5422900"/>
          <p14:tracePt t="38108" x="10358438" y="5422900"/>
          <p14:tracePt t="38116" x="10329863" y="5437188"/>
          <p14:tracePt t="38124" x="10329863" y="5449888"/>
          <p14:tracePt t="38132" x="10315575" y="5449888"/>
          <p14:tracePt t="38150" x="10261600" y="5449888"/>
          <p14:tracePt t="38167" x="10191750" y="5491163"/>
          <p14:tracePt t="38185" x="10053638" y="5491163"/>
          <p14:tracePt t="38189" x="9985375" y="5519738"/>
          <p14:tracePt t="38204" x="9861550" y="5519738"/>
          <p14:tracePt t="38212" x="9805988" y="5519738"/>
          <p14:tracePt t="38222" x="9723438" y="5519738"/>
          <p14:tracePt t="38228" x="9612313" y="5519738"/>
          <p14:tracePt t="38246" x="9461500" y="5519738"/>
          <p14:tracePt t="38265" x="9323388" y="5519738"/>
          <p14:tracePt t="38282" x="9226550" y="5519738"/>
          <p14:tracePt t="38285" x="9170988" y="5519738"/>
          <p14:tracePt t="38292" x="9129713" y="5519738"/>
          <p14:tracePt t="38316" x="9061450" y="5478463"/>
          <p14:tracePt t="38318" x="9032875" y="5478463"/>
          <p14:tracePt t="38324" x="9005888" y="5478463"/>
          <p14:tracePt t="38345" x="8978900" y="5449888"/>
          <p14:tracePt t="38361" x="8937625" y="5422900"/>
          <p14:tracePt t="38365" x="8923338" y="5422900"/>
          <p14:tracePt t="38372" x="8896350" y="5422900"/>
          <p14:tracePt t="38390" x="8867775" y="5395913"/>
          <p14:tracePt t="38396" x="8855075" y="5354638"/>
          <p14:tracePt t="38404" x="8840788" y="5340350"/>
          <p14:tracePt t="38424" x="8688388" y="5202238"/>
          <p14:tracePt t="38428" x="8620125" y="5146675"/>
          <p14:tracePt t="38436" x="8591550" y="5132388"/>
          <p14:tracePt t="38454" x="8537575" y="5091113"/>
          <p14:tracePt t="38460" x="8467725" y="5091113"/>
          <p14:tracePt t="38468" x="8426450" y="5078413"/>
          <p14:tracePt t="38486" x="8316913" y="5064125"/>
          <p14:tracePt t="38503" x="8220075" y="5049838"/>
          <p14:tracePt t="38508" x="8193088" y="5049838"/>
          <p14:tracePt t="38516" x="8150225" y="5049838"/>
          <p14:tracePt t="38534" x="8013700" y="5049838"/>
          <p14:tracePt t="38549" x="7902575" y="5049838"/>
          <p14:tracePt t="38565" x="7764463" y="5022850"/>
          <p14:tracePt t="38572" x="7654925" y="5008563"/>
          <p14:tracePt t="38580" x="7572375" y="4981575"/>
          <p14:tracePt t="38588" x="7502525" y="4953000"/>
          <p14:tracePt t="38596" x="7419975" y="4940300"/>
          <p14:tracePt t="38614" x="7267575" y="4911725"/>
          <p14:tracePt t="38631" x="7143750" y="4884738"/>
          <p14:tracePt t="38644" x="7061200" y="4870450"/>
          <p14:tracePt t="38653" x="7019925" y="4843463"/>
          <p14:tracePt t="38660" x="6992938" y="4843463"/>
          <p14:tracePt t="38668" x="6978650" y="4843463"/>
          <p14:tracePt t="38676" x="6978650" y="4816475"/>
          <p14:tracePt t="38692" x="6964363" y="4802188"/>
          <p14:tracePt t="38717" x="6964363" y="4773613"/>
          <p14:tracePt t="38732" x="6964363" y="4746625"/>
          <p14:tracePt t="38740" x="6978650" y="4732338"/>
          <p14:tracePt t="38757" x="6992938" y="4719638"/>
          <p14:tracePt t="38764" x="7005638" y="4705350"/>
          <p14:tracePt t="38772" x="7019925" y="4705350"/>
          <p14:tracePt t="38787" x="7034213" y="4705350"/>
          <p14:tracePt t="38805" x="7061200" y="4691063"/>
          <p14:tracePt t="38864" x="7089775" y="4678363"/>
          <p14:tracePt t="38884" x="7116763" y="4664075"/>
          <p14:tracePt t="38946" x="7116763" y="4637088"/>
          <p14:tracePt t="38964" x="7143750" y="4622800"/>
          <p14:tracePt t="38988" x="7143750" y="4608513"/>
          <p14:tracePt t="39004" x="7143750" y="4581525"/>
          <p14:tracePt t="39024" x="7143750" y="4567238"/>
          <p14:tracePt t="39042" x="7143750" y="4540250"/>
          <p14:tracePt t="39052" x="7143750" y="4511675"/>
          <p14:tracePt t="39061" x="7143750" y="4484688"/>
          <p14:tracePt t="39140" x="7143750" y="4498975"/>
          <p14:tracePt t="39169" x="7143750" y="4511675"/>
          <p14:tracePt t="39185" x="7185025" y="4540250"/>
          <p14:tracePt t="39190" x="7213600" y="4552950"/>
          <p14:tracePt t="39196" x="7240588" y="4567238"/>
          <p14:tracePt t="39218" x="7310438" y="4608513"/>
          <p14:tracePt t="39220" x="7337425" y="4622800"/>
          <p14:tracePt t="39228" x="7378700" y="4637088"/>
          <p14:tracePt t="39237" x="7419975" y="4637088"/>
          <p14:tracePt t="39252" x="7558088" y="4637088"/>
          <p14:tracePt t="39260" x="7599363" y="4637088"/>
          <p14:tracePt t="39269" x="7654925" y="4637088"/>
          <p14:tracePt t="39276" x="7696200" y="4637088"/>
          <p14:tracePt t="39284" x="7737475" y="4637088"/>
          <p14:tracePt t="39292" x="7764463" y="4622800"/>
          <p14:tracePt t="39315" x="7805738" y="4594225"/>
          <p14:tracePt t="39324" x="7834313" y="4567238"/>
          <p14:tracePt t="39342" x="7847013" y="4511675"/>
          <p14:tracePt t="39358" x="7861300" y="4484688"/>
          <p14:tracePt t="39365" x="7861300" y="4457700"/>
          <p14:tracePt t="39372" x="7861300" y="4443413"/>
          <p14:tracePt t="39390" x="7861300" y="4402138"/>
          <p14:tracePt t="39405" x="7861300" y="4319588"/>
          <p14:tracePt t="39412" x="7861300" y="4278313"/>
          <p14:tracePt t="39420" x="7861300" y="4249738"/>
          <p14:tracePt t="39438" x="7861300" y="4167188"/>
          <p14:tracePt t="39454" x="7861300" y="4029075"/>
          <p14:tracePt t="39460" x="7861300" y="4002088"/>
          <p14:tracePt t="39468" x="7861300" y="3960813"/>
          <p14:tracePt t="39484" x="7861300" y="3890963"/>
          <p14:tracePt t="39502" x="7861300" y="3876675"/>
          <p14:tracePt t="39519" x="7847013" y="3849688"/>
          <p14:tracePt t="39556" x="7834313" y="3849688"/>
          <p14:tracePt t="39588" x="7805738" y="3849688"/>
          <p14:tracePt t="39608" x="7778750" y="3890963"/>
          <p14:tracePt t="39612" x="7778750" y="3905250"/>
          <p14:tracePt t="39625" x="7764463" y="3932238"/>
          <p14:tracePt t="39642" x="7751763" y="3987800"/>
          <p14:tracePt t="39644" x="7737475" y="4002088"/>
          <p14:tracePt t="39652" x="7737475" y="4043363"/>
          <p14:tracePt t="39660" x="7737475" y="4056063"/>
          <p14:tracePt t="39668" x="7737475" y="4098925"/>
          <p14:tracePt t="39689" x="7723188" y="4140200"/>
          <p14:tracePt t="39700" x="7723188" y="4152900"/>
          <p14:tracePt t="39719" x="7723188" y="4167188"/>
          <p14:tracePt t="39737" x="7723188" y="4181475"/>
          <p14:tracePt t="39752" x="7723188" y="4194175"/>
          <p14:tracePt t="39784" x="7723188" y="4208463"/>
          <p14:tracePt t="39798" x="7723188" y="4235450"/>
          <p14:tracePt t="39812" x="7723188" y="4249738"/>
          <p14:tracePt t="39830" x="7723188" y="4291013"/>
          <p14:tracePt t="39848" x="7723188" y="4346575"/>
          <p14:tracePt t="39865" x="7723188" y="4387850"/>
          <p14:tracePt t="39880" x="7723188" y="4443413"/>
          <p14:tracePt t="39885" x="7723188" y="4457700"/>
          <p14:tracePt t="39892" x="7723188" y="4484688"/>
          <p14:tracePt t="39910" x="7764463" y="4540250"/>
          <p14:tracePt t="39927" x="7778750" y="4581525"/>
          <p14:tracePt t="39945" x="7778750" y="4622800"/>
          <p14:tracePt t="39949" x="7793038" y="4649788"/>
          <p14:tracePt t="39956" x="7793038" y="4664075"/>
          <p14:tracePt t="39976" x="7805738" y="4691063"/>
          <p14:tracePt t="39993" x="7805738" y="4719638"/>
          <p14:tracePt t="40008" x="7820025" y="4746625"/>
          <p14:tracePt t="40011" x="7820025" y="4773613"/>
          <p14:tracePt t="40020" x="7834313" y="4787900"/>
          <p14:tracePt t="40054" x="7834313" y="4816475"/>
          <p14:tracePt t="40086" x="7834313" y="4829175"/>
          <p14:tracePt t="40089" x="7847013" y="4857750"/>
          <p14:tracePt t="40092" x="7847013" y="4870450"/>
          <p14:tracePt t="40100" x="7861300" y="4870450"/>
          <p14:tracePt t="40108" x="7861300" y="4899025"/>
          <p14:tracePt t="40121" x="7861300" y="4911725"/>
          <p14:tracePt t="40132" x="7875588" y="4926013"/>
          <p14:tracePt t="40150" x="7875588" y="4967288"/>
          <p14:tracePt t="40167" x="7875588" y="5008563"/>
          <p14:tracePt t="40184" x="7875588" y="5064125"/>
          <p14:tracePt t="40188" x="7888288" y="5078413"/>
          <p14:tracePt t="40196" x="7902575" y="5105400"/>
          <p14:tracePt t="40204" x="7902575" y="5119688"/>
          <p14:tracePt t="40212" x="7902575" y="5146675"/>
          <p14:tracePt t="40229" x="7902575" y="5202238"/>
          <p14:tracePt t="40247" x="7902575" y="5229225"/>
          <p14:tracePt t="40261" x="7902575" y="5243513"/>
          <p14:tracePt t="40268" x="7902575" y="5270500"/>
          <p14:tracePt t="40275" x="7902575" y="5284788"/>
          <p14:tracePt t="40298" x="7902575" y="5311775"/>
          <p14:tracePt t="40300" x="7888288" y="5326063"/>
          <p14:tracePt t="40308" x="7861300" y="5354638"/>
          <p14:tracePt t="40330" x="7805738" y="5422900"/>
          <p14:tracePt t="40332" x="7764463" y="5437188"/>
          <p14:tracePt t="40340" x="7708900" y="5464175"/>
          <p14:tracePt t="40356" x="7613650" y="5534025"/>
          <p14:tracePt t="40374" x="7502525" y="5588000"/>
          <p14:tracePt t="40380" x="7475538" y="5602288"/>
          <p14:tracePt t="40388" x="7446963" y="5602288"/>
          <p14:tracePt t="40404" x="7392988" y="5616575"/>
          <p14:tracePt t="40422" x="7323138" y="5629275"/>
          <p14:tracePt t="40438" x="7281863" y="5629275"/>
          <p14:tracePt t="40444" x="7267575" y="5629275"/>
          <p14:tracePt t="40452" x="7240588" y="5629275"/>
          <p14:tracePt t="40468" x="7226300" y="5629275"/>
          <p14:tracePt t="40486" x="7185025" y="5629275"/>
          <p14:tracePt t="40503" x="7131050" y="5629275"/>
          <p14:tracePt t="40518" x="7046913" y="5616575"/>
          <p14:tracePt t="40524" x="7005638" y="5616575"/>
          <p14:tracePt t="40532" x="6978650" y="5616575"/>
          <p14:tracePt t="40549" x="6923088" y="5588000"/>
          <p14:tracePt t="40566" x="6881813" y="5575300"/>
          <p14:tracePt t="40582" x="6854825" y="5546725"/>
          <p14:tracePt t="40604" x="6840538" y="5534025"/>
          <p14:tracePt t="40629" x="6813550" y="5534025"/>
          <p14:tracePt t="40645" x="6813550" y="5519738"/>
          <p14:tracePt t="40664" x="6784975" y="5519738"/>
          <p14:tracePt t="40668" x="6772275" y="5505450"/>
          <p14:tracePt t="40676" x="6757988" y="5491163"/>
          <p14:tracePt t="40684" x="6743700" y="5478463"/>
          <p14:tracePt t="40691" x="6716713" y="5464175"/>
          <p14:tracePt t="40706" x="6702425" y="5464175"/>
          <p14:tracePt t="40722" x="6689725" y="5449888"/>
          <p14:tracePt t="40725" x="6675438" y="5422900"/>
          <p14:tracePt t="40738" x="6648450" y="5422900"/>
          <p14:tracePt t="40741" x="6619875" y="5408613"/>
          <p14:tracePt t="40748" x="6619875" y="5395913"/>
          <p14:tracePt t="40756" x="6619875" y="5381625"/>
          <p14:tracePt t="40772" x="6592888" y="5381625"/>
          <p14:tracePt t="40900" x="6592888" y="5367338"/>
          <p14:tracePt t="40908" x="6592888" y="5354638"/>
          <p14:tracePt t="40916" x="6592888" y="5340350"/>
          <p14:tracePt t="40925" x="6578600" y="5326063"/>
          <p14:tracePt t="40957" x="6578600" y="5311775"/>
          <p14:tracePt t="41061" x="6551613" y="5299075"/>
          <p14:tracePt t="41092" x="6551613" y="5284788"/>
          <p14:tracePt t="41116" x="6537325" y="5257800"/>
          <p14:tracePt t="41156" x="6523038" y="5243513"/>
          <p14:tracePt t="41484" x="6523038" y="5229225"/>
          <p14:tracePt t="41492" x="6523038" y="5216525"/>
          <p14:tracePt t="41500" x="6523038" y="5202238"/>
          <p14:tracePt t="41519" x="6523038" y="5187950"/>
          <p14:tracePt t="41524" x="6523038" y="5160963"/>
          <p14:tracePt t="41532" x="6523038" y="5146675"/>
          <p14:tracePt t="41540" x="6523038" y="5132388"/>
          <p14:tracePt t="41560" x="6537325" y="5049838"/>
          <p14:tracePt t="41579" x="6537325" y="4926013"/>
          <p14:tracePt t="41588" x="6537325" y="4884738"/>
          <p14:tracePt t="41606" x="6537325" y="4802188"/>
          <p14:tracePt t="41625" x="6551613" y="4732338"/>
          <p14:tracePt t="41638" x="6551613" y="4705350"/>
          <p14:tracePt t="41671" x="6564313" y="4678363"/>
          <p14:tracePt t="41804" x="6564313" y="4691063"/>
          <p14:tracePt t="41812" x="6564313" y="4705350"/>
          <p14:tracePt t="41832" x="6578600" y="4732338"/>
          <p14:tracePt t="41837" x="6578600" y="4746625"/>
          <p14:tracePt t="41865" x="6578600" y="4802188"/>
          <p14:tracePt t="41880" x="6578600" y="4829175"/>
          <p14:tracePt t="41897" x="6578600" y="4870450"/>
          <p14:tracePt t="41900" x="6578600" y="4884738"/>
          <p14:tracePt t="41908" x="6578600" y="4899025"/>
          <p14:tracePt t="41916" x="6578600" y="4911725"/>
          <p14:tracePt t="41924" x="6578600" y="4926013"/>
          <p14:tracePt t="41976" x="6578600" y="4967288"/>
          <p14:tracePt t="42004" x="6564313" y="4981575"/>
          <p14:tracePt t="42086" x="6551613" y="5022850"/>
          <p14:tracePt t="42100" x="6537325" y="5022850"/>
          <p14:tracePt t="42124" x="6523038" y="5037138"/>
          <p14:tracePt t="42172" x="6510338" y="5037138"/>
          <p14:tracePt t="42199" x="6496050" y="5022850"/>
          <p14:tracePt t="42211" x="6481763" y="5008563"/>
          <p14:tracePt t="42233" x="6469063" y="4981575"/>
          <p14:tracePt t="42244" x="6454775" y="4967288"/>
          <p14:tracePt t="42278" x="6454775" y="4953000"/>
          <p14:tracePt t="42294" x="6454775" y="4940300"/>
          <p14:tracePt t="42308" x="6454775" y="4911725"/>
          <p14:tracePt t="42340" x="6469063" y="4899025"/>
          <p14:tracePt t="42374" x="6481763" y="4899025"/>
          <p14:tracePt t="42389" x="6496050" y="4884738"/>
          <p14:tracePt t="42460" x="6510338" y="4870450"/>
          <p14:tracePt t="42516" x="6510338" y="4884738"/>
          <p14:tracePt t="43078" x="6523038" y="4884738"/>
          <p14:tracePt t="43122" x="6523038" y="4870450"/>
          <p14:tracePt t="43124" x="6523038" y="4857750"/>
          <p14:tracePt t="43145" x="6523038" y="4843463"/>
          <p14:tracePt t="43156" x="6523038" y="4816475"/>
          <p14:tracePt t="43217" x="6523038" y="4787900"/>
          <p14:tracePt t="43221" x="6537325" y="4787900"/>
          <p14:tracePt t="43254" x="6537325" y="4760913"/>
          <p14:tracePt t="43260" x="6551613" y="4746625"/>
          <p14:tracePt t="43268" x="6551613" y="4732338"/>
          <p14:tracePt t="43300" x="6551613" y="4705350"/>
          <p14:tracePt t="43301" x="6551613" y="4691063"/>
          <p14:tracePt t="43308" x="6551613" y="4678363"/>
          <p14:tracePt t="43316" x="6564313" y="4649788"/>
          <p14:tracePt t="43324" x="6578600" y="4649788"/>
          <p14:tracePt t="43332" x="6578600" y="4622800"/>
          <p14:tracePt t="43347" x="6578600" y="4594225"/>
          <p14:tracePt t="43349" x="6578600" y="4581525"/>
          <p14:tracePt t="43376" x="6578600" y="4552950"/>
          <p14:tracePt t="43542" x="6578600" y="4525963"/>
          <p14:tracePt t="44429" x="6578600" y="4511675"/>
          <p14:tracePt t="44438" x="6592888" y="4498975"/>
          <p14:tracePt t="44445" x="6605588" y="4484688"/>
          <p14:tracePt t="44476" x="6675438" y="4414838"/>
          <p14:tracePt t="44496" x="6716713" y="4387850"/>
          <p14:tracePt t="44500" x="6731000" y="4360863"/>
          <p14:tracePt t="44508" x="6731000" y="4332288"/>
          <p14:tracePt t="44525" x="6743700" y="4278313"/>
          <p14:tracePt t="44542" x="6743700" y="4235450"/>
          <p14:tracePt t="44612" x="6743700" y="4249738"/>
          <p14:tracePt t="44620" x="6743700" y="4264025"/>
          <p14:tracePt t="44635" x="6716713" y="4319588"/>
          <p14:tracePt t="44644" x="6716713" y="4346575"/>
          <p14:tracePt t="44651" x="6702425" y="4387850"/>
          <p14:tracePt t="44667" x="6689725" y="4429125"/>
          <p14:tracePt t="44684" x="6675438" y="4498975"/>
          <p14:tracePt t="44697" x="6661150" y="4567238"/>
          <p14:tracePt t="44701" x="6661150" y="4581525"/>
          <p14:tracePt t="44708" x="6661150" y="4622800"/>
          <p14:tracePt t="44716" x="6661150" y="4664075"/>
          <p14:tracePt t="44733" x="6675438" y="4760913"/>
          <p14:tracePt t="44740" x="6702425" y="4802188"/>
          <p14:tracePt t="44748" x="6702425" y="4857750"/>
          <p14:tracePt t="44761" x="6702425" y="4899025"/>
          <p14:tracePt t="44779" x="6743700" y="4995863"/>
          <p14:tracePt t="44794" x="6772275" y="5049838"/>
          <p14:tracePt t="44796" x="6854825" y="5146675"/>
          <p14:tracePt t="44804" x="6881813" y="5187950"/>
          <p14:tracePt t="44813" x="6923088" y="5257800"/>
          <p14:tracePt t="44820" x="6964363" y="5299075"/>
          <p14:tracePt t="44828" x="6978650" y="5354638"/>
          <p14:tracePt t="44844" x="7019925" y="5395913"/>
          <p14:tracePt t="44852" x="7046913" y="5422900"/>
          <p14:tracePt t="44872" x="7046913" y="5437188"/>
          <p14:tracePt t="44875" x="7075488" y="5464175"/>
          <p14:tracePt t="44876" x="7089775" y="5491163"/>
          <p14:tracePt t="44885" x="7102475" y="5519738"/>
          <p14:tracePt t="44906" x="7143750" y="5561013"/>
          <p14:tracePt t="44922" x="7213600" y="5602288"/>
          <p14:tracePt t="44924" x="7267575" y="5616575"/>
          <p14:tracePt t="44932" x="7310438" y="5643563"/>
          <p14:tracePt t="44941" x="7364413" y="5643563"/>
          <p14:tracePt t="44948" x="7405688" y="5643563"/>
          <p14:tracePt t="44956" x="7461250" y="5643563"/>
          <p14:tracePt t="44964" x="7516813" y="5643563"/>
          <p14:tracePt t="44983" x="7640638" y="5629275"/>
          <p14:tracePt t="44997" x="7737475" y="5602288"/>
          <p14:tracePt t="45005" x="7805738" y="5602288"/>
          <p14:tracePt t="45012" x="7834313" y="5588000"/>
          <p14:tracePt t="45029" x="7888288" y="5546725"/>
          <p14:tracePt t="45036" x="7916863" y="5534025"/>
          <p14:tracePt t="45044" x="7943850" y="5534025"/>
          <p14:tracePt t="45061" x="7958138" y="5519738"/>
          <p14:tracePt t="45077" x="7972425" y="5505450"/>
          <p14:tracePt t="45093" x="8013700" y="5478463"/>
          <p14:tracePt t="45100" x="8026400" y="5464175"/>
          <p14:tracePt t="45108" x="8054975" y="5449888"/>
          <p14:tracePt t="45116" x="8096250" y="5422900"/>
          <p14:tracePt t="45123" x="8123238" y="5381625"/>
          <p14:tracePt t="45138" x="8137525" y="5354638"/>
          <p14:tracePt t="45141" x="8178800" y="5326063"/>
          <p14:tracePt t="45148" x="8193088" y="5299075"/>
          <p14:tracePt t="45199" x="8288338" y="4926013"/>
          <p14:tracePt t="45204" x="8288338" y="4870450"/>
          <p14:tracePt t="45212" x="8288338" y="4787900"/>
          <p14:tracePt t="45221" x="8288338" y="4719638"/>
          <p14:tracePt t="45237" x="8288338" y="4622800"/>
          <p14:tracePt t="45239" x="8275638" y="4567238"/>
          <p14:tracePt t="45244" x="8247063" y="4484688"/>
          <p14:tracePt t="45264" x="8193088" y="4278313"/>
          <p14:tracePt t="45297" x="8137525" y="3960813"/>
          <p14:tracePt t="45298" x="8108950" y="3808413"/>
          <p14:tracePt t="45300" x="8081963" y="3670300"/>
          <p14:tracePt t="45308" x="8054975" y="3560763"/>
          <p14:tracePt t="45317" x="8026400" y="3449638"/>
          <p14:tracePt t="45331" x="7972425" y="3325813"/>
          <p14:tracePt t="45333" x="7943850" y="3228975"/>
          <p14:tracePt t="45340" x="7943850" y="3160713"/>
          <p14:tracePt t="45349" x="7916863" y="3090863"/>
          <p14:tracePt t="45364" x="7888288" y="2952750"/>
          <p14:tracePt t="45371" x="7888288" y="2925763"/>
          <p14:tracePt t="45392" x="7875588" y="2884488"/>
          <p14:tracePt t="45396" x="7861300" y="2759075"/>
          <p14:tracePt t="45404" x="7861300" y="2717800"/>
          <p14:tracePt t="45422" x="7847013" y="2635250"/>
          <p14:tracePt t="45439" x="7834313" y="2566988"/>
          <p14:tracePt t="45454" x="7820025" y="2525713"/>
          <p14:tracePt t="45460" x="7820025" y="2497138"/>
          <p14:tracePt t="45468" x="7834313" y="2443163"/>
          <p14:tracePt t="45476" x="7861300" y="2414588"/>
          <p14:tracePt t="45484" x="7888288" y="2373313"/>
          <p14:tracePt t="45501" x="7929563" y="2317750"/>
          <p14:tracePt t="45518" x="7985125" y="2220913"/>
          <p14:tracePt t="45535" x="8013700" y="2152650"/>
          <p14:tracePt t="45540" x="8026400" y="2111375"/>
          <p14:tracePt t="45548" x="8040688" y="2070100"/>
          <p14:tracePt t="45556" x="8054975" y="2041525"/>
          <p14:tracePt t="45564" x="8054975" y="2014538"/>
          <p14:tracePt t="45581" x="8054975" y="1946275"/>
          <p14:tracePt t="45600" x="8067675" y="1890713"/>
          <p14:tracePt t="45616" x="8067675" y="1835150"/>
          <p14:tracePt t="45620" x="8067675" y="1808163"/>
          <p14:tracePt t="45628" x="8067675" y="1793875"/>
          <p14:tracePt t="45636" x="8040688" y="1766888"/>
          <p14:tracePt t="45644" x="8026400" y="1752600"/>
          <p14:tracePt t="45662" x="7999413" y="1725613"/>
          <p14:tracePt t="45680" x="7985125" y="1697038"/>
          <p14:tracePt t="45694" x="7958138" y="1682750"/>
          <p14:tracePt t="45701" x="7958138" y="1670050"/>
          <p14:tracePt t="45708" x="7943850" y="1670050"/>
          <p14:tracePt t="45716" x="7929563" y="1670050"/>
          <p14:tracePt t="45724" x="7902575" y="1655763"/>
          <p14:tracePt t="45742" x="7820025" y="1641475"/>
          <p14:tracePt t="45748" x="7751763" y="1614488"/>
          <p14:tracePt t="45756" x="7708900" y="1614488"/>
          <p14:tracePt t="45774" x="7558088" y="1573213"/>
          <p14:tracePt t="45789" x="7419975" y="1531938"/>
          <p14:tracePt t="45805" x="7323138" y="1517650"/>
          <p14:tracePt t="45812" x="7281863" y="1503363"/>
          <p14:tracePt t="45820" x="7240588" y="1503363"/>
          <p14:tracePt t="45828" x="7199313" y="1503363"/>
          <p14:tracePt t="45836" x="7172325" y="1503363"/>
          <p14:tracePt t="45844" x="7131050" y="1490663"/>
          <p14:tracePt t="45851" x="7102475" y="1476375"/>
          <p14:tracePt t="45866" x="7075488" y="1476375"/>
          <p14:tracePt t="45870" x="7046913" y="1476375"/>
          <p14:tracePt t="45876" x="7019925" y="1476375"/>
          <p14:tracePt t="45883" x="6992938" y="1476375"/>
          <p14:tracePt t="45898" x="6951663" y="1476375"/>
          <p14:tracePt t="45915" x="6840538" y="1503363"/>
          <p14:tracePt t="45924" x="6799263" y="1531938"/>
          <p14:tracePt t="45931" x="6784975" y="1546225"/>
          <p14:tracePt t="45940" x="6772275" y="1573213"/>
          <p14:tracePt t="45948" x="6743700" y="1587500"/>
          <p14:tracePt t="45960" x="6716713" y="1600200"/>
          <p14:tracePt t="45977" x="6675438" y="1628775"/>
          <p14:tracePt t="45979" x="6619875" y="1670050"/>
          <p14:tracePt t="45988" x="6578600" y="1682750"/>
          <p14:tracePt t="46008" x="6551613" y="1711325"/>
          <p14:tracePt t="46012" x="6469063" y="1766888"/>
          <p14:tracePt t="46028" x="6427788" y="1808163"/>
          <p14:tracePt t="46036" x="6384925" y="1849438"/>
          <p14:tracePt t="46044" x="6357938" y="1876425"/>
          <p14:tracePt t="46053" x="6330950" y="1890713"/>
          <p14:tracePt t="46075" x="6289675" y="1931988"/>
          <p14:tracePt t="46088" x="6275388" y="1973263"/>
          <p14:tracePt t="46092" x="6248400" y="2014538"/>
          <p14:tracePt t="46100" x="6234113" y="2028825"/>
          <p14:tracePt t="46107" x="6234113" y="2041525"/>
          <p14:tracePt t="46116" x="6234113" y="2070100"/>
          <p14:tracePt t="46123" x="6234113" y="2084388"/>
          <p14:tracePt t="46138" x="6234113" y="2111375"/>
          <p14:tracePt t="46140" x="6234113" y="2138363"/>
          <p14:tracePt t="46148" x="6234113" y="2152650"/>
          <p14:tracePt t="46156" x="6234113" y="2179638"/>
          <p14:tracePt t="46164" x="6234113" y="2208213"/>
          <p14:tracePt t="46171" x="6234113" y="2235200"/>
          <p14:tracePt t="46179" x="6234113" y="2276475"/>
          <p14:tracePt t="46199" x="6234113" y="2346325"/>
          <p14:tracePt t="46216" x="6234113" y="2400300"/>
          <p14:tracePt t="46234" x="6234113" y="2443163"/>
          <p14:tracePt t="46249" x="6248400" y="2525713"/>
          <p14:tracePt t="46254" x="6275388" y="2538413"/>
          <p14:tracePt t="46260" x="6289675" y="2566988"/>
          <p14:tracePt t="46279" x="6330950" y="2635250"/>
          <p14:tracePt t="46297" x="6372225" y="2676525"/>
          <p14:tracePt t="46316" x="6454775" y="2732088"/>
          <p14:tracePt t="46317" x="6469063" y="2759075"/>
          <p14:tracePt t="46324" x="6510338" y="2773363"/>
          <p14:tracePt t="46335" x="6564313" y="2787650"/>
          <p14:tracePt t="46340" x="6605588" y="2814638"/>
          <p14:tracePt t="46359" x="6661150" y="2855913"/>
          <p14:tracePt t="46376" x="6731000" y="2897188"/>
          <p14:tracePt t="46393" x="6772275" y="2925763"/>
          <p14:tracePt t="46396" x="6813550" y="2938463"/>
          <p14:tracePt t="46404" x="6854825" y="2952750"/>
          <p14:tracePt t="46413" x="6881813" y="2967038"/>
          <p14:tracePt t="46420" x="6896100" y="2981325"/>
          <p14:tracePt t="46439" x="6951663" y="2994025"/>
          <p14:tracePt t="46456" x="6978650" y="3008313"/>
          <p14:tracePt t="46473" x="7005638" y="3022600"/>
          <p14:tracePt t="46476" x="7005638" y="3035300"/>
          <p14:tracePt t="46484" x="7005638" y="3049588"/>
          <p14:tracePt t="46493" x="7005638" y="3076575"/>
          <p14:tracePt t="46500" x="7019925" y="3076575"/>
          <p14:tracePt t="46519" x="7019925" y="3132138"/>
          <p14:tracePt t="46537" x="7034213" y="3160713"/>
          <p14:tracePt t="46553" x="7034213" y="3201988"/>
          <p14:tracePt t="46556" x="7034213" y="3228975"/>
          <p14:tracePt t="46564" x="7034213" y="3243263"/>
          <p14:tracePt t="46573" x="7034213" y="3255963"/>
          <p14:tracePt t="46580" x="7034213" y="3284538"/>
          <p14:tracePt t="46599" x="7034213" y="3311525"/>
          <p14:tracePt t="46616" x="7046913" y="3325813"/>
          <p14:tracePt t="46634" x="7046913" y="3340100"/>
          <p14:tracePt t="46649" x="7046913" y="3352800"/>
          <p14:tracePt t="46789" x="7046913" y="3367088"/>
          <p14:tracePt t="46829" x="7061200" y="3352800"/>
          <p14:tracePt t="46837" x="7075488" y="3340100"/>
          <p14:tracePt t="46858" x="7075488" y="3284538"/>
          <p14:tracePt t="46860" x="7075488" y="3270250"/>
          <p14:tracePt t="46869" x="7075488" y="3243263"/>
          <p14:tracePt t="46886" x="7102475" y="3173413"/>
          <p14:tracePt t="46903" x="7116763" y="3160713"/>
          <p14:tracePt t="47309" x="7116763" y="3146425"/>
          <p14:tracePt t="47316" x="7116763" y="3132138"/>
          <p14:tracePt t="47340" x="7116763" y="3105150"/>
          <p14:tracePt t="47342" x="7116763" y="3090863"/>
          <p14:tracePt t="47348" x="7116763" y="3076575"/>
          <p14:tracePt t="47356" x="7116763" y="3063875"/>
          <p14:tracePt t="47376" x="7116763" y="3049588"/>
          <p14:tracePt t="47379" x="7131050" y="3022600"/>
          <p14:tracePt t="47395" x="7143750" y="2952750"/>
          <p14:tracePt t="47408" x="7172325" y="2884488"/>
          <p14:tracePt t="47411" x="7199313" y="2843213"/>
          <p14:tracePt t="47413" x="7213600" y="2801938"/>
          <p14:tracePt t="47420" x="7226300" y="2759075"/>
          <p14:tracePt t="47428" x="7226300" y="2717800"/>
          <p14:tracePt t="47436" x="7240588" y="2690813"/>
          <p14:tracePt t="47444" x="7240588" y="2676525"/>
          <p14:tracePt t="47452" x="7254875" y="2649538"/>
          <p14:tracePt t="47473" x="7267575" y="2608263"/>
          <p14:tracePt t="47476" x="7267575" y="2579688"/>
          <p14:tracePt t="47484" x="7267575" y="2552700"/>
          <p14:tracePt t="47505" x="7281863" y="2511425"/>
          <p14:tracePt t="47521" x="7281863" y="2470150"/>
          <p14:tracePt t="47524" x="7281863" y="2455863"/>
          <p14:tracePt t="47677" x="7281863" y="2484438"/>
          <p14:tracePt t="47684" x="7281863" y="2525713"/>
          <p14:tracePt t="47692" x="7281863" y="2566988"/>
          <p14:tracePt t="47712" x="7296150" y="2622550"/>
          <p14:tracePt t="47717" x="7296150" y="2663825"/>
          <p14:tracePt t="47725" x="7296150" y="2705100"/>
          <p14:tracePt t="47741" x="7296150" y="2746375"/>
          <p14:tracePt t="47770" x="7323138" y="2787650"/>
          <p14:tracePt t="47773" x="7323138" y="2801938"/>
          <p14:tracePt t="47837" x="7337425" y="2828925"/>
          <p14:tracePt t="47844" x="7351713" y="2828925"/>
          <p14:tracePt t="47871" x="7378700" y="2773363"/>
          <p14:tracePt t="47876" x="7392988" y="2759075"/>
          <p14:tracePt t="47884" x="7405688" y="2732088"/>
          <p14:tracePt t="47901" x="7405688" y="2663825"/>
          <p14:tracePt t="47930" x="7405688" y="2593975"/>
          <p14:tracePt t="47933" x="7434263" y="2552700"/>
          <p14:tracePt t="47940" x="7434263" y="2525713"/>
          <p14:tracePt t="47948" x="7434263" y="2497138"/>
          <p14:tracePt t="47956" x="7434263" y="2484438"/>
          <p14:tracePt t="48044" x="7434263" y="2525713"/>
          <p14:tracePt t="48064" x="7434263" y="2579688"/>
          <p14:tracePt t="48068" x="7434263" y="2608263"/>
          <p14:tracePt t="48076" x="7434263" y="2622550"/>
          <p14:tracePt t="48125" x="7434263" y="2649538"/>
          <p14:tracePt t="48244" x="7434263" y="2635250"/>
          <p14:tracePt t="48252" x="7434263" y="2622550"/>
          <p14:tracePt t="48270" x="7461250" y="2593975"/>
          <p14:tracePt t="48276" x="7461250" y="2579688"/>
          <p14:tracePt t="48284" x="7475538" y="2538413"/>
          <p14:tracePt t="48300" x="7475538" y="2525713"/>
          <p14:tracePt t="48330" x="7488238" y="2497138"/>
          <p14:tracePt t="48407" x="7502525" y="2525713"/>
          <p14:tracePt t="48412" x="7516813" y="2538413"/>
          <p14:tracePt t="48420" x="7531100" y="2566988"/>
          <p14:tracePt t="48441" x="7585075" y="2635250"/>
          <p14:tracePt t="48444" x="7585075" y="2663825"/>
          <p14:tracePt t="48452" x="7585075" y="2676525"/>
          <p14:tracePt t="48469" x="7613650" y="2732088"/>
          <p14:tracePt t="48487" x="7626350" y="2759075"/>
          <p14:tracePt t="48501" x="7626350" y="2787650"/>
          <p14:tracePt t="48509" x="7626350" y="2801938"/>
          <p14:tracePt t="48524" x="7626350" y="2828925"/>
          <p14:tracePt t="48548" x="7626350" y="2855913"/>
          <p14:tracePt t="48581" x="7613650" y="2870200"/>
          <p14:tracePt t="48599" x="7599363" y="2884488"/>
          <p14:tracePt t="48612" x="7585075" y="2897188"/>
          <p14:tracePt t="48740" x="7585075" y="2911475"/>
          <p14:tracePt t="48748" x="7572375" y="2925763"/>
          <p14:tracePt t="48756" x="7572375" y="2938463"/>
          <p14:tracePt t="48779" x="7531100" y="2994025"/>
          <p14:tracePt t="48781" x="7516813" y="3035300"/>
          <p14:tracePt t="48788" x="7488238" y="3076575"/>
          <p14:tracePt t="48807" x="7446963" y="3132138"/>
          <p14:tracePt t="48821" x="7446963" y="3187700"/>
          <p14:tracePt t="48908" x="7446963" y="3160713"/>
          <p14:tracePt t="48936" x="7446963" y="3132138"/>
          <p14:tracePt t="48940" x="7446963" y="3117850"/>
          <p14:tracePt t="48967" x="7446963" y="3105150"/>
          <p14:tracePt t="49205" x="7446963" y="3090863"/>
          <p14:tracePt t="49501" x="7446963" y="3076575"/>
          <p14:tracePt t="49559" x="7475538" y="3090863"/>
          <p14:tracePt t="49573" x="7488238" y="3090863"/>
          <p14:tracePt t="49589" x="7502525" y="3117850"/>
          <p14:tracePt t="49596" x="7516813" y="3132138"/>
          <p14:tracePt t="49612" x="7516813" y="3146425"/>
          <p14:tracePt t="49633" x="7543800" y="3173413"/>
          <p14:tracePt t="49650" x="7558088" y="3214688"/>
          <p14:tracePt t="49664" x="7572375" y="3228975"/>
          <p14:tracePt t="49667" x="7572375" y="3243263"/>
          <p14:tracePt t="49668" x="7599363" y="3255963"/>
          <p14:tracePt t="49677" x="7613650" y="3284538"/>
          <p14:tracePt t="49684" x="7626350" y="3284538"/>
          <p14:tracePt t="49692" x="7626350" y="3297238"/>
          <p14:tracePt t="49712" x="7640638" y="3325813"/>
          <p14:tracePt t="49744" x="7640638" y="3352800"/>
          <p14:tracePt t="49748" x="7667625" y="3352800"/>
          <p14:tracePt t="49756" x="7667625" y="3367088"/>
          <p14:tracePt t="49782" x="7681913" y="3381375"/>
          <p14:tracePt t="49788" x="7681913" y="3394075"/>
          <p14:tracePt t="49810" x="7696200" y="3408363"/>
          <p14:tracePt t="49827" x="7723188" y="3422650"/>
          <p14:tracePt t="49840" x="7723188" y="3449638"/>
          <p14:tracePt t="49845" x="7737475" y="3449638"/>
          <p14:tracePt t="49852" x="7751763" y="3463925"/>
          <p14:tracePt t="49860" x="7751763" y="3476625"/>
          <p14:tracePt t="49868" x="7751763" y="3490913"/>
          <p14:tracePt t="49888" x="7764463" y="3505200"/>
          <p14:tracePt t="49905" x="7778750" y="3532188"/>
          <p14:tracePt t="49908" x="7793038" y="3546475"/>
          <p14:tracePt t="49932" x="7793038" y="3560763"/>
          <p14:tracePt t="49940" x="7793038" y="3573463"/>
          <p14:tracePt t="49956" x="7793038" y="3587750"/>
          <p14:tracePt t="49964" x="7793038" y="3614738"/>
          <p14:tracePt t="49985" x="7793038" y="3629025"/>
          <p14:tracePt t="50002" x="7793038" y="3670300"/>
          <p14:tracePt t="50017" x="7793038" y="3711575"/>
          <p14:tracePt t="50021" x="7778750" y="3767138"/>
          <p14:tracePt t="50036" x="7764463" y="3781425"/>
          <p14:tracePt t="50044" x="7751763" y="3781425"/>
          <p14:tracePt t="50081" x="7737475" y="3781425"/>
          <p14:tracePt t="50092" x="7723188" y="3808413"/>
          <p14:tracePt t="50128" x="7708900" y="3808413"/>
          <p14:tracePt t="50149" x="7681913" y="3808413"/>
          <p14:tracePt t="50156" x="7667625" y="3808413"/>
          <p14:tracePt t="50165" x="7667625" y="3794125"/>
          <p14:tracePt t="50182" x="7654925" y="3752850"/>
          <p14:tracePt t="50188" x="7626350" y="3740150"/>
          <p14:tracePt t="50207" x="7613650" y="3697288"/>
          <p14:tracePt t="50226" x="7613650" y="3670300"/>
          <p14:tracePt t="50239" x="7585075" y="3643313"/>
          <p14:tracePt t="50245" x="7585075" y="3629025"/>
          <p14:tracePt t="50252" x="7585075" y="3614738"/>
          <p14:tracePt t="50260" x="7585075" y="3602038"/>
          <p14:tracePt t="50288" x="7585075" y="3573463"/>
          <p14:tracePt t="50307" x="7558088" y="3560763"/>
          <p14:tracePt t="50309" x="7558088" y="3546475"/>
          <p14:tracePt t="50316" x="7543800" y="3532188"/>
          <p14:tracePt t="50335" x="7531100" y="3505200"/>
          <p14:tracePt t="50350" x="7502525" y="3490913"/>
          <p14:tracePt t="50356" x="7488238" y="3490913"/>
          <p14:tracePt t="50364" x="7475538" y="3490913"/>
          <p14:tracePt t="50383" x="7461250" y="3463925"/>
          <p14:tracePt t="50399" x="7434263" y="3449638"/>
          <p14:tracePt t="50417" x="7405688" y="3435350"/>
          <p14:tracePt t="50420" x="7392988" y="3422650"/>
          <p14:tracePt t="50428" x="7378700" y="3422650"/>
          <p14:tracePt t="50437" x="7351713" y="3408363"/>
          <p14:tracePt t="50444" x="7337425" y="3408363"/>
          <p14:tracePt t="50452" x="7323138" y="3408363"/>
          <p14:tracePt t="50477" x="7296150" y="3408363"/>
          <p14:tracePt t="50484" x="7267575" y="3408363"/>
          <p14:tracePt t="50492" x="7254875" y="3408363"/>
          <p14:tracePt t="50509" x="7226300" y="3408363"/>
          <p14:tracePt t="50525" x="7185025" y="3408363"/>
          <p14:tracePt t="50543" x="7143750" y="3408363"/>
          <p14:tracePt t="50556" x="7131050" y="3408363"/>
          <p14:tracePt t="50572" x="7116763" y="3435350"/>
          <p14:tracePt t="50589" x="7102475" y="3449638"/>
          <p14:tracePt t="50606" x="7102475" y="3476625"/>
          <p14:tracePt t="50626" x="7089775" y="3490913"/>
          <p14:tracePt t="50636" x="7089775" y="3517900"/>
          <p14:tracePt t="50659" x="7089775" y="3532188"/>
          <p14:tracePt t="50661" x="7089775" y="3546475"/>
          <p14:tracePt t="50668" x="7089775" y="3573463"/>
          <p14:tracePt t="50687" x="7102475" y="3629025"/>
          <p14:tracePt t="50703" x="7116763" y="3643313"/>
          <p14:tracePt t="50717" x="7131050" y="3656013"/>
          <p14:tracePt t="50732" x="7143750" y="3684588"/>
          <p14:tracePt t="50740" x="7158038" y="3697288"/>
          <p14:tracePt t="50748" x="7158038" y="3711575"/>
          <p14:tracePt t="50764" x="7172325" y="3725863"/>
          <p14:tracePt t="50783" x="7199313" y="3725863"/>
          <p14:tracePt t="50797" x="7213600" y="3740150"/>
          <p14:tracePt t="50804" x="7226300" y="3752850"/>
          <p14:tracePt t="50812" x="7240588" y="3752850"/>
          <p14:tracePt t="50820" x="7254875" y="3767138"/>
          <p14:tracePt t="50828" x="7267575" y="3781425"/>
          <p14:tracePt t="50844" x="7310438" y="3794125"/>
          <p14:tracePt t="50863" x="7323138" y="3808413"/>
          <p14:tracePt t="50878" x="7351713" y="3822700"/>
          <p14:tracePt t="50884" x="7364413" y="3822700"/>
          <p14:tracePt t="50924" x="7392988" y="3822700"/>
          <p14:tracePt t="50941" x="7405688" y="3822700"/>
          <p14:tracePt t="50948" x="7434263" y="3822700"/>
          <p14:tracePt t="50956" x="7446963" y="3822700"/>
          <p14:tracePt t="50972" x="7475538" y="3808413"/>
          <p14:tracePt t="50980" x="7488238" y="3794125"/>
          <p14:tracePt t="50988" x="7502525" y="3794125"/>
          <p14:tracePt t="51003" x="7516813" y="3767138"/>
          <p14:tracePt t="51018" x="7543800" y="3752850"/>
          <p14:tracePt t="51020" x="7558088" y="3740150"/>
          <p14:tracePt t="51048" x="7599363" y="3711575"/>
          <p14:tracePt t="51066" x="7613650" y="3670300"/>
          <p14:tracePt t="51076" x="7613650" y="3643313"/>
          <p14:tracePt t="51097" x="7626350" y="3614738"/>
          <p14:tracePt t="51112" x="7626350" y="3587750"/>
          <p14:tracePt t="51127" x="7626350" y="3560763"/>
          <p14:tracePt t="51132" x="7626350" y="3546475"/>
          <p14:tracePt t="51163" x="7626350" y="3517900"/>
          <p14:tracePt t="51164" x="7626350" y="3505200"/>
          <p14:tracePt t="51171" x="7626350" y="3490913"/>
          <p14:tracePt t="51190" x="7626350" y="3463925"/>
          <p14:tracePt t="51207" x="7613650" y="3435350"/>
          <p14:tracePt t="51222" x="7585075" y="3435350"/>
          <p14:tracePt t="51228" x="7585075" y="3422650"/>
          <p14:tracePt t="51236" x="7558088" y="3422650"/>
          <p14:tracePt t="51252" x="7543800" y="3408363"/>
          <p14:tracePt t="51266" x="7531100" y="3394075"/>
          <p14:tracePt t="51285" x="7502525" y="3394075"/>
          <p14:tracePt t="51300" x="7475538" y="3394075"/>
          <p14:tracePt t="51308" x="7461250" y="3394075"/>
          <p14:tracePt t="51324" x="7434263" y="3394075"/>
          <p14:tracePt t="51331" x="7419975" y="3394075"/>
          <p14:tracePt t="51346" x="7405688" y="3394075"/>
          <p14:tracePt t="51364" x="7378700" y="3394075"/>
          <p14:tracePt t="51366" x="7337425" y="3394075"/>
          <p14:tracePt t="51372" x="7310438" y="3394075"/>
          <p14:tracePt t="51379" x="7281863" y="3408363"/>
          <p14:tracePt t="51394" x="7254875" y="3408363"/>
          <p14:tracePt t="51398" x="7240588" y="3422650"/>
          <p14:tracePt t="51440" x="7226300" y="3435350"/>
          <p14:tracePt t="51456" x="7213600" y="3449638"/>
          <p14:tracePt t="51484" x="7213600" y="3463925"/>
          <p14:tracePt t="51506" x="7213600" y="3490913"/>
          <p14:tracePt t="51522" x="7213600" y="3517900"/>
          <p14:tracePt t="51538" x="7213600" y="3546475"/>
          <p14:tracePt t="51548" x="7213600" y="3560763"/>
          <p14:tracePt t="51568" x="7213600" y="3614738"/>
          <p14:tracePt t="51584" x="7226300" y="3656013"/>
          <p14:tracePt t="51599" x="7240588" y="3670300"/>
          <p14:tracePt t="51604" x="7254875" y="3697288"/>
          <p14:tracePt t="51612" x="7267575" y="3711575"/>
          <p14:tracePt t="51633" x="7296150" y="3740150"/>
          <p14:tracePt t="51649" x="7323138" y="3752850"/>
          <p14:tracePt t="51664" x="7337425" y="3767138"/>
          <p14:tracePt t="51676" x="7364413" y="3767138"/>
          <p14:tracePt t="51692" x="7378700" y="3781425"/>
          <p14:tracePt t="51712" x="7392988" y="3781425"/>
          <p14:tracePt t="51746" x="7419975" y="3781425"/>
          <p14:tracePt t="51761" x="7434263" y="3781425"/>
          <p14:tracePt t="51764" x="7461250" y="3781425"/>
          <p14:tracePt t="51780" x="7488238" y="3781425"/>
          <p14:tracePt t="51798" x="7516813" y="3781425"/>
          <p14:tracePt t="51804" x="7531100" y="3781425"/>
          <p14:tracePt t="51812" x="7558088" y="3781425"/>
          <p14:tracePt t="51819" x="7585075" y="3767138"/>
          <p14:tracePt t="51839" x="7626350" y="3740150"/>
          <p14:tracePt t="51856" x="7654925" y="3725863"/>
          <p14:tracePt t="51860" x="7654925" y="3711575"/>
          <p14:tracePt t="51868" x="7667625" y="3697288"/>
          <p14:tracePt t="51891" x="7681913" y="3684588"/>
          <p14:tracePt t="51900" x="7696200" y="3670300"/>
          <p14:tracePt t="51925" x="7696200" y="3656013"/>
          <p14:tracePt t="51932" x="7696200" y="3629025"/>
          <p14:tracePt t="51968" x="7696200" y="3614738"/>
          <p14:tracePt t="51989" x="7696200" y="3587750"/>
          <p14:tracePt t="52014" x="7681913" y="3560763"/>
          <p14:tracePt t="52032" x="7681913" y="3546475"/>
          <p14:tracePt t="52048" x="7667625" y="3532188"/>
          <p14:tracePt t="52053" x="7654925" y="3517900"/>
          <p14:tracePt t="52096" x="7640638" y="3505200"/>
          <p14:tracePt t="52100" x="7613650" y="3490913"/>
          <p14:tracePt t="52108" x="7585075" y="3476625"/>
          <p14:tracePt t="52125" x="7572375" y="3476625"/>
          <p14:tracePt t="52140" x="7558088" y="3449638"/>
          <p14:tracePt t="52156" x="7543800" y="3449638"/>
          <p14:tracePt t="52205" x="7531100" y="3435350"/>
          <p14:tracePt t="52438" x="7516813" y="3435350"/>
          <p14:tracePt t="52453" x="7502525" y="3449638"/>
          <p14:tracePt t="52462" x="7488238" y="3449638"/>
          <p14:tracePt t="52484" x="7488238" y="3463925"/>
          <p14:tracePt t="52508" x="7488238" y="3476625"/>
          <p14:tracePt t="52580" x="7475538" y="3490913"/>
          <p14:tracePt t="52741" x="7475538" y="3517900"/>
          <p14:tracePt t="52788" x="7488238" y="3517900"/>
          <p14:tracePt t="52836" x="7502525" y="3517900"/>
          <p14:tracePt t="53277" x="7516813" y="3517900"/>
          <p14:tracePt t="53332" x="7516813" y="3532188"/>
          <p14:tracePt t="53340" x="7531100" y="3546475"/>
          <p14:tracePt t="53605" x="7543800" y="3546475"/>
          <p14:tracePt t="53652" x="7558088" y="3560763"/>
          <p14:tracePt t="54717" x="7572375" y="3560763"/>
          <p14:tracePt t="54725" x="7572375" y="3546475"/>
          <p14:tracePt t="54760" x="7640638" y="3394075"/>
          <p14:tracePt t="54765" x="7681913" y="3325813"/>
          <p14:tracePt t="54772" x="7708900" y="3255963"/>
          <p14:tracePt t="54789" x="7793038" y="3076575"/>
          <p14:tracePt t="54796" x="7888288" y="2981325"/>
          <p14:tracePt t="54803" x="7972425" y="2855913"/>
          <p14:tracePt t="54819" x="8040688" y="2759075"/>
          <p14:tracePt t="54835" x="8193088" y="2552700"/>
          <p14:tracePt t="54836" x="8261350" y="2470150"/>
          <p14:tracePt t="54844" x="8302625" y="2400300"/>
          <p14:tracePt t="54853" x="8358188" y="2305050"/>
          <p14:tracePt t="54860" x="8426450" y="2220913"/>
          <p14:tracePt t="54880" x="8509000" y="2084388"/>
          <p14:tracePt t="54897" x="8634413" y="1931988"/>
          <p14:tracePt t="54900" x="8675688" y="1849438"/>
          <p14:tracePt t="54908" x="8702675" y="1779588"/>
          <p14:tracePt t="54928" x="8716963" y="1655763"/>
          <p14:tracePt t="54946" x="8812213" y="1462088"/>
          <p14:tracePt t="54949" x="8896350" y="1323975"/>
          <p14:tracePt t="54956" x="8937625" y="1228725"/>
          <p14:tracePt t="54964" x="8950325" y="1158875"/>
          <p14:tracePt t="54971" x="8978900" y="1076325"/>
          <p14:tracePt t="54980" x="8978900" y="979488"/>
          <p14:tracePt t="54988" x="8978900" y="911225"/>
          <p14:tracePt t="55006" x="8978900" y="758825"/>
          <p14:tracePt t="55024" x="8964613" y="606425"/>
          <p14:tracePt t="55028" x="8964613" y="538163"/>
          <p14:tracePt t="55036" x="8950325" y="482600"/>
          <p14:tracePt t="55054" x="8937625" y="414338"/>
          <p14:tracePt t="55074" x="8937625" y="331788"/>
          <p14:tracePt t="55076" x="8937625" y="317500"/>
          <p14:tracePt t="55084" x="8937625" y="290513"/>
          <p14:tracePt t="55102" x="8937625" y="234950"/>
          <p14:tracePt t="55108" x="8937625" y="220663"/>
          <p14:tracePt t="55116" x="8937625" y="193675"/>
          <p14:tracePt t="55124" x="8937625" y="165100"/>
          <p14:tracePt t="55131" x="8937625" y="152400"/>
          <p14:tracePt t="55149" x="8978900" y="82550"/>
          <p14:tracePt t="55165" x="9020175" y="14288"/>
          <p14:tracePt t="55172" x="9047163" y="0"/>
          <p14:tracePt t="55342" x="9447213" y="111125"/>
          <p14:tracePt t="55357" x="9682163" y="358775"/>
          <p14:tracePt t="55364" x="9820275" y="496888"/>
          <p14:tracePt t="55373" x="9944100" y="620713"/>
          <p14:tracePt t="55380" x="10094913" y="717550"/>
          <p14:tracePt t="55400" x="10385425" y="938213"/>
          <p14:tracePt t="55416" x="10661650" y="1187450"/>
          <p14:tracePt t="55431" x="10812463" y="1352550"/>
          <p14:tracePt t="55434" x="10936288" y="1490663"/>
          <p14:tracePt t="55436" x="11020425" y="1600200"/>
          <p14:tracePt t="55445" x="11115675" y="1725613"/>
          <p14:tracePt t="55452" x="11212513" y="1890713"/>
          <p14:tracePt t="55469" x="11323638" y="2028825"/>
          <p14:tracePt t="55470" x="11406188" y="2179638"/>
          <p14:tracePt t="55477" x="11488738" y="2317750"/>
          <p14:tracePt t="55484" x="11557000" y="2443163"/>
          <p14:tracePt t="55491" x="11653838" y="2579688"/>
          <p14:tracePt t="55513" x="11818938" y="2855913"/>
          <p14:tracePt t="55516" x="11903075" y="2981325"/>
          <p14:tracePt t="55524" x="11998325" y="3090863"/>
          <p14:tracePt t="55545" x="12109450" y="3270250"/>
          <p14:tracePt t="55548" x="12150725" y="3311525"/>
          <p14:tracePt t="55556" x="12165013" y="3340100"/>
          <p14:tracePt t="55575" x="12177713" y="3352800"/>
          <p14:tracePt t="55700" x="12177713" y="338137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A07DB-FCD8-4EC4-9B43-044E92AE20CB}"/>
              </a:ext>
            </a:extLst>
          </p:cNvPr>
          <p:cNvPicPr>
            <a:picLocks noChangeAspect="1"/>
          </p:cNvPicPr>
          <p:nvPr/>
        </p:nvPicPr>
        <p:blipFill>
          <a:blip r:embed="rId4"/>
          <a:stretch>
            <a:fillRect/>
          </a:stretch>
        </p:blipFill>
        <p:spPr>
          <a:xfrm>
            <a:off x="394138" y="189187"/>
            <a:ext cx="8378387" cy="6432330"/>
          </a:xfrm>
          <a:prstGeom prst="rect">
            <a:avLst/>
          </a:prstGeom>
        </p:spPr>
      </p:pic>
      <p:pic>
        <p:nvPicPr>
          <p:cNvPr id="2" name="Audio 1">
            <a:hlinkClick r:id="" action="ppaction://media"/>
            <a:extLst>
              <a:ext uri="{FF2B5EF4-FFF2-40B4-BE49-F238E27FC236}">
                <a16:creationId xmlns:a16="http://schemas.microsoft.com/office/drawing/2014/main" id="{543E7848-31EB-4C02-A765-0A54A65D6C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4595437"/>
      </p:ext>
    </p:extLst>
  </p:cSld>
  <p:clrMapOvr>
    <a:masterClrMapping/>
  </p:clrMapOvr>
  <mc:AlternateContent xmlns:mc="http://schemas.openxmlformats.org/markup-compatibility/2006">
    <mc:Choice xmlns:p14="http://schemas.microsoft.com/office/powerpoint/2010/main" Requires="p14">
      <p:transition spd="slow" p14:dur="2000" advTm="78284"/>
    </mc:Choice>
    <mc:Fallback>
      <p:transition spd="slow" advTm="78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1" x="12095163" y="3490913"/>
          <p14:tracePt t="230" x="12053888" y="3490913"/>
          <p14:tracePt t="250" x="12012613" y="3490913"/>
          <p14:tracePt t="254" x="11847513" y="3490913"/>
          <p14:tracePt t="261" x="11764963" y="3490913"/>
          <p14:tracePt t="269" x="11668125" y="3490913"/>
          <p14:tracePt t="276" x="11571288" y="3490913"/>
          <p14:tracePt t="297" x="11282363" y="3505200"/>
          <p14:tracePt t="313" x="10964863" y="3505200"/>
          <p14:tracePt t="326" x="10633075" y="3532188"/>
          <p14:tracePt t="333" x="10467975" y="3532188"/>
          <p14:tracePt t="341" x="10344150" y="3532188"/>
          <p14:tracePt t="349" x="10233025" y="3532188"/>
          <p14:tracePt t="357" x="10109200" y="3532188"/>
          <p14:tracePt t="375" x="9917113" y="3532188"/>
          <p14:tracePt t="393" x="9750425" y="3532188"/>
          <p14:tracePt t="409" x="9585325" y="3532188"/>
          <p14:tracePt t="415" x="9529763" y="3532188"/>
          <p14:tracePt t="421" x="9475788" y="3532188"/>
          <p14:tracePt t="440" x="9337675" y="3532188"/>
          <p14:tracePt t="456" x="9240838" y="3532188"/>
          <p14:tracePt t="472" x="9170988" y="3532188"/>
          <p14:tracePt t="477" x="9129713" y="3532188"/>
          <p14:tracePt t="485" x="9102725" y="3532188"/>
          <p14:tracePt t="493" x="9075738" y="3532188"/>
          <p14:tracePt t="501" x="9047163" y="3532188"/>
          <p14:tracePt t="519" x="9005888" y="3517900"/>
          <p14:tracePt t="535" x="8978900" y="3505200"/>
          <p14:tracePt t="558" x="8964613" y="3505200"/>
          <p14:tracePt t="616" x="8950325" y="3505200"/>
          <p14:tracePt t="621" x="8937625" y="3490913"/>
          <p14:tracePt t="645" x="8923338" y="3490913"/>
          <p14:tracePt t="733" x="8923338" y="3476625"/>
          <p14:tracePt t="776" x="8923338" y="3463925"/>
          <p14:tracePt t="837" x="8923338" y="3435350"/>
          <p14:tracePt t="854" x="8923338" y="3422650"/>
          <p14:tracePt t="873" x="8950325" y="3422650"/>
          <p14:tracePt t="886" x="8964613" y="3408363"/>
          <p14:tracePt t="913" x="8978900" y="3394075"/>
          <p14:tracePt t="932" x="9020175" y="3381375"/>
          <p14:tracePt t="936" x="9047163" y="3381375"/>
          <p14:tracePt t="941" x="9075738" y="3381375"/>
          <p14:tracePt t="949" x="9102725" y="3367088"/>
          <p14:tracePt t="956" x="9129713" y="3352800"/>
          <p14:tracePt t="966" x="9158288" y="3352800"/>
          <p14:tracePt t="973" x="9199563" y="3352800"/>
          <p14:tracePt t="981" x="9282113" y="3311525"/>
          <p14:tracePt t="989" x="9378950" y="3270250"/>
          <p14:tracePt t="1013" x="9571038" y="3214688"/>
          <p14:tracePt t="1021" x="9640888" y="3201988"/>
          <p14:tracePt t="1043" x="9750425" y="3160713"/>
          <p14:tracePt t="1045" x="9805988" y="3146425"/>
          <p14:tracePt t="1053" x="9847263" y="3132138"/>
          <p14:tracePt t="1072" x="9929813" y="3090863"/>
          <p14:tracePt t="1088" x="9985375" y="3049588"/>
          <p14:tracePt t="1094" x="10026650" y="3022600"/>
          <p14:tracePt t="1101" x="10040938" y="3008313"/>
          <p14:tracePt t="1117" x="10067925" y="2981325"/>
          <p14:tracePt t="1133" x="10082213" y="2938463"/>
          <p14:tracePt t="1151" x="10094913" y="2897188"/>
          <p14:tracePt t="1157" x="10109200" y="2870200"/>
          <p14:tracePt t="1165" x="10123488" y="2843213"/>
          <p14:tracePt t="1173" x="10123488" y="2828925"/>
          <p14:tracePt t="1180" x="10123488" y="2787650"/>
          <p14:tracePt t="1189" x="10123488" y="2759075"/>
          <p14:tracePt t="1196" x="10123488" y="2746375"/>
          <p14:tracePt t="1212" x="10123488" y="2732088"/>
          <p14:tracePt t="1215" x="10123488" y="2717800"/>
          <p14:tracePt t="1221" x="10123488" y="2705100"/>
          <p14:tracePt t="1228" x="10123488" y="2690813"/>
          <p14:tracePt t="1242" x="10123488" y="2676525"/>
          <p14:tracePt t="1253" x="10123488" y="2649538"/>
          <p14:tracePt t="1274" x="10123488" y="2635250"/>
          <p14:tracePt t="1291" x="10123488" y="2593975"/>
          <p14:tracePt t="1293" x="10123488" y="2579688"/>
          <p14:tracePt t="1301" x="10123488" y="2566988"/>
          <p14:tracePt t="1320" x="10123488" y="2538413"/>
          <p14:tracePt t="1336" x="10123488" y="2525713"/>
          <p14:tracePt t="1353" x="10123488" y="2470150"/>
          <p14:tracePt t="1385" x="10123488" y="2455863"/>
          <p14:tracePt t="1402" x="10123488" y="2443163"/>
          <p14:tracePt t="1431" x="10123488" y="2428875"/>
          <p14:tracePt t="1437" x="10123488" y="2414588"/>
          <p14:tracePt t="1462" x="10123488" y="2400300"/>
          <p14:tracePt t="2077" x="10123488" y="2414588"/>
          <p14:tracePt t="2085" x="10123488" y="2428875"/>
          <p14:tracePt t="2094" x="10123488" y="2443163"/>
          <p14:tracePt t="2103" x="10123488" y="2455863"/>
          <p14:tracePt t="2132" x="10123488" y="2484438"/>
          <p14:tracePt t="2153" x="10123488" y="2497138"/>
          <p14:tracePt t="2180" x="10123488" y="2511425"/>
          <p14:tracePt t="2253" x="10137775" y="2525713"/>
          <p14:tracePt t="2285" x="10150475" y="2525713"/>
          <p14:tracePt t="2293" x="10164763" y="2525713"/>
          <p14:tracePt t="2365" x="10179050" y="2525713"/>
          <p14:tracePt t="2392" x="10191750" y="2552700"/>
          <p14:tracePt t="2751" x="10191750" y="2538413"/>
          <p14:tracePt t="2766" x="10191750" y="2525713"/>
          <p14:tracePt t="2810" x="10150475" y="2525713"/>
          <p14:tracePt t="2861" x="10137775" y="2538413"/>
          <p14:tracePt t="2887" x="10137775" y="2552700"/>
          <p14:tracePt t="3070" x="10137775" y="2566988"/>
          <p14:tracePt t="3094" x="10150475" y="2566988"/>
          <p14:tracePt t="3109" x="10164763" y="2566988"/>
          <p14:tracePt t="3127" x="10164763" y="2538413"/>
          <p14:tracePt t="3133" x="10179050" y="2525713"/>
          <p14:tracePt t="3141" x="10191750" y="2525713"/>
          <p14:tracePt t="3149" x="10191750" y="2511425"/>
          <p14:tracePt t="3171" x="10191750" y="2484438"/>
          <p14:tracePt t="3202" x="10206038" y="2455863"/>
          <p14:tracePt t="3253" x="10220325" y="2455863"/>
          <p14:tracePt t="3374" x="10220325" y="2443163"/>
          <p14:tracePt t="3393" x="10233025" y="2414588"/>
          <p14:tracePt t="4054" x="10247313" y="2414588"/>
          <p14:tracePt t="4062" x="10247313" y="2387600"/>
          <p14:tracePt t="4190" x="10261600" y="2387600"/>
          <p14:tracePt t="4198" x="10261600" y="2373313"/>
          <p14:tracePt t="4230" x="10261600" y="2346325"/>
          <p14:tracePt t="4253" x="10274300" y="2317750"/>
          <p14:tracePt t="4422" x="10247313" y="2317750"/>
          <p14:tracePt t="4441" x="10247313" y="2332038"/>
          <p14:tracePt t="4445" x="10247313" y="2346325"/>
          <p14:tracePt t="4454" x="10233025" y="2346325"/>
          <p14:tracePt t="4476" x="10220325" y="2373313"/>
          <p14:tracePt t="4477" x="10206038" y="2400300"/>
          <p14:tracePt t="4485" x="10206038" y="2428875"/>
          <p14:tracePt t="4503" x="10206038" y="2511425"/>
          <p14:tracePt t="4520" x="10206038" y="2579688"/>
          <p14:tracePt t="4533" x="10206038" y="2635250"/>
          <p14:tracePt t="5302" x="10191750" y="2663825"/>
          <p14:tracePt t="5309" x="10179050" y="2676525"/>
          <p14:tracePt t="5317" x="10164763" y="2676525"/>
          <p14:tracePt t="5325" x="10164763" y="2690813"/>
          <p14:tracePt t="5344" x="10137775" y="2690813"/>
          <p14:tracePt t="5349" x="10137775" y="2705100"/>
          <p14:tracePt t="5375" x="10109200" y="2705100"/>
          <p14:tracePt t="5429" x="10109200" y="2717800"/>
          <p14:tracePt t="5450" x="10094913" y="2717800"/>
          <p14:tracePt t="5453" x="10094913" y="2746375"/>
          <p14:tracePt t="5479" x="10082213" y="2759075"/>
          <p14:tracePt t="5513" x="10053638" y="2773363"/>
          <p14:tracePt t="5530" x="10040938" y="2773363"/>
          <p14:tracePt t="5564" x="10026650" y="2801938"/>
          <p14:tracePt t="5566" x="10012363" y="2801938"/>
          <p14:tracePt t="5589" x="10012363" y="2814638"/>
          <p14:tracePt t="5623" x="9999663" y="2814638"/>
          <p14:tracePt t="5637" x="9999663" y="2843213"/>
          <p14:tracePt t="5670" x="9985375" y="2855913"/>
          <p14:tracePt t="6894" x="9971088" y="2870200"/>
          <p14:tracePt t="6910" x="9944100" y="2870200"/>
          <p14:tracePt t="6950" x="9929813" y="2897188"/>
          <p14:tracePt t="6965" x="9929813" y="2911475"/>
          <p14:tracePt t="6991" x="9917113" y="2925763"/>
          <p14:tracePt t="6998" x="9902825" y="2938463"/>
          <p14:tracePt t="7013" x="9902825" y="2952750"/>
          <p14:tracePt t="7021" x="9902825" y="2981325"/>
          <p14:tracePt t="7054" x="9888538" y="2994025"/>
          <p14:tracePt t="7071" x="9888538" y="3008313"/>
          <p14:tracePt t="7087" x="9861550" y="3022600"/>
          <p14:tracePt t="7117" x="9861550" y="3035300"/>
          <p14:tracePt t="7226" x="9847263" y="3049588"/>
          <p14:tracePt t="7246" x="9847263" y="3076575"/>
          <p14:tracePt t="7285" x="9847263" y="3090863"/>
          <p14:tracePt t="7306" x="9847263" y="3117850"/>
          <p14:tracePt t="7322" x="9847263" y="3132138"/>
          <p14:tracePt t="7326" x="9847263" y="3146425"/>
          <p14:tracePt t="7333" x="9847263" y="3160713"/>
          <p14:tracePt t="7354" x="9832975" y="3160713"/>
          <p14:tracePt t="7371" x="9832975" y="3173413"/>
          <p14:tracePt t="7387" x="9832975" y="3201988"/>
          <p14:tracePt t="7402" x="9832975" y="3214688"/>
          <p14:tracePt t="7406" x="9832975" y="3243263"/>
          <p14:tracePt t="7413" x="9832975" y="3255963"/>
          <p14:tracePt t="7433" x="9820275" y="3284538"/>
          <p14:tracePt t="7449" x="9805988" y="3297238"/>
          <p14:tracePt t="7469" x="9791700" y="3311525"/>
          <p14:tracePt t="7477" x="9791700" y="3340100"/>
          <p14:tracePt t="7486" x="9779000" y="3340100"/>
          <p14:tracePt t="7501" x="9764713" y="3352800"/>
          <p14:tracePt t="7503" x="9764713" y="3367088"/>
          <p14:tracePt t="7509" x="9750425" y="3394075"/>
          <p14:tracePt t="7529" x="9723438" y="3435350"/>
          <p14:tracePt t="7547" x="9709150" y="3463925"/>
          <p14:tracePt t="7561" x="9696450" y="3505200"/>
          <p14:tracePt t="7573" x="9696450" y="3517900"/>
          <p14:tracePt t="7581" x="9682163" y="3532188"/>
          <p14:tracePt t="7589" x="9667875" y="3573463"/>
          <p14:tracePt t="7608" x="9640888" y="3614738"/>
          <p14:tracePt t="7613" x="9626600" y="3643313"/>
          <p14:tracePt t="7629" x="9599613" y="3684588"/>
          <p14:tracePt t="7637" x="9544050" y="3725863"/>
          <p14:tracePt t="7655" x="9544050" y="3752850"/>
          <p14:tracePt t="7671" x="9529763" y="3752850"/>
          <p14:tracePt t="7751" x="9517063" y="3752850"/>
          <p14:tracePt t="7765" x="9502775" y="3752850"/>
          <p14:tracePt t="7785" x="9475788" y="3752850"/>
          <p14:tracePt t="7789" x="9461500" y="3752850"/>
          <p14:tracePt t="7797" x="9432925" y="3752850"/>
          <p14:tracePt t="7813" x="9364663" y="3752850"/>
          <p14:tracePt t="7831" x="9296400" y="3725863"/>
          <p14:tracePt t="7846" x="9240838" y="3725863"/>
          <p14:tracePt t="7854" x="9185275" y="3697288"/>
          <p14:tracePt t="7861" x="9144000" y="3684588"/>
          <p14:tracePt t="7879" x="9005888" y="3670300"/>
          <p14:tracePt t="7893" x="8882063" y="3656013"/>
          <p14:tracePt t="7910" x="8770938" y="3614738"/>
          <p14:tracePt t="7917" x="8729663" y="3602038"/>
          <p14:tracePt t="7925" x="8688388" y="3602038"/>
          <p14:tracePt t="7942" x="8620125" y="3587750"/>
          <p14:tracePt t="7958" x="8605838" y="3587750"/>
          <p14:tracePt t="7975" x="8550275" y="3573463"/>
          <p14:tracePt t="7981" x="8523288" y="3573463"/>
          <p14:tracePt t="7989" x="8509000" y="3573463"/>
          <p14:tracePt t="7997" x="8496300" y="3573463"/>
          <p14:tracePt t="8005" x="8482013" y="3573463"/>
          <p14:tracePt t="8013" x="8467725" y="3573463"/>
          <p14:tracePt t="8021" x="8440738" y="3573463"/>
          <p14:tracePt t="8036" x="8399463" y="3573463"/>
          <p14:tracePt t="8050" x="8358188" y="3573463"/>
          <p14:tracePt t="8053" x="8288338" y="3573463"/>
          <p14:tracePt t="8068" x="8275638" y="3573463"/>
          <p14:tracePt t="8070" x="8261350" y="3573463"/>
          <p14:tracePt t="8077" x="8247063" y="3573463"/>
          <p14:tracePt t="8085" x="8220075" y="3573463"/>
          <p14:tracePt t="8149" x="8205788" y="3573463"/>
          <p14:tracePt t="8165" x="8193088" y="3573463"/>
          <p14:tracePt t="8184" x="8178800" y="3573463"/>
          <p14:tracePt t="8197" x="8164513" y="3573463"/>
          <p14:tracePt t="8211" x="8150225" y="3573463"/>
          <p14:tracePt t="8227" x="8123238" y="3573463"/>
          <p14:tracePt t="8232" x="8081963" y="3573463"/>
          <p14:tracePt t="8237" x="8054975" y="3587750"/>
          <p14:tracePt t="8260" x="8040688" y="3587750"/>
          <p14:tracePt t="8365" x="8040688" y="3602038"/>
          <p14:tracePt t="8405" x="8026400" y="3602038"/>
          <p14:tracePt t="8436" x="8026400" y="3614738"/>
          <p14:tracePt t="8468" x="8026400" y="3643313"/>
          <p14:tracePt t="8499" x="8026400" y="3670300"/>
          <p14:tracePt t="8543" x="8026400" y="3697288"/>
          <p14:tracePt t="8563" x="8026400" y="3725863"/>
          <p14:tracePt t="8593" x="8026400" y="3740150"/>
          <p14:tracePt t="8621" x="8026400" y="3767138"/>
          <p14:tracePt t="8640" x="7999413" y="3767138"/>
          <p14:tracePt t="8670" x="7985125" y="3767138"/>
          <p14:tracePt t="8677" x="7958138" y="3767138"/>
          <p14:tracePt t="8685" x="7943850" y="3767138"/>
          <p14:tracePt t="8702" x="7902575" y="3767138"/>
          <p14:tracePt t="8718" x="7875588" y="3767138"/>
          <p14:tracePt t="8725" x="7847013" y="3767138"/>
          <p14:tracePt t="8733" x="7820025" y="3767138"/>
          <p14:tracePt t="8750" x="7793038" y="3752850"/>
          <p14:tracePt t="8766" x="7778750" y="3740150"/>
          <p14:tracePt t="8782" x="7764463" y="3711575"/>
          <p14:tracePt t="8790" x="7751763" y="3711575"/>
          <p14:tracePt t="8797" x="7737475" y="3697288"/>
          <p14:tracePt t="8815" x="7723188" y="3697288"/>
          <p14:tracePt t="8881" x="7696200" y="3684588"/>
          <p14:tracePt t="8901" x="7681913" y="3670300"/>
          <p14:tracePt t="8909" x="7681913" y="3656013"/>
          <p14:tracePt t="8929" x="7681913" y="3643313"/>
          <p14:tracePt t="8973" x="7667625" y="3573463"/>
          <p14:tracePt t="8990" x="7667625" y="3546475"/>
          <p14:tracePt t="9028" x="7667625" y="3517900"/>
          <p14:tracePt t="9052" x="7667625" y="3505200"/>
          <p14:tracePt t="9069" x="7667625" y="3476625"/>
          <p14:tracePt t="9097" x="7667625" y="3463925"/>
          <p14:tracePt t="9115" x="7681913" y="3435350"/>
          <p14:tracePt t="9130" x="7708900" y="3422650"/>
          <p14:tracePt t="9133" x="7723188" y="3422650"/>
          <p14:tracePt t="9141" x="7737475" y="3408363"/>
          <p14:tracePt t="9151" x="7751763" y="3394075"/>
          <p14:tracePt t="9176" x="7751763" y="3381375"/>
          <p14:tracePt t="9193" x="7778750" y="3367088"/>
          <p14:tracePt t="9210" x="7793038" y="3352800"/>
          <p14:tracePt t="9214" x="7805738" y="3340100"/>
          <p14:tracePt t="9240" x="7820025" y="3340100"/>
          <p14:tracePt t="9259" x="7847013" y="3340100"/>
          <p14:tracePt t="9274" x="7888288" y="3311525"/>
          <p14:tracePt t="9295" x="7902575" y="3311525"/>
          <p14:tracePt t="9320" x="7929563" y="3311525"/>
          <p14:tracePt t="9341" x="7943850" y="3311525"/>
          <p14:tracePt t="9349" x="7958138" y="3311525"/>
          <p14:tracePt t="9367" x="7985125" y="3311525"/>
          <p14:tracePt t="9383" x="7999413" y="3311525"/>
          <p14:tracePt t="9400" x="8013700" y="3311525"/>
          <p14:tracePt t="9406" x="8026400" y="3311525"/>
          <p14:tracePt t="9448" x="8054975" y="3311525"/>
          <p14:tracePt t="9494" x="8081963" y="3325813"/>
          <p14:tracePt t="9511" x="8081963" y="3340100"/>
          <p14:tracePt t="9517" x="8096250" y="3352800"/>
          <p14:tracePt t="9533" x="8096250" y="3367088"/>
          <p14:tracePt t="9557" x="8108950" y="3367088"/>
          <p14:tracePt t="9574" x="8108950" y="3381375"/>
          <p14:tracePt t="9590" x="8108950" y="3408363"/>
          <p14:tracePt t="9622" x="8108950" y="3422650"/>
          <p14:tracePt t="9637" x="8108950" y="3435350"/>
          <p14:tracePt t="9652" x="8108950" y="3449638"/>
          <p14:tracePt t="9683" x="8108950" y="3476625"/>
          <p14:tracePt t="9700" x="8108950" y="3490913"/>
          <p14:tracePt t="9701" x="8108950" y="3505200"/>
          <p14:tracePt t="9745" x="8108950" y="3532188"/>
          <p14:tracePt t="9893" x="8108950" y="3546475"/>
          <p14:tracePt t="9923" x="8081963" y="3573463"/>
          <p14:tracePt t="9933" x="8081963" y="3587750"/>
          <p14:tracePt t="9972" x="8067675" y="3587750"/>
          <p14:tracePt t="9999" x="8054975" y="3602038"/>
          <p14:tracePt t="10020" x="8040688" y="3614738"/>
          <p14:tracePt t="10078" x="8026400" y="3614738"/>
          <p14:tracePt t="10094" x="7999413" y="3629025"/>
          <p14:tracePt t="10525" x="7985125" y="3629025"/>
          <p14:tracePt t="10541" x="7958138" y="3629025"/>
          <p14:tracePt t="10567" x="7902575" y="3629025"/>
          <p14:tracePt t="10573" x="7861300" y="3629025"/>
          <p14:tracePt t="10581" x="7834313" y="3629025"/>
          <p14:tracePt t="10596" x="7793038" y="3629025"/>
          <p14:tracePt t="10612" x="7751763" y="3629025"/>
          <p14:tracePt t="10627" x="7723188" y="3629025"/>
          <p14:tracePt t="10629" x="7696200" y="3629025"/>
          <p14:tracePt t="10637" x="7667625" y="3629025"/>
          <p14:tracePt t="10645" x="7654925" y="3629025"/>
          <p14:tracePt t="10653" x="7640638" y="3629025"/>
          <p14:tracePt t="10675" x="7599363" y="3629025"/>
          <p14:tracePt t="10690" x="7543800" y="3629025"/>
          <p14:tracePt t="10705" x="7502525" y="3629025"/>
          <p14:tracePt t="10708" x="7475538" y="3629025"/>
          <p14:tracePt t="10709" x="7434263" y="3629025"/>
          <p14:tracePt t="10717" x="7378700" y="3629025"/>
          <p14:tracePt t="10738" x="7310438" y="3629025"/>
          <p14:tracePt t="10741" x="7226300" y="3629025"/>
          <p14:tracePt t="10754" x="7213600" y="3629025"/>
          <p14:tracePt t="10757" x="7172325" y="3629025"/>
          <p14:tracePt t="10774" x="7158038" y="3629025"/>
          <p14:tracePt t="10808" x="7131050" y="3629025"/>
          <p14:tracePt t="10821" x="7116763" y="3629025"/>
          <p14:tracePt t="10849" x="7089775" y="3629025"/>
          <p14:tracePt t="10852" x="7019925" y="3629025"/>
          <p14:tracePt t="10861" x="6978650" y="3629025"/>
          <p14:tracePt t="10869" x="6951663" y="3629025"/>
          <p14:tracePt t="10877" x="6910388" y="3629025"/>
          <p14:tracePt t="10897" x="6869113" y="3629025"/>
          <p14:tracePt t="10900" x="6826250" y="3629025"/>
          <p14:tracePt t="10916" x="6757988" y="3629025"/>
          <p14:tracePt t="10929" x="6743700" y="3629025"/>
          <p14:tracePt t="10932" x="6731000" y="3629025"/>
          <p14:tracePt t="10934" x="6702425" y="3629025"/>
          <p14:tracePt t="10941" x="6689725" y="3629025"/>
          <p14:tracePt t="10949" x="6675438" y="3629025"/>
          <p14:tracePt t="10967" x="6661150" y="3629025"/>
          <p14:tracePt t="10973" x="6648450" y="3629025"/>
          <p14:tracePt t="10989" x="6619875" y="3629025"/>
          <p14:tracePt t="11013" x="6564313" y="3629025"/>
          <p14:tracePt t="11021" x="6537325" y="3629025"/>
          <p14:tracePt t="11056" x="6384925" y="3602038"/>
          <p14:tracePt t="11073" x="6302375" y="3587750"/>
          <p14:tracePt t="11078" x="6289675" y="3587750"/>
          <p14:tracePt t="11085" x="6261100" y="3587750"/>
          <p14:tracePt t="11094" x="6248400" y="3587750"/>
          <p14:tracePt t="11101" x="6219825" y="3587750"/>
          <p14:tracePt t="11120" x="6207125" y="3587750"/>
          <p14:tracePt t="11138" x="6178550" y="3587750"/>
          <p14:tracePt t="11154" x="6164263" y="3587750"/>
          <p14:tracePt t="11168" x="6137275" y="3587750"/>
          <p14:tracePt t="11174" x="6122988" y="3587750"/>
          <p14:tracePt t="11181" x="6110288" y="3587750"/>
          <p14:tracePt t="11202" x="6081713" y="3587750"/>
          <p14:tracePt t="11218" x="6054725" y="3587750"/>
          <p14:tracePt t="11239" x="6027738" y="3587750"/>
          <p14:tracePt t="11326" x="6013450" y="3573463"/>
          <p14:tracePt t="11357" x="5999163" y="3560763"/>
          <p14:tracePt t="11373" x="5999163" y="3546475"/>
          <p14:tracePt t="11389" x="5984875" y="3532188"/>
          <p14:tracePt t="11405" x="5984875" y="3517900"/>
          <p14:tracePt t="11434" x="5984875" y="3490913"/>
          <p14:tracePt t="11451" x="5972175" y="3463925"/>
          <p14:tracePt t="11453" x="5972175" y="3449638"/>
          <p14:tracePt t="11481" x="5972175" y="3422650"/>
          <p14:tracePt t="11493" x="5972175" y="3408363"/>
          <p14:tracePt t="11510" x="5957888" y="3394075"/>
          <p14:tracePt t="11517" x="5943600" y="3381375"/>
          <p14:tracePt t="11525" x="5930900" y="3367088"/>
          <p14:tracePt t="11542" x="5889625" y="3340100"/>
          <p14:tracePt t="11559" x="5848350" y="3325813"/>
          <p14:tracePt t="11565" x="5834063" y="3311525"/>
          <p14:tracePt t="11573" x="5819775" y="3311525"/>
          <p14:tracePt t="11589" x="5792788" y="3311525"/>
          <p14:tracePt t="11590" x="5778500" y="3284538"/>
          <p14:tracePt t="11605" x="5764213" y="3284538"/>
          <p14:tracePt t="11650" x="5737225" y="3284538"/>
          <p14:tracePt t="11667" x="5722938" y="3284538"/>
          <p14:tracePt t="11773" x="5710238" y="3284538"/>
          <p14:tracePt t="11797" x="5681663" y="3284538"/>
          <p14:tracePt t="11813" x="5681663" y="3311525"/>
          <p14:tracePt t="11830" x="5681663" y="3325813"/>
          <p14:tracePt t="11837" x="5681663" y="3340100"/>
          <p14:tracePt t="11853" x="5681663" y="3352800"/>
          <p14:tracePt t="11875" x="5681663" y="3381375"/>
          <p14:tracePt t="11889" x="5681663" y="3408363"/>
          <p14:tracePt t="11909" x="5681663" y="3435350"/>
          <p14:tracePt t="11952" x="5681663" y="3449638"/>
          <p14:tracePt t="11958" x="5681663" y="3463925"/>
          <p14:tracePt t="11975" x="5681663" y="3490913"/>
          <p14:tracePt t="11981" x="5681663" y="3505200"/>
          <p14:tracePt t="12006" x="5681663" y="3517900"/>
          <p14:tracePt t="12013" x="5695950" y="3532188"/>
          <p14:tracePt t="12040" x="5710238" y="3546475"/>
          <p14:tracePt t="12053" x="5710238" y="3560763"/>
          <p14:tracePt t="12080" x="5722938" y="3573463"/>
          <p14:tracePt t="12093" x="5722938" y="3587750"/>
          <p14:tracePt t="12126" x="5751513" y="3587750"/>
          <p14:tracePt t="12133" x="5764213" y="3587750"/>
          <p14:tracePt t="12141" x="5764213" y="3602038"/>
          <p14:tracePt t="12156" x="5792788" y="3602038"/>
          <p14:tracePt t="12165" x="5792788" y="3614738"/>
          <p14:tracePt t="12185" x="5807075" y="3614738"/>
          <p14:tracePt t="12202" x="5819775" y="3629025"/>
          <p14:tracePt t="12219" x="5834063" y="3629025"/>
          <p14:tracePt t="12220" x="5861050" y="3629025"/>
          <p14:tracePt t="12245" x="5875338" y="3629025"/>
          <p14:tracePt t="12253" x="5889625" y="3629025"/>
          <p14:tracePt t="12261" x="5902325" y="3629025"/>
          <p14:tracePt t="12280" x="5916613" y="3629025"/>
          <p14:tracePt t="12405" x="5930900" y="3629025"/>
          <p14:tracePt t="12565" x="5930900" y="3643313"/>
          <p14:tracePt t="12587" x="5916613" y="3656013"/>
          <p14:tracePt t="12589" x="5902325" y="3656013"/>
          <p14:tracePt t="12597" x="5889625" y="3656013"/>
          <p14:tracePt t="12622" x="5807075" y="3684588"/>
          <p14:tracePt t="12629" x="5764213" y="3684588"/>
          <p14:tracePt t="12649" x="5668963" y="3684588"/>
          <p14:tracePt t="12665" x="5516563" y="3684588"/>
          <p14:tracePt t="12682" x="5419725" y="3684588"/>
          <p14:tracePt t="12687" x="5365750" y="3684588"/>
          <p14:tracePt t="12693" x="5322888" y="3670300"/>
          <p14:tracePt t="12711" x="5240338" y="3643313"/>
          <p14:tracePt t="12729" x="5157788" y="3629025"/>
          <p14:tracePt t="12745" x="5075238" y="3614738"/>
          <p14:tracePt t="12749" x="5048250" y="3602038"/>
          <p14:tracePt t="12757" x="5019675" y="3602038"/>
          <p14:tracePt t="12765" x="4992688" y="3602038"/>
          <p14:tracePt t="12773" x="4951413" y="3602038"/>
          <p14:tracePt t="12791" x="4868863" y="3602038"/>
          <p14:tracePt t="12809" x="4799013" y="3602038"/>
          <p14:tracePt t="12825" x="4772025" y="3602038"/>
          <p14:tracePt t="12856" x="4757738" y="3602038"/>
          <p14:tracePt t="12873" x="4745038" y="3602038"/>
          <p14:tracePt t="12887" x="4730750" y="3587750"/>
          <p14:tracePt t="12906" x="4703763" y="3587750"/>
          <p14:tracePt t="12909" x="4689475" y="3587750"/>
          <p14:tracePt t="12917" x="4648200" y="3587750"/>
          <p14:tracePt t="12939" x="4565650" y="3587750"/>
          <p14:tracePt t="12942" x="4524375" y="3587750"/>
          <p14:tracePt t="12949" x="4468813" y="3587750"/>
          <p14:tracePt t="12970" x="4371975" y="3587750"/>
          <p14:tracePt t="12985" x="4275138" y="3587750"/>
          <p14:tracePt t="13001" x="4219575" y="3587750"/>
          <p14:tracePt t="13006" x="4192588" y="3587750"/>
          <p14:tracePt t="13013" x="4178300" y="3587750"/>
          <p14:tracePt t="13035" x="4151313" y="3587750"/>
          <p14:tracePt t="13045" x="4124325" y="3587750"/>
          <p14:tracePt t="13079" x="4083050" y="3602038"/>
          <p14:tracePt t="13095" x="4013200" y="3656013"/>
          <p14:tracePt t="13111" x="3903663" y="3697288"/>
          <p14:tracePt t="13117" x="3833813" y="3725863"/>
          <p14:tracePt t="13125" x="3778250" y="3740150"/>
          <p14:tracePt t="13142" x="3668713" y="3822700"/>
          <p14:tracePt t="13157" x="3586163" y="3849688"/>
          <p14:tracePt t="13173" x="3516313" y="3890963"/>
          <p14:tracePt t="13181" x="3489325" y="3919538"/>
          <p14:tracePt t="13189" x="3448050" y="3946525"/>
          <p14:tracePt t="13197" x="3406775" y="3960813"/>
          <p14:tracePt t="13204" x="3351213" y="3973513"/>
          <p14:tracePt t="13222" x="3241675" y="4043363"/>
          <p14:tracePt t="13254" x="2882900" y="4167188"/>
          <p14:tracePt t="13262" x="2813050" y="4181475"/>
          <p14:tracePt t="13269" x="2730500" y="4222750"/>
          <p14:tracePt t="13291" x="2592388" y="4278313"/>
          <p14:tracePt t="13293" x="2551113" y="4305300"/>
          <p14:tracePt t="13301" x="2509838" y="4319588"/>
          <p14:tracePt t="13319" x="2482850" y="4346575"/>
          <p14:tracePt t="13335" x="2454275" y="4373563"/>
          <p14:tracePt t="13351" x="2441575" y="4387850"/>
          <p14:tracePt t="13373" x="2427288" y="4387850"/>
          <p14:tracePt t="13399" x="2413000" y="4414838"/>
          <p14:tracePt t="13413" x="2400300" y="4414838"/>
          <p14:tracePt t="13430" x="2386013" y="4429125"/>
          <p14:tracePt t="13437" x="2344738" y="4443413"/>
          <p14:tracePt t="13445" x="2317750" y="4457700"/>
          <p14:tracePt t="13461" x="2233613" y="4511675"/>
          <p14:tracePt t="13476" x="2109788" y="4552950"/>
          <p14:tracePt t="13486" x="2054225" y="4581525"/>
          <p14:tracePt t="13505" x="1958975" y="4608513"/>
          <p14:tracePt t="13522" x="1903413" y="4649788"/>
          <p14:tracePt t="13525" x="1876425" y="4678363"/>
          <p14:tracePt t="13554" x="1862138" y="4678363"/>
          <p14:tracePt t="13569" x="1847850" y="4691063"/>
          <p14:tracePt t="13590" x="1833563" y="4691063"/>
          <p14:tracePt t="14069" x="1847850" y="4691063"/>
          <p14:tracePt t="14077" x="1862138" y="4691063"/>
          <p14:tracePt t="14097" x="1917700" y="4691063"/>
          <p14:tracePt t="14101" x="1944688" y="4664075"/>
          <p14:tracePt t="14110" x="2000250" y="4664075"/>
          <p14:tracePt t="14127" x="2082800" y="4649788"/>
          <p14:tracePt t="14143" x="2220913" y="4622800"/>
          <p14:tracePt t="14150" x="2262188" y="4594225"/>
          <p14:tracePt t="14157" x="2344738" y="4594225"/>
          <p14:tracePt t="14174" x="2441575" y="4567238"/>
          <p14:tracePt t="14191" x="2565400" y="4552950"/>
          <p14:tracePt t="14207" x="2703513" y="4525963"/>
          <p14:tracePt t="14213" x="2759075" y="4525963"/>
          <p14:tracePt t="14221" x="2800350" y="4511675"/>
          <p14:tracePt t="14229" x="2882900" y="4498975"/>
          <p14:tracePt t="14236" x="2936875" y="4498975"/>
          <p14:tracePt t="14253" x="3033713" y="4498975"/>
          <p14:tracePt t="14261" x="3074988" y="4484688"/>
          <p14:tracePt t="14268" x="3116263" y="4470400"/>
          <p14:tracePt t="14287" x="3171825" y="4470400"/>
          <p14:tracePt t="14293" x="3200400" y="4470400"/>
          <p14:tracePt t="14300" x="3213100" y="4457700"/>
          <p14:tracePt t="14318" x="3254375" y="4457700"/>
          <p14:tracePt t="14334" x="3268663" y="4457700"/>
          <p14:tracePt t="14341" x="3295650" y="4457700"/>
          <p14:tracePt t="14363" x="3309938" y="4457700"/>
          <p14:tracePt t="14367" x="3336925" y="4457700"/>
          <p14:tracePt t="14382" x="3392488" y="4457700"/>
          <p14:tracePt t="14389" x="3433763" y="4457700"/>
          <p14:tracePt t="14483" x="3557588" y="4484688"/>
          <p14:tracePt t="14517" x="3557588" y="4498975"/>
          <p14:tracePt t="14525" x="3586163" y="4498975"/>
          <p14:tracePt t="14546" x="3641725" y="4511675"/>
          <p14:tracePt t="14550" x="3736975" y="4511675"/>
          <p14:tracePt t="14557" x="3821113" y="4511675"/>
          <p14:tracePt t="14573" x="4041775" y="4511675"/>
          <p14:tracePt t="14590" x="4289425" y="4511675"/>
          <p14:tracePt t="14606" x="4537075" y="4511675"/>
          <p14:tracePt t="14614" x="4648200" y="4511675"/>
          <p14:tracePt t="14621" x="4745038" y="4511675"/>
          <p14:tracePt t="14636" x="4854575" y="4498975"/>
          <p14:tracePt t="14652" x="5075238" y="4443413"/>
          <p14:tracePt t="14654" x="5172075" y="4414838"/>
          <p14:tracePt t="14670" x="5407025" y="4387850"/>
          <p14:tracePt t="14678" x="5516563" y="4373563"/>
          <p14:tracePt t="14685" x="5640388" y="4360863"/>
          <p14:tracePt t="14699" x="5751513" y="4360863"/>
          <p14:tracePt t="14703" x="5861050" y="4360863"/>
          <p14:tracePt t="14718" x="6081713" y="4360863"/>
          <p14:tracePt t="14734" x="6248400" y="4346575"/>
          <p14:tracePt t="14741" x="6343650" y="4346575"/>
          <p14:tracePt t="14749" x="6413500" y="4346575"/>
          <p14:tracePt t="14757" x="6496050" y="4346575"/>
          <p14:tracePt t="14765" x="6551613" y="4346575"/>
          <p14:tracePt t="14773" x="6592888" y="4346575"/>
          <p14:tracePt t="14781" x="6648450" y="4346575"/>
          <p14:tracePt t="14789" x="6675438" y="4346575"/>
          <p14:tracePt t="14809" x="6716713" y="4346575"/>
          <p14:tracePt t="14891" x="6743700" y="4346575"/>
          <p14:tracePt t="14933" x="6757988" y="4346575"/>
          <p14:tracePt t="14957" x="6784975" y="4346575"/>
          <p14:tracePt t="14986" x="6826250" y="4346575"/>
          <p14:tracePt t="14989" x="6869113" y="4346575"/>
          <p14:tracePt t="14997" x="6937375" y="4346575"/>
          <p14:tracePt t="15022" x="7046913" y="4346575"/>
          <p14:tracePt t="15024" x="7089775" y="4346575"/>
          <p14:tracePt t="15029" x="7143750" y="4346575"/>
          <p14:tracePt t="15045" x="7296150" y="4346575"/>
          <p14:tracePt t="15053" x="7364413" y="4346575"/>
          <p14:tracePt t="15061" x="7446963" y="4332288"/>
          <p14:tracePt t="15080" x="7543800" y="4319588"/>
          <p14:tracePt t="15086" x="7599363" y="4319588"/>
          <p14:tracePt t="15107" x="7640638" y="4319588"/>
          <p14:tracePt t="15121" x="7764463" y="4319588"/>
          <p14:tracePt t="15125" x="7820025" y="4319588"/>
          <p14:tracePt t="15133" x="7861300" y="4319588"/>
          <p14:tracePt t="15141" x="7916863" y="4319588"/>
          <p14:tracePt t="15158" x="8013700" y="4319588"/>
          <p14:tracePt t="15165" x="8054975" y="4319588"/>
          <p14:tracePt t="15185" x="8096250" y="4319588"/>
          <p14:tracePt t="15188" x="8108950" y="4319588"/>
          <p14:tracePt t="15197" x="8137525" y="4319588"/>
          <p14:tracePt t="15233" x="8150225" y="4319588"/>
          <p14:tracePt t="15238" x="8178800" y="4319588"/>
          <p14:tracePt t="15253" x="8220075" y="4332288"/>
          <p14:tracePt t="15261" x="8247063" y="4346575"/>
          <p14:tracePt t="15271" x="8261350" y="4346575"/>
          <p14:tracePt t="15277" x="8288338" y="4346575"/>
          <p14:tracePt t="15295" x="8316913" y="4360863"/>
          <p14:tracePt t="15312" x="8329613" y="4360863"/>
          <p14:tracePt t="15558" x="8358188" y="4360863"/>
          <p14:tracePt t="15582" x="8385175" y="4360863"/>
          <p14:tracePt t="15589" x="8399463" y="4360863"/>
          <p14:tracePt t="15623" x="8467725" y="4346575"/>
          <p14:tracePt t="15629" x="8496300" y="4332288"/>
          <p14:tracePt t="15637" x="8523288" y="4305300"/>
          <p14:tracePt t="15644" x="8564563" y="4305300"/>
          <p14:tracePt t="15663" x="8634413" y="4235450"/>
          <p14:tracePt t="15669" x="8675688" y="4194175"/>
          <p14:tracePt t="15677" x="8702675" y="4181475"/>
          <p14:tracePt t="15693" x="8812213" y="4125913"/>
          <p14:tracePt t="15711" x="8882063" y="4056063"/>
          <p14:tracePt t="15725" x="8937625" y="3987800"/>
          <p14:tracePt t="15734" x="8978900" y="3946525"/>
          <p14:tracePt t="15741" x="9005888" y="3919538"/>
          <p14:tracePt t="15749" x="9032875" y="3890963"/>
          <p14:tracePt t="15757" x="9061450" y="3835400"/>
          <p14:tracePt t="15773" x="9117013" y="3781425"/>
          <p14:tracePt t="15792" x="9158288" y="3684588"/>
          <p14:tracePt t="15808" x="9199563" y="3629025"/>
          <p14:tracePt t="15814" x="9240838" y="3573463"/>
          <p14:tracePt t="15821" x="9267825" y="3532188"/>
          <p14:tracePt t="15829" x="9296400" y="3476625"/>
          <p14:tracePt t="15837" x="9296400" y="3463925"/>
          <p14:tracePt t="15846" x="9323388" y="3435350"/>
          <p14:tracePt t="15853" x="9323388" y="3422650"/>
          <p14:tracePt t="15902" x="9337675" y="3422650"/>
          <p14:tracePt t="15921" x="9337675" y="3435350"/>
          <p14:tracePt t="15925" x="9337675" y="3449638"/>
          <p14:tracePt t="15933" x="9337675" y="3476625"/>
          <p14:tracePt t="15954" x="9364663" y="3560763"/>
          <p14:tracePt t="15957" x="9378950" y="3602038"/>
          <p14:tracePt t="15965" x="9378950" y="3656013"/>
          <p14:tracePt t="15981" x="9391650" y="3752850"/>
          <p14:tracePt t="15998" x="9420225" y="3863975"/>
          <p14:tracePt t="16016" x="9420225" y="3960813"/>
          <p14:tracePt t="16021" x="9420225" y="3987800"/>
          <p14:tracePt t="16029" x="9420225" y="4014788"/>
          <p14:tracePt t="16036" x="9420225" y="4043363"/>
          <p14:tracePt t="16045" x="9420225" y="4070350"/>
          <p14:tracePt t="16053" x="9420225" y="4084638"/>
          <p14:tracePt t="16073" x="9420225" y="4111625"/>
          <p14:tracePt t="16181" x="9405938" y="4125913"/>
          <p14:tracePt t="16189" x="9391650" y="4125913"/>
          <p14:tracePt t="16208" x="9378950" y="4125913"/>
          <p14:tracePt t="16221" x="9364663" y="4111625"/>
          <p14:tracePt t="16250" x="9350375" y="4111625"/>
          <p14:tracePt t="16558" x="9337675" y="4111625"/>
          <p14:tracePt t="16582" x="9323388" y="4111625"/>
          <p14:tracePt t="16616" x="9309100" y="4125913"/>
          <p14:tracePt t="16632" x="9309100" y="4140200"/>
          <p14:tracePt t="16637" x="9309100" y="4152900"/>
          <p14:tracePt t="16667" x="9309100" y="4181475"/>
          <p14:tracePt t="16694" x="9309100" y="4194175"/>
          <p14:tracePt t="16711" x="9309100" y="4208463"/>
          <p14:tracePt t="16728" x="9309100" y="4235450"/>
          <p14:tracePt t="16742" x="9309100" y="4305300"/>
          <p14:tracePt t="16749" x="9309100" y="4346575"/>
          <p14:tracePt t="16757" x="9309100" y="4387850"/>
          <p14:tracePt t="16773" x="9309100" y="4511675"/>
          <p14:tracePt t="16791" x="9309100" y="4649788"/>
          <p14:tracePt t="16808" x="9309100" y="4773613"/>
          <p14:tracePt t="16813" x="9337675" y="4857750"/>
          <p14:tracePt t="16821" x="9350375" y="4940300"/>
          <p14:tracePt t="16838" x="9350375" y="5064125"/>
          <p14:tracePt t="16854" x="9350375" y="5187950"/>
          <p14:tracePt t="16869" x="9350375" y="5284788"/>
          <p14:tracePt t="16877" x="9350375" y="5326063"/>
          <p14:tracePt t="16885" x="9350375" y="5354638"/>
          <p14:tracePt t="16893" x="9350375" y="5381625"/>
          <p14:tracePt t="16901" x="9350375" y="5395913"/>
          <p14:tracePt t="16931" x="9350375" y="5437188"/>
          <p14:tracePt t="16934" x="9350375" y="5449888"/>
          <p14:tracePt t="16950" x="9350375" y="5464175"/>
          <p14:tracePt t="16957" x="9350375" y="5478463"/>
          <p14:tracePt t="16965" x="9350375" y="5491163"/>
          <p14:tracePt t="16973" x="9350375" y="5519738"/>
          <p14:tracePt t="16980" x="9350375" y="5534025"/>
          <p14:tracePt t="16988" x="9350375" y="5546725"/>
          <p14:tracePt t="16998" x="9350375" y="5575300"/>
          <p14:tracePt t="17005" x="9337675" y="5602288"/>
          <p14:tracePt t="17013" x="9337675" y="5629275"/>
          <p14:tracePt t="17021" x="9323388" y="5670550"/>
          <p14:tracePt t="17040" x="9296400" y="5795963"/>
          <p14:tracePt t="17055" x="9255125" y="5892800"/>
          <p14:tracePt t="17061" x="9240838" y="5961063"/>
          <p14:tracePt t="17069" x="9226550" y="6002338"/>
          <p14:tracePt t="17087" x="9170988" y="6084888"/>
          <p14:tracePt t="17104" x="9144000" y="6154738"/>
          <p14:tracePt t="17110" x="9129713" y="6181725"/>
          <p14:tracePt t="17117" x="9102725" y="6223000"/>
          <p14:tracePt t="17133" x="9075738" y="6237288"/>
          <p14:tracePt t="17135" x="9047163" y="6264275"/>
          <p14:tracePt t="17141" x="9005888" y="6305550"/>
          <p14:tracePt t="17148" x="8964613" y="6334125"/>
          <p14:tracePt t="17163" x="8896350" y="6346825"/>
          <p14:tracePt t="17165" x="8840788" y="6361113"/>
          <p14:tracePt t="17173" x="8743950" y="6375400"/>
          <p14:tracePt t="17195" x="8537575" y="6402388"/>
          <p14:tracePt t="17211" x="8302625" y="6402388"/>
          <p14:tracePt t="17213" x="8150225" y="6402388"/>
          <p14:tracePt t="17222" x="7985125" y="6402388"/>
          <p14:tracePt t="17242" x="7696200" y="6402388"/>
          <p14:tracePt t="17257" x="7364413" y="6402388"/>
          <p14:tracePt t="17274" x="6978650" y="6402388"/>
          <p14:tracePt t="17278" x="6799263" y="6388100"/>
          <p14:tracePt t="17286" x="6619875" y="6361113"/>
          <p14:tracePt t="17304" x="6178550" y="6251575"/>
          <p14:tracePt t="17321" x="5792788" y="6237288"/>
          <p14:tracePt t="17339" x="5475288" y="6181725"/>
          <p14:tracePt t="17341" x="5351463" y="6154738"/>
          <p14:tracePt t="17349" x="5227638" y="6154738"/>
          <p14:tracePt t="17359" x="5116513" y="6154738"/>
          <p14:tracePt t="17365" x="5033963" y="6154738"/>
          <p14:tracePt t="17386" x="4827588" y="6154738"/>
          <p14:tracePt t="17403" x="4648200" y="6154738"/>
          <p14:tracePt t="17419" x="4483100" y="6154738"/>
          <p14:tracePt t="17422" x="4371975" y="6154738"/>
          <p14:tracePt t="17429" x="4275138" y="6154738"/>
          <p14:tracePt t="17450" x="4110038" y="6154738"/>
          <p14:tracePt t="17465" x="3916363" y="6154738"/>
          <p14:tracePt t="17481" x="3736975" y="6154738"/>
          <p14:tracePt t="17485" x="3641725" y="6154738"/>
          <p14:tracePt t="17493" x="3586163" y="6154738"/>
          <p14:tracePt t="17503" x="3544888" y="6154738"/>
          <p14:tracePt t="17518" x="3503613" y="6154738"/>
          <p14:tracePt t="17525" x="3475038" y="6154738"/>
          <p14:tracePt t="17545" x="3433763" y="6154738"/>
          <p14:tracePt t="17561" x="3392488" y="6154738"/>
          <p14:tracePt t="17577" x="3268663" y="6196013"/>
          <p14:tracePt t="17581" x="3186113" y="6208713"/>
          <p14:tracePt t="17590" x="3089275" y="6237288"/>
          <p14:tracePt t="17609" x="2882900" y="6237288"/>
          <p14:tracePt t="17625" x="2633663" y="6237288"/>
          <p14:tracePt t="17641" x="2386013" y="6237288"/>
          <p14:tracePt t="17645" x="2289175" y="6237288"/>
          <p14:tracePt t="17653" x="2192338" y="6237288"/>
          <p14:tracePt t="17662" x="2138363" y="6237288"/>
          <p14:tracePt t="17669" x="2109788" y="6237288"/>
          <p14:tracePt t="17690" x="2041525" y="6237288"/>
          <p14:tracePt t="17705" x="2000250" y="6237288"/>
          <p14:tracePt t="17723" x="1985963" y="6237288"/>
          <p14:tracePt t="17738" x="1971675" y="6237288"/>
          <p14:tracePt t="17837" x="1958975" y="6237288"/>
          <p14:tracePt t="17958" x="1930400" y="6251575"/>
          <p14:tracePt t="17965" x="1930400" y="6264275"/>
          <p14:tracePt t="18003" x="1903413" y="6305550"/>
          <p14:tracePt t="18005" x="1903413" y="6319838"/>
          <p14:tracePt t="18013" x="1889125" y="6319838"/>
          <p14:tracePt t="18021" x="1889125" y="6346825"/>
          <p14:tracePt t="18037" x="1862138" y="6375400"/>
          <p14:tracePt t="18055" x="1833563" y="6402388"/>
          <p14:tracePt t="18070" x="1833563" y="6416675"/>
          <p14:tracePt t="18085" x="1820863" y="6416675"/>
          <p14:tracePt t="18093" x="1820863" y="6430963"/>
          <p14:tracePt t="18100" x="1820863" y="6443663"/>
          <p14:tracePt t="18116" x="1806575" y="6457950"/>
          <p14:tracePt t="18133" x="1792288" y="6472238"/>
          <p14:tracePt t="18558" x="1779588" y="6472238"/>
          <p14:tracePt t="18669" x="1779588" y="6484938"/>
          <p14:tracePt t="19335" x="1779588" y="6499225"/>
          <p14:tracePt t="19342" x="1751013" y="6499225"/>
          <p14:tracePt t="19350" x="1724025" y="6513513"/>
          <p14:tracePt t="19381" x="1641475" y="6526213"/>
          <p14:tracePt t="19461" x="1627188" y="6526213"/>
          <p14:tracePt t="19469" x="1612900" y="6526213"/>
          <p14:tracePt t="19476" x="1600200" y="6526213"/>
          <p14:tracePt t="19497" x="1571625" y="6526213"/>
          <p14:tracePt t="19509" x="1558925" y="6526213"/>
          <p14:tracePt t="19529" x="1544638" y="6526213"/>
          <p14:tracePt t="19661" x="1530350" y="6526213"/>
          <p14:tracePt t="19686" x="1544638" y="6526213"/>
          <p14:tracePt t="19701" x="1558925" y="6526213"/>
          <p14:tracePt t="19718" x="1627188" y="6526213"/>
          <p14:tracePt t="19725" x="1655763" y="6526213"/>
          <p14:tracePt t="19733" x="1682750" y="6526213"/>
          <p14:tracePt t="19741" x="1724025" y="6526213"/>
          <p14:tracePt t="19762" x="1751013" y="6526213"/>
          <p14:tracePt t="19779" x="1779588" y="6526213"/>
          <p14:tracePt t="19826" x="1792288" y="6526213"/>
          <p14:tracePt t="19862" x="1820863" y="6526213"/>
          <p14:tracePt t="20118" x="1792288" y="6526213"/>
          <p14:tracePt t="20127" x="1724025" y="6513513"/>
          <p14:tracePt t="20159" x="1571625" y="6472238"/>
          <p14:tracePt t="20177" x="1517650" y="6443663"/>
          <p14:tracePt t="20181" x="1489075" y="6443663"/>
          <p14:tracePt t="20189" x="1462088" y="6443663"/>
          <p14:tracePt t="20197" x="1420813" y="6430963"/>
          <p14:tracePt t="20204" x="1392238" y="6416675"/>
          <p14:tracePt t="20222" x="1309688" y="6375400"/>
          <p14:tracePt t="20241" x="1047750" y="6292850"/>
          <p14:tracePt t="20246" x="938213" y="6251575"/>
          <p14:tracePt t="20253" x="800100" y="6196013"/>
          <p14:tracePt t="20270" x="620713" y="6084888"/>
          <p14:tracePt t="20288" x="468313" y="5988050"/>
          <p14:tracePt t="20293" x="441325" y="5961063"/>
          <p14:tracePt t="20301" x="441325" y="5934075"/>
          <p14:tracePt t="20309" x="427038" y="5905500"/>
          <p14:tracePt t="20317" x="427038" y="5878513"/>
          <p14:tracePt t="20334" x="427038" y="5808663"/>
          <p14:tracePt t="20350" x="455613" y="5726113"/>
          <p14:tracePt t="20369" x="523875" y="5629275"/>
          <p14:tracePt t="20373" x="552450" y="5588000"/>
          <p14:tracePt t="20381" x="593725" y="5505450"/>
          <p14:tracePt t="20389" x="620713" y="5449888"/>
          <p14:tracePt t="20397" x="647700" y="5408613"/>
          <p14:tracePt t="20414" x="676275" y="5284788"/>
          <p14:tracePt t="20431" x="730250" y="5132388"/>
          <p14:tracePt t="20447" x="773113" y="4967288"/>
          <p14:tracePt t="20453" x="785813" y="4870450"/>
          <p14:tracePt t="20461" x="827088" y="4773613"/>
          <p14:tracePt t="20469" x="855663" y="4678363"/>
          <p14:tracePt t="20477" x="868363" y="4581525"/>
          <p14:tracePt t="20493" x="909638" y="4429125"/>
          <p14:tracePt t="20509" x="923925" y="4305300"/>
          <p14:tracePt t="20517" x="923925" y="4264025"/>
          <p14:tracePt t="20525" x="923925" y="4208463"/>
          <p14:tracePt t="20540" x="938213" y="4167188"/>
          <p14:tracePt t="20544" x="965200" y="4125913"/>
          <p14:tracePt t="20549" x="979488" y="4098925"/>
          <p14:tracePt t="20556" x="979488" y="4070350"/>
          <p14:tracePt t="20572" x="993775" y="4029075"/>
          <p14:tracePt t="20575" x="1006475" y="4014788"/>
          <p14:tracePt t="20581" x="1020763" y="4002088"/>
          <p14:tracePt t="20603" x="1047750" y="3946525"/>
          <p14:tracePt t="20632" x="1062038" y="3905250"/>
          <p14:tracePt t="20634" x="1089025" y="3849688"/>
          <p14:tracePt t="20637" x="1117600" y="3822700"/>
          <p14:tracePt t="20645" x="1130300" y="3781425"/>
          <p14:tracePt t="20654" x="1130300" y="3752850"/>
          <p14:tracePt t="20661" x="1144588" y="3740150"/>
          <p14:tracePt t="20682" x="1158875" y="3684588"/>
          <p14:tracePt t="20698" x="1158875" y="3643313"/>
          <p14:tracePt t="20714" x="1200150" y="3573463"/>
          <p14:tracePt t="20718" x="1200150" y="3546475"/>
          <p14:tracePt t="20725" x="1200150" y="3532188"/>
          <p14:tracePt t="20734" x="1200150" y="3517900"/>
          <p14:tracePt t="20741" x="1200150" y="3490913"/>
          <p14:tracePt t="20761" x="1241425" y="3449638"/>
          <p14:tracePt t="20778" x="1268413" y="3422650"/>
          <p14:tracePt t="20783" x="1296988" y="3422650"/>
          <p14:tracePt t="20789" x="1296988" y="3394075"/>
          <p14:tracePt t="20841" x="1323975" y="3381375"/>
          <p14:tracePt t="20861" x="1338263" y="3381375"/>
          <p14:tracePt t="20869" x="1350963" y="3367088"/>
          <p14:tracePt t="20890" x="1379538" y="3352800"/>
          <p14:tracePt t="20893" x="1406525" y="3311525"/>
          <p14:tracePt t="20901" x="1447800" y="3311525"/>
          <p14:tracePt t="20973" x="1462088" y="3297238"/>
          <p14:tracePt t="21002" x="1462088" y="3311525"/>
          <p14:tracePt t="21005" x="1462088" y="3325813"/>
          <p14:tracePt t="21013" x="1476375" y="3325813"/>
          <p14:tracePt t="21033" x="1476375" y="3340100"/>
          <p14:tracePt t="21037" x="1476375" y="3367088"/>
          <p14:tracePt t="21067" x="1476375" y="3394075"/>
          <p14:tracePt t="21069" x="1476375" y="3408363"/>
          <p14:tracePt t="21076" x="1476375" y="3422650"/>
          <p14:tracePt t="21085" x="1476375" y="3435350"/>
          <p14:tracePt t="21109" x="1476375" y="3463925"/>
          <p14:tracePt t="21117" x="1476375" y="3476625"/>
          <p14:tracePt t="21205" x="1476375" y="3490913"/>
          <p14:tracePt t="21221" x="1489075" y="3490913"/>
          <p14:tracePt t="21239" x="1503363" y="3476625"/>
          <p14:tracePt t="21245" x="1503363" y="3449638"/>
          <p14:tracePt t="21253" x="1530350" y="3408363"/>
          <p14:tracePt t="21266" x="1544638" y="3367088"/>
          <p14:tracePt t="21284" x="1585913" y="3255963"/>
          <p14:tracePt t="21299" x="1612900" y="3214688"/>
          <p14:tracePt t="21300" x="1627188" y="3160713"/>
          <p14:tracePt t="21309" x="1641475" y="3117850"/>
          <p14:tracePt t="21316" x="1641475" y="3105150"/>
          <p14:tracePt t="21410" x="1641475" y="3090863"/>
          <p14:tracePt t="21445" x="1641475" y="3105150"/>
          <p14:tracePt t="21453" x="1641475" y="3117850"/>
          <p14:tracePt t="21462" x="1641475" y="3132138"/>
          <p14:tracePt t="21475" x="1641475" y="3146425"/>
          <p14:tracePt t="21479" x="1641475" y="3160713"/>
          <p14:tracePt t="21485" x="1641475" y="3187700"/>
          <p14:tracePt t="21493" x="1641475" y="3201988"/>
          <p14:tracePt t="21520" x="1641475" y="3255963"/>
          <p14:tracePt t="21533" x="1641475" y="3270250"/>
          <p14:tracePt t="21616" x="1641475" y="3243263"/>
          <p14:tracePt t="21621" x="1668463" y="3201988"/>
          <p14:tracePt t="21629" x="1668463" y="3160713"/>
          <p14:tracePt t="21637" x="1724025" y="3076575"/>
          <p14:tracePt t="21645" x="1738313" y="3022600"/>
          <p14:tracePt t="21662" x="1765300" y="2981325"/>
          <p14:tracePt t="21681" x="1765300" y="2938463"/>
          <p14:tracePt t="21761" x="1765300" y="2952750"/>
          <p14:tracePt t="21765" x="1765300" y="2967038"/>
          <p14:tracePt t="21773" x="1765300" y="2981325"/>
          <p14:tracePt t="21794" x="1765300" y="3049588"/>
          <p14:tracePt t="21798" x="1765300" y="3076575"/>
          <p14:tracePt t="21805" x="1765300" y="3090863"/>
          <p14:tracePt t="21823" x="1765300" y="3117850"/>
          <p14:tracePt t="21841" x="1765300" y="3146425"/>
          <p14:tracePt t="21909" x="1792288" y="3117850"/>
          <p14:tracePt t="21916" x="1792288" y="3090863"/>
          <p14:tracePt t="21938" x="1792288" y="3063875"/>
          <p14:tracePt t="21942" x="1792288" y="3049588"/>
          <p14:tracePt t="21949" x="1792288" y="3035300"/>
          <p14:tracePt t="21969" x="1792288" y="3022600"/>
          <p14:tracePt t="21984" x="1792288" y="2994025"/>
          <p14:tracePt t="22033" x="1792288" y="3022600"/>
          <p14:tracePt t="22048" x="1779588" y="3117850"/>
          <p14:tracePt t="22053" x="1738313" y="3187700"/>
          <p14:tracePt t="22060" x="1724025" y="3228975"/>
          <p14:tracePt t="22069" x="1709738" y="3284538"/>
          <p14:tracePt t="22076" x="1697038" y="3325813"/>
          <p14:tracePt t="22085" x="1697038" y="3352800"/>
          <p14:tracePt t="22125" x="1697038" y="3340100"/>
          <p14:tracePt t="22133" x="1709738" y="3284538"/>
          <p14:tracePt t="22140" x="1724025" y="3201988"/>
          <p14:tracePt t="22155" x="1779588" y="3063875"/>
          <p14:tracePt t="22159" x="1847850" y="2952750"/>
          <p14:tracePt t="22165" x="1876425" y="2870200"/>
          <p14:tracePt t="22172" x="1903413" y="2787650"/>
          <p14:tracePt t="22186" x="1903413" y="2746375"/>
          <p14:tracePt t="22201" x="1917700" y="2732088"/>
          <p14:tracePt t="22222" x="1930400" y="2732088"/>
          <p14:tracePt t="22237" x="1930400" y="2759075"/>
          <p14:tracePt t="22244" x="1930400" y="2814638"/>
          <p14:tracePt t="22265" x="1930400" y="2884488"/>
          <p14:tracePt t="22269" x="1930400" y="2925763"/>
          <p14:tracePt t="22277" x="1930400" y="2952750"/>
          <p14:tracePt t="22286" x="1930400" y="2981325"/>
          <p14:tracePt t="22329" x="1971675" y="2981325"/>
          <p14:tracePt t="22346" x="1985963" y="2967038"/>
          <p14:tracePt t="22349" x="2000250" y="2938463"/>
          <p14:tracePt t="22357" x="2027238" y="2925763"/>
          <p14:tracePt t="22366" x="2082800" y="2884488"/>
          <p14:tracePt t="22373" x="2109788" y="2870200"/>
          <p14:tracePt t="22393" x="2151063" y="2855913"/>
          <p14:tracePt t="22426" x="2192338" y="2855913"/>
          <p14:tracePt t="22430" x="2206625" y="2870200"/>
          <p14:tracePt t="22437" x="2233613" y="2911475"/>
          <p14:tracePt t="22446" x="2274888" y="2967038"/>
          <p14:tracePt t="22462" x="2400300" y="3076575"/>
          <p14:tracePt t="22469" x="2482850" y="3146425"/>
          <p14:tracePt t="22476" x="2551113" y="3187700"/>
          <p14:tracePt t="22484" x="2620963" y="3255963"/>
          <p14:tracePt t="22504" x="2786063" y="3352800"/>
          <p14:tracePt t="22509" x="2827338" y="3408363"/>
          <p14:tracePt t="22517" x="2854325" y="3435350"/>
          <p14:tracePt t="22535" x="2909888" y="3490913"/>
          <p14:tracePt t="22551" x="2936875" y="3532188"/>
          <p14:tracePt t="22568" x="2936875" y="3560763"/>
          <p14:tracePt t="22574" x="2951163" y="3573463"/>
          <p14:tracePt t="22581" x="2965450" y="3587750"/>
          <p14:tracePt t="22589" x="2965450" y="3614738"/>
          <p14:tracePt t="22596" x="2965450" y="3656013"/>
          <p14:tracePt t="22605" x="2965450" y="3697288"/>
          <p14:tracePt t="22613" x="2965450" y="3740150"/>
          <p14:tracePt t="22621" x="2951163" y="3767138"/>
          <p14:tracePt t="22630" x="2951163" y="3808413"/>
          <p14:tracePt t="22645" x="2936875" y="3849688"/>
          <p14:tracePt t="22662" x="2924175" y="3919538"/>
          <p14:tracePt t="22678" x="2924175" y="4002088"/>
          <p14:tracePt t="22686" x="2924175" y="4043363"/>
          <p14:tracePt t="22693" x="2924175" y="4070350"/>
          <p14:tracePt t="22701" x="2924175" y="4084638"/>
          <p14:tracePt t="22708" x="2924175" y="4098925"/>
          <p14:tracePt t="22724" x="2924175" y="4111625"/>
          <p14:tracePt t="22742" x="2924175" y="4125913"/>
          <p14:tracePt t="22775" x="2924175" y="4140200"/>
          <p14:tracePt t="22789" x="2924175" y="4152900"/>
          <p14:tracePt t="22818" x="2909888" y="4181475"/>
          <p14:tracePt t="22840" x="2909888" y="4194175"/>
          <p14:tracePt t="22845" x="2909888" y="4208463"/>
          <p14:tracePt t="22868" x="2909888" y="4222750"/>
          <p14:tracePt t="22882" x="2909888" y="4235450"/>
          <p14:tracePt t="22885" x="2909888" y="4249738"/>
          <p14:tracePt t="22901" x="2909888" y="4278313"/>
          <p14:tracePt t="22921" x="2909888" y="4305300"/>
          <p14:tracePt t="22924" x="2909888" y="4332288"/>
          <p14:tracePt t="22933" x="2909888" y="4373563"/>
          <p14:tracePt t="22940" x="2909888" y="4414838"/>
          <p14:tracePt t="22962" x="2909888" y="4470400"/>
          <p14:tracePt t="22991" x="2909888" y="4525963"/>
          <p14:tracePt t="22994" x="2909888" y="4594225"/>
          <p14:tracePt t="22998" x="2909888" y="4622800"/>
          <p14:tracePt t="23017" x="2909888" y="4705350"/>
          <p14:tracePt t="23021" x="2909888" y="4746625"/>
          <p14:tracePt t="23030" x="2909888" y="4773613"/>
          <p14:tracePt t="23045" x="2909888" y="4843463"/>
          <p14:tracePt t="23053" x="2909888" y="4870450"/>
          <p14:tracePt t="23074" x="2909888" y="4911725"/>
          <p14:tracePt t="23077" x="2924175" y="4967288"/>
          <p14:tracePt t="23084" x="2936875" y="4995863"/>
          <p14:tracePt t="23106" x="2936875" y="5091113"/>
          <p14:tracePt t="23109" x="2936875" y="5119688"/>
          <p14:tracePt t="23116" x="2936875" y="5160963"/>
          <p14:tracePt t="23136" x="2936875" y="5243513"/>
          <p14:tracePt t="23141" x="2924175" y="5284788"/>
          <p14:tracePt t="23149" x="2924175" y="5326063"/>
          <p14:tracePt t="23169" x="2909888" y="5395913"/>
          <p14:tracePt t="23174" x="2895600" y="5422900"/>
          <p14:tracePt t="23195" x="2882900" y="5449888"/>
          <p14:tracePt t="23212" x="2868613" y="5534025"/>
          <p14:tracePt t="23214" x="2854325" y="5546725"/>
          <p14:tracePt t="23221" x="2841625" y="5575300"/>
          <p14:tracePt t="23229" x="2841625" y="5602288"/>
          <p14:tracePt t="23236" x="2841625" y="5643563"/>
          <p14:tracePt t="23258" x="2841625" y="5699125"/>
          <p14:tracePt t="23274" x="2841625" y="5754688"/>
          <p14:tracePt t="23278" x="2841625" y="5767388"/>
          <p14:tracePt t="23285" x="2841625" y="5795963"/>
          <p14:tracePt t="23305" x="2854325" y="5822950"/>
          <p14:tracePt t="23321" x="2882900" y="5878513"/>
          <p14:tracePt t="23336" x="2924175" y="5919788"/>
          <p14:tracePt t="23341" x="2936875" y="5946775"/>
          <p14:tracePt t="23349" x="2965450" y="5988050"/>
          <p14:tracePt t="23357" x="2992438" y="6002338"/>
          <p14:tracePt t="23365" x="3006725" y="6016625"/>
          <p14:tracePt t="23383" x="3074988" y="6057900"/>
          <p14:tracePt t="23401" x="3130550" y="6099175"/>
          <p14:tracePt t="23415" x="3227388" y="6140450"/>
          <p14:tracePt t="23422" x="3282950" y="6167438"/>
          <p14:tracePt t="23430" x="3336925" y="6167438"/>
          <p14:tracePt t="23437" x="3392488" y="6181725"/>
          <p14:tracePt t="23445" x="3462338" y="6196013"/>
          <p14:tracePt t="23453" x="3516313" y="6208713"/>
          <p14:tracePt t="23461" x="3586163" y="6223000"/>
          <p14:tracePt t="23479" x="3695700" y="6223000"/>
          <p14:tracePt t="23485" x="3736975" y="6223000"/>
          <p14:tracePt t="23492" x="3778250" y="6223000"/>
          <p14:tracePt t="23510" x="3833813" y="6223000"/>
          <p14:tracePt t="23526" x="3862388" y="6223000"/>
          <p14:tracePt t="23629" x="3821113" y="6223000"/>
          <p14:tracePt t="23638" x="3751263" y="6223000"/>
          <p14:tracePt t="23655" x="3544888" y="6223000"/>
          <p14:tracePt t="23661" x="3421063" y="6196013"/>
          <p14:tracePt t="23670" x="3282950" y="6167438"/>
          <p14:tracePt t="23677" x="3130550" y="6113463"/>
          <p14:tracePt t="23696" x="2895600" y="6002338"/>
          <p14:tracePt t="23701" x="2800350" y="5919788"/>
          <p14:tracePt t="23709" x="2703513" y="5849938"/>
          <p14:tracePt t="23729" x="2565400" y="5754688"/>
          <p14:tracePt t="23745" x="2509838" y="5643563"/>
          <p14:tracePt t="23750" x="2495550" y="5561013"/>
          <p14:tracePt t="23757" x="2495550" y="5491163"/>
          <p14:tracePt t="23765" x="2495550" y="5422900"/>
          <p14:tracePt t="23772" x="2551113" y="5354638"/>
          <p14:tracePt t="23791" x="2703513" y="5119688"/>
          <p14:tracePt t="23797" x="2759075" y="5022850"/>
          <p14:tracePt t="23804" x="2800350" y="4940300"/>
          <p14:tracePt t="23822" x="2868613" y="4829175"/>
          <p14:tracePt t="23839" x="2868613" y="4732338"/>
          <p14:tracePt t="23845" x="2882900" y="4691063"/>
          <p14:tracePt t="23852" x="2882900" y="4649788"/>
          <p14:tracePt t="23867" x="2882900" y="4622800"/>
          <p14:tracePt t="23883" x="2882900" y="4552950"/>
          <p14:tracePt t="23898" x="2882900" y="4511675"/>
          <p14:tracePt t="23901" x="2936875" y="4346575"/>
          <p14:tracePt t="23909" x="2951163" y="4291013"/>
          <p14:tracePt t="23917" x="2979738" y="4194175"/>
          <p14:tracePt t="23925" x="2992438" y="4098925"/>
          <p14:tracePt t="23932" x="3033713" y="4002088"/>
          <p14:tracePt t="23946" x="3062288" y="3919538"/>
          <p14:tracePt t="23950" x="3062288" y="3849688"/>
          <p14:tracePt t="23957" x="3074988" y="3767138"/>
          <p14:tracePt t="23965" x="3089275" y="3684588"/>
          <p14:tracePt t="23980" x="3089275" y="3629025"/>
          <p14:tracePt t="23982" x="3089275" y="3587750"/>
          <p14:tracePt t="23989" x="3089275" y="3517900"/>
          <p14:tracePt t="24014" x="3062288" y="3394075"/>
          <p14:tracePt t="24021" x="3062288" y="3381375"/>
          <p14:tracePt t="24041" x="3062288" y="3340100"/>
          <p14:tracePt t="24059" x="3033713" y="3311525"/>
          <p14:tracePt t="24078" x="3033713" y="3297238"/>
          <p14:tracePt t="24085" x="3033713" y="3284538"/>
          <p14:tracePt t="24104" x="3033713" y="3255963"/>
          <p14:tracePt t="24121" x="3033713" y="3228975"/>
          <p14:tracePt t="24153" x="3033713" y="3214688"/>
          <p14:tracePt t="24205" x="3033713" y="3187700"/>
          <p14:tracePt t="24229" x="3033713" y="3173413"/>
          <p14:tracePt t="24238" x="3048000" y="3160713"/>
          <p14:tracePt t="24254" x="3062288" y="3160713"/>
          <p14:tracePt t="24261" x="3074988" y="3146425"/>
          <p14:tracePt t="24281" x="3089275" y="3132138"/>
          <p14:tracePt t="24299" x="3103563" y="3132138"/>
          <p14:tracePt t="24314" x="3116263" y="3105150"/>
          <p14:tracePt t="24317" x="3130550" y="3090863"/>
          <p14:tracePt t="24325" x="3130550" y="3076575"/>
          <p14:tracePt t="24334" x="3144838" y="3063875"/>
          <p14:tracePt t="24429" x="3144838" y="3076575"/>
          <p14:tracePt t="24436" x="3144838" y="3090863"/>
          <p14:tracePt t="24446" x="3144838" y="3105150"/>
          <p14:tracePt t="24461" x="3144838" y="3117850"/>
          <p14:tracePt t="24463" x="3130550" y="3146425"/>
          <p14:tracePt t="24469" x="3130550" y="3160713"/>
          <p14:tracePt t="24489" x="3130550" y="3201988"/>
          <p14:tracePt t="24507" x="3130550" y="3228975"/>
          <p14:tracePt t="24522" x="3116263" y="3255963"/>
          <p14:tracePt t="24525" x="3103563" y="3284538"/>
          <p14:tracePt t="24552" x="3103563" y="3297238"/>
          <p14:tracePt t="24570" x="3103563" y="3325813"/>
          <p14:tracePt t="24646" x="3103563" y="3340100"/>
          <p14:tracePt t="24650" x="3103563" y="3352800"/>
          <p14:tracePt t="24661" x="3103563" y="3367088"/>
          <p14:tracePt t="24683" x="3103563" y="3381375"/>
          <p14:tracePt t="24686" x="3103563" y="3394075"/>
          <p14:tracePt t="24693" x="3103563" y="3408363"/>
          <p14:tracePt t="24712" x="3103563" y="3422650"/>
          <p14:tracePt t="24829" x="3116263" y="3449638"/>
          <p14:tracePt t="24869" x="3130550" y="3449638"/>
          <p14:tracePt t="24909" x="3159125" y="3435350"/>
          <p14:tracePt t="24917" x="3159125" y="3422650"/>
          <p14:tracePt t="24925" x="3171825" y="3408363"/>
          <p14:tracePt t="24933" x="3171825" y="3394075"/>
          <p14:tracePt t="24955" x="3186113" y="3352800"/>
          <p14:tracePt t="24957" x="3186113" y="3325813"/>
          <p14:tracePt t="24964" x="3200400" y="3284538"/>
          <p14:tracePt t="24987" x="3213100" y="3243263"/>
          <p14:tracePt t="24989" x="3213100" y="3201988"/>
          <p14:tracePt t="24996" x="3213100" y="3173413"/>
          <p14:tracePt t="25021" x="3241675" y="3090863"/>
          <p14:tracePt t="25023" x="3241675" y="3063875"/>
          <p14:tracePt t="25029" x="3241675" y="3049588"/>
          <p14:tracePt t="25048" x="3254375" y="3035300"/>
          <p14:tracePt t="25156" x="3254375" y="3049588"/>
          <p14:tracePt t="25165" x="3254375" y="3063875"/>
          <p14:tracePt t="25173" x="3254375" y="3105150"/>
          <p14:tracePt t="25181" x="3254375" y="3132138"/>
          <p14:tracePt t="25190" x="3254375" y="3160713"/>
          <p14:tracePt t="25206" x="3254375" y="3187700"/>
          <p14:tracePt t="25213" x="3254375" y="3228975"/>
          <p14:tracePt t="25233" x="3254375" y="3270250"/>
          <p14:tracePt t="25237" x="3254375" y="3284538"/>
          <p14:tracePt t="25245" x="3254375" y="3297238"/>
          <p14:tracePt t="25264" x="3254375" y="3311525"/>
          <p14:tracePt t="25269" x="3254375" y="3325813"/>
          <p14:tracePt t="25381" x="3254375" y="3311525"/>
          <p14:tracePt t="25388" x="3254375" y="3297238"/>
          <p14:tracePt t="25397" x="3254375" y="3284538"/>
          <p14:tracePt t="25424" x="3254375" y="3243263"/>
          <p14:tracePt t="25429" x="3254375" y="3228975"/>
          <p14:tracePt t="25436" x="3254375" y="3201988"/>
          <p14:tracePt t="25452" x="3254375" y="3187700"/>
          <p14:tracePt t="25557" x="3254375" y="3201988"/>
          <p14:tracePt t="25565" x="3254375" y="3214688"/>
          <p14:tracePt t="25582" x="3254375" y="3228975"/>
          <p14:tracePt t="25627" x="3254375" y="3243263"/>
          <p14:tracePt t="25862" x="3254375" y="3255963"/>
          <p14:tracePt t="25882" x="3241675" y="3255963"/>
          <p14:tracePt t="25894" x="3227388" y="3270250"/>
          <p14:tracePt t="25915" x="3213100" y="3297238"/>
          <p14:tracePt t="25943" x="3200400" y="3325813"/>
          <p14:tracePt t="26013" x="3186113" y="3325813"/>
          <p14:tracePt t="26045" x="3186113" y="3311525"/>
          <p14:tracePt t="26053" x="3186113" y="3297238"/>
          <p14:tracePt t="26125" x="3171825" y="3297238"/>
          <p14:tracePt t="26133" x="3159125" y="3297238"/>
          <p14:tracePt t="26156" x="3144838" y="3325813"/>
          <p14:tracePt t="26158" x="3130550" y="3340100"/>
          <p14:tracePt t="26165" x="3130550" y="3352800"/>
          <p14:tracePt t="26183" x="3103563" y="3394075"/>
          <p14:tracePt t="26200" x="3033713" y="3490913"/>
          <p14:tracePt t="26218" x="2936875" y="3573463"/>
          <p14:tracePt t="26221" x="2909888" y="3602038"/>
          <p14:tracePt t="26229" x="2882900" y="3656013"/>
          <p14:tracePt t="26237" x="2854325" y="3697288"/>
          <p14:tracePt t="26245" x="2841625" y="3725863"/>
          <p14:tracePt t="26267" x="2800350" y="3822700"/>
          <p14:tracePt t="26269" x="2786063" y="3849688"/>
          <p14:tracePt t="26277" x="2759075" y="3890963"/>
          <p14:tracePt t="26296" x="2730500" y="3960813"/>
          <p14:tracePt t="26313" x="2703513" y="4002088"/>
          <p14:tracePt t="26317" x="2662238" y="4070350"/>
          <p14:tracePt t="26325" x="2662238" y="4098925"/>
          <p14:tracePt t="26343" x="2620963" y="4167188"/>
          <p14:tracePt t="26361" x="2592388" y="4264025"/>
          <p14:tracePt t="26365" x="2579688" y="4291013"/>
          <p14:tracePt t="26373" x="2565400" y="4332288"/>
          <p14:tracePt t="26391" x="2565400" y="4387850"/>
          <p14:tracePt t="26397" x="2565400" y="4414838"/>
          <p14:tracePt t="26405" x="2538413" y="4429125"/>
          <p14:tracePt t="26422" x="2538413" y="4498975"/>
          <p14:tracePt t="26429" x="2538413" y="4525963"/>
          <p14:tracePt t="26437" x="2538413" y="4552950"/>
          <p14:tracePt t="26454" x="2538413" y="4594225"/>
          <p14:tracePt t="26471" x="2538413" y="4649788"/>
          <p14:tracePt t="26486" x="2551113" y="4691063"/>
          <p14:tracePt t="26493" x="2551113" y="4705350"/>
          <p14:tracePt t="26501" x="2551113" y="4719638"/>
          <p14:tracePt t="26509" x="2565400" y="4746625"/>
          <p14:tracePt t="26517" x="2579688" y="4787900"/>
          <p14:tracePt t="26525" x="2579688" y="4816475"/>
          <p14:tracePt t="26545" x="2592388" y="4829175"/>
          <p14:tracePt t="26549" x="2592388" y="4870450"/>
          <p14:tracePt t="26557" x="2592388" y="4899025"/>
          <p14:tracePt t="26577" x="2606675" y="4926013"/>
          <p14:tracePt t="26580" x="2606675" y="4940300"/>
          <p14:tracePt t="26589" x="2606675" y="4953000"/>
          <p14:tracePt t="26609" x="2606675" y="4981575"/>
          <p14:tracePt t="26626" x="2620963" y="5008563"/>
          <p14:tracePt t="26629" x="2633663" y="5008563"/>
          <p14:tracePt t="26637" x="2633663" y="5037138"/>
          <p14:tracePt t="26646" x="2633663" y="5064125"/>
          <p14:tracePt t="26661" x="2647950" y="5078413"/>
          <p14:tracePt t="26668" x="2647950" y="5091113"/>
          <p14:tracePt t="26688" x="2674938" y="5119688"/>
          <p14:tracePt t="26702" x="2689225" y="5132388"/>
          <p14:tracePt t="26720" x="2703513" y="5146675"/>
          <p14:tracePt t="26725" x="2716213" y="5160963"/>
          <p14:tracePt t="26733" x="2730500" y="5160963"/>
          <p14:tracePt t="26741" x="2744788" y="5160963"/>
          <p14:tracePt t="26749" x="2759075" y="5175250"/>
          <p14:tracePt t="26766" x="2786063" y="5202238"/>
          <p14:tracePt t="26783" x="2800350" y="5216525"/>
          <p14:tracePt t="26790" x="2813050" y="5216525"/>
          <p14:tracePt t="26797" x="2827338" y="5216525"/>
          <p14:tracePt t="26814" x="2841625" y="5216525"/>
          <p14:tracePt t="26830" x="2868613" y="5229225"/>
          <p14:tracePt t="26849" x="2924175" y="5243513"/>
          <p14:tracePt t="26853" x="2936875" y="5257800"/>
          <p14:tracePt t="26861" x="2951163" y="5270500"/>
          <p14:tracePt t="26869" x="2979738" y="5284788"/>
          <p14:tracePt t="26877" x="2992438" y="5299075"/>
          <p14:tracePt t="26893" x="3021013" y="5311775"/>
          <p14:tracePt t="26912" x="3062288" y="5326063"/>
          <p14:tracePt t="26917" x="3074988" y="5340350"/>
          <p14:tracePt t="26925" x="3089275" y="5354638"/>
          <p14:tracePt t="26942" x="3116263" y="5354638"/>
          <p14:tracePt t="26958" x="3159125" y="5367338"/>
          <p14:tracePt t="27590" x="3171825" y="5367338"/>
          <p14:tracePt t="27598" x="3186113" y="5367338"/>
          <p14:tracePt t="27606" x="3213100" y="5367338"/>
          <p14:tracePt t="27634" x="3268663" y="5367338"/>
          <p14:tracePt t="27637" x="3654425" y="5367338"/>
          <p14:tracePt t="27659" x="3957638" y="5367338"/>
          <p14:tracePt t="27661" x="4110038" y="5367338"/>
          <p14:tracePt t="27669" x="4275138" y="5367338"/>
          <p14:tracePt t="27690" x="4495800" y="5367338"/>
          <p14:tracePt t="27704" x="4633913" y="5367338"/>
          <p14:tracePt t="27722" x="4689475" y="5367338"/>
          <p14:tracePt t="27821" x="4716463" y="5367338"/>
          <p14:tracePt t="27849" x="4730750" y="5367338"/>
          <p14:tracePt t="27853" x="4745038" y="5367338"/>
          <p14:tracePt t="27861" x="4757738" y="5381625"/>
          <p14:tracePt t="27877" x="4772025" y="5395913"/>
          <p14:tracePt t="27911" x="4786313" y="5408613"/>
          <p14:tracePt t="27950" x="4786313" y="5437188"/>
          <p14:tracePt t="27978" x="4772025" y="5464175"/>
          <p14:tracePt t="27982" x="4757738" y="5478463"/>
          <p14:tracePt t="27988" x="4745038" y="5491163"/>
          <p14:tracePt t="28010" x="4730750" y="5534025"/>
          <p14:tracePt t="28013" x="4716463" y="5546725"/>
          <p14:tracePt t="28021" x="4703763" y="5575300"/>
          <p14:tracePt t="28040" x="4675188" y="5643563"/>
          <p14:tracePt t="28056" x="4633913" y="5684838"/>
          <p14:tracePt t="28072" x="4619625" y="5713413"/>
          <p14:tracePt t="28078" x="4619625" y="5726113"/>
          <p14:tracePt t="28085" x="4592638" y="5740400"/>
          <p14:tracePt t="28165" x="4592638" y="5754688"/>
          <p14:tracePt t="28186" x="4565650" y="5795963"/>
          <p14:tracePt t="28189" x="4565650" y="5808663"/>
          <p14:tracePt t="28197" x="4565650" y="5822950"/>
          <p14:tracePt t="28220" x="4565650" y="5849938"/>
          <p14:tracePt t="28222" x="4565650" y="5864225"/>
          <p14:tracePt t="28247" x="4565650" y="5892800"/>
          <p14:tracePt t="28253" x="4565650" y="5905500"/>
          <p14:tracePt t="28260" x="4565650" y="5919788"/>
          <p14:tracePt t="28278" x="4578350" y="5961063"/>
          <p14:tracePt t="28294" x="4578350" y="5975350"/>
          <p14:tracePt t="28301" x="4592638" y="5975350"/>
          <p14:tracePt t="28321" x="4592638" y="5988050"/>
          <p14:tracePt t="28340" x="4606925" y="6016625"/>
          <p14:tracePt t="28353" x="4619625" y="6016625"/>
          <p14:tracePt t="28356" x="4619625" y="6029325"/>
          <p14:tracePt t="28360" x="4633913" y="6029325"/>
          <p14:tracePt t="28365" x="4633913" y="6043613"/>
          <p14:tracePt t="28387" x="4660900" y="6072188"/>
          <p14:tracePt t="28389" x="4675188" y="6072188"/>
          <p14:tracePt t="28402" x="4689475" y="6072188"/>
          <p14:tracePt t="28405" x="4703763" y="6084888"/>
          <p14:tracePt t="28413" x="4703763" y="6099175"/>
          <p14:tracePt t="28432" x="4730750" y="6113463"/>
          <p14:tracePt t="28450" x="4757738" y="6113463"/>
          <p14:tracePt t="28465" x="4786313" y="6140450"/>
          <p14:tracePt t="28469" x="4799013" y="6140450"/>
          <p14:tracePt t="28477" x="4813300" y="6154738"/>
          <p14:tracePt t="28485" x="4827588" y="6167438"/>
          <p14:tracePt t="28493" x="4827588" y="6181725"/>
          <p14:tracePt t="28511" x="4868863" y="6208713"/>
          <p14:tracePt t="28530" x="4881563" y="6223000"/>
          <p14:tracePt t="28533" x="4910138" y="6223000"/>
          <p14:tracePt t="28541" x="4924425" y="6223000"/>
          <p14:tracePt t="28560" x="4924425" y="6251575"/>
          <p14:tracePt t="28565" x="4951413" y="6251575"/>
          <p14:tracePt t="28606" x="4965700" y="6264275"/>
          <p14:tracePt t="28644" x="4992688" y="6264275"/>
          <p14:tracePt t="28646" x="5006975" y="6264275"/>
          <p14:tracePt t="28653" x="5033963" y="6278563"/>
          <p14:tracePt t="28670" x="5075238" y="6292850"/>
          <p14:tracePt t="28686" x="5116513" y="6292850"/>
          <p14:tracePt t="28781" x="5130800" y="6305550"/>
          <p14:tracePt t="28802" x="5145088" y="6319838"/>
          <p14:tracePt t="28813" x="5157788" y="6319838"/>
          <p14:tracePt t="28935" x="5172075" y="6319838"/>
          <p14:tracePt t="28974" x="5186363" y="6319838"/>
          <p14:tracePt t="29086" x="5199063" y="6319838"/>
          <p14:tracePt t="29094" x="5213350" y="6319838"/>
          <p14:tracePt t="29102" x="5227638" y="6319838"/>
          <p14:tracePt t="29131" x="5295900" y="6334125"/>
          <p14:tracePt t="29150" x="5351463" y="6346825"/>
          <p14:tracePt t="29169" x="5378450" y="6346825"/>
          <p14:tracePt t="29173" x="5407025" y="6346825"/>
          <p14:tracePt t="29182" x="5448300" y="6346825"/>
          <p14:tracePt t="29198" x="5516563" y="6346825"/>
          <p14:tracePt t="29205" x="5543550" y="6346825"/>
          <p14:tracePt t="29242" x="5640388" y="6346825"/>
          <p14:tracePt t="29257" x="5681663" y="6346825"/>
          <p14:tracePt t="29262" x="5695950" y="6346825"/>
          <p14:tracePt t="29269" x="5710238" y="6346825"/>
          <p14:tracePt t="29289" x="5737225" y="6346825"/>
          <p14:tracePt t="29322" x="5764213" y="6361113"/>
          <p14:tracePt t="29337" x="5807075" y="6375400"/>
          <p14:tracePt t="29342" x="5819775" y="6375400"/>
          <p14:tracePt t="29349" x="5848350" y="6375400"/>
          <p14:tracePt t="29369" x="5930900" y="6375400"/>
          <p14:tracePt t="29386" x="5972175" y="6375400"/>
          <p14:tracePt t="29402" x="5984875" y="6375400"/>
          <p14:tracePt t="29418" x="6013450" y="6375400"/>
          <p14:tracePt t="29481" x="6040438" y="6388100"/>
          <p14:tracePt t="29515" x="6054725" y="6402388"/>
          <p14:tracePt t="29533" x="6069013" y="6416675"/>
          <p14:tracePt t="29710" x="6069013" y="6430963"/>
          <p14:tracePt t="29717" x="6096000" y="6430963"/>
          <p14:tracePt t="29738" x="6096000" y="6443663"/>
          <p14:tracePt t="29741" x="6122988" y="6443663"/>
          <p14:tracePt t="29766" x="6137275" y="6472238"/>
          <p14:tracePt t="30375" x="6096000" y="6457950"/>
          <p14:tracePt t="30382" x="6027738" y="6430963"/>
          <p14:tracePt t="30415" x="5627688" y="6278563"/>
          <p14:tracePt t="30421" x="5516563" y="6208713"/>
          <p14:tracePt t="30429" x="5407025" y="6154738"/>
          <p14:tracePt t="30451" x="5227638" y="6043613"/>
          <p14:tracePt t="30454" x="5145088" y="5988050"/>
          <p14:tracePt t="30461" x="5102225" y="5946775"/>
          <p14:tracePt t="30480" x="5019675" y="5837238"/>
          <p14:tracePt t="30495" x="5006975" y="5726113"/>
          <p14:tracePt t="30501" x="5006975" y="5670550"/>
          <p14:tracePt t="30508" x="5006975" y="5602288"/>
          <p14:tracePt t="30517" x="5019675" y="5505450"/>
          <p14:tracePt t="30525" x="5033963" y="5408613"/>
          <p14:tracePt t="30539" x="5048250" y="5340350"/>
          <p14:tracePt t="30556" x="5089525" y="5175250"/>
          <p14:tracePt t="30570" x="5102225" y="5091113"/>
          <p14:tracePt t="30573" x="5130800" y="5008563"/>
          <p14:tracePt t="30574" x="5145088" y="4940300"/>
          <p14:tracePt t="30581" x="5172075" y="4857750"/>
          <p14:tracePt t="30589" x="5186363" y="4802188"/>
          <p14:tracePt t="30597" x="5199063" y="4746625"/>
          <p14:tracePt t="30604" x="5213350" y="4678363"/>
          <p14:tracePt t="30621" x="5227638" y="4637088"/>
          <p14:tracePt t="30623" x="5227638" y="4594225"/>
          <p14:tracePt t="30629" x="5240338" y="4552950"/>
          <p14:tracePt t="30637" x="5240338" y="4470400"/>
          <p14:tracePt t="30652" x="5240338" y="4402138"/>
          <p14:tracePt t="30654" x="5240338" y="4319588"/>
          <p14:tracePt t="30661" x="5240338" y="4264025"/>
          <p14:tracePt t="30681" x="5240338" y="4152900"/>
          <p14:tracePt t="30699" x="5240338" y="4043363"/>
          <p14:tracePt t="30701" x="5240338" y="3960813"/>
          <p14:tracePt t="30709" x="5240338" y="3905250"/>
          <p14:tracePt t="30729" x="5240338" y="3835400"/>
          <p14:tracePt t="30746" x="5240338" y="3822700"/>
          <p14:tracePt t="30809" x="5240338" y="3808413"/>
          <p14:tracePt t="30812" x="5240338" y="3794125"/>
          <p14:tracePt t="30821" x="5240338" y="3767138"/>
          <p14:tracePt t="30844" x="5240338" y="3752850"/>
          <p14:tracePt t="30845" x="5240338" y="3740150"/>
          <p14:tracePt t="30852" x="5240338" y="3697288"/>
          <p14:tracePt t="30876" x="5254625" y="3643313"/>
          <p14:tracePt t="30877" x="5268913" y="3629025"/>
          <p14:tracePt t="30885" x="5268913" y="3602038"/>
          <p14:tracePt t="30903" x="5281613" y="3560763"/>
          <p14:tracePt t="30920" x="5295900" y="3505200"/>
          <p14:tracePt t="30935" x="5295900" y="3490913"/>
          <p14:tracePt t="31310" x="5310188" y="3490913"/>
          <p14:tracePt t="31367" x="5322888" y="3490913"/>
          <p14:tracePt t="31445" x="5337175" y="3476625"/>
          <p14:tracePt t="31453" x="5351463" y="3463925"/>
          <p14:tracePt t="32085" x="5365750" y="3463925"/>
          <p14:tracePt t="32093" x="5365750" y="3435350"/>
          <p14:tracePt t="32118" x="5365750" y="3422650"/>
          <p14:tracePt t="32120" x="5365750" y="3408363"/>
          <p14:tracePt t="32125" x="5365750" y="3394075"/>
          <p14:tracePt t="32145" x="5365750" y="3367088"/>
          <p14:tracePt t="32163" x="5365750" y="3340100"/>
          <p14:tracePt t="32179" x="5365750" y="3311525"/>
          <p14:tracePt t="32212" x="5365750" y="3284538"/>
          <p14:tracePt t="32214" x="5365750" y="3270250"/>
          <p14:tracePt t="32221" x="5365750" y="3255963"/>
          <p14:tracePt t="32241" x="5365750" y="3214688"/>
          <p14:tracePt t="32257" x="5365750" y="3173413"/>
          <p14:tracePt t="32272" x="5365750" y="3117850"/>
          <p14:tracePt t="32278" x="5365750" y="3105150"/>
          <p14:tracePt t="32285" x="5365750" y="3090863"/>
          <p14:tracePt t="32303" x="5365750" y="3035300"/>
          <p14:tracePt t="32320" x="5365750" y="2981325"/>
          <p14:tracePt t="32338" x="5365750" y="2938463"/>
          <p14:tracePt t="32353" x="5365750" y="2897188"/>
          <p14:tracePt t="32358" x="5365750" y="2884488"/>
          <p14:tracePt t="32365" x="5365750" y="2870200"/>
          <p14:tracePt t="32382" x="5365750" y="2843213"/>
          <p14:tracePt t="32400" x="5365750" y="2828925"/>
          <p14:tracePt t="32433" x="5365750" y="2801938"/>
          <p14:tracePt t="32449" x="5351463" y="2801938"/>
          <p14:tracePt t="33006" x="5337175" y="2801938"/>
          <p14:tracePt t="33014" x="5322888" y="2801938"/>
          <p14:tracePt t="33021" x="5295900" y="2801938"/>
          <p14:tracePt t="33048" x="5199063" y="2732088"/>
          <p14:tracePt t="33053" x="5116513" y="2676525"/>
          <p14:tracePt t="33071" x="5019675" y="2608263"/>
          <p14:tracePt t="33090" x="4924425" y="2566988"/>
          <p14:tracePt t="33104" x="4799013" y="2497138"/>
          <p14:tracePt t="33109" x="4757738" y="2484438"/>
          <p14:tracePt t="33117" x="4703763" y="2470150"/>
          <p14:tracePt t="33125" x="4660900" y="2455863"/>
          <p14:tracePt t="33132" x="4619625" y="2443163"/>
          <p14:tracePt t="33150" x="4565650" y="2428875"/>
          <p14:tracePt t="33170" x="4524375" y="2414588"/>
          <p14:tracePt t="33184" x="4468813" y="2414588"/>
          <p14:tracePt t="33188" x="4440238" y="2414588"/>
          <p14:tracePt t="33197" x="4398963" y="2414588"/>
          <p14:tracePt t="33207" x="4371975" y="2414588"/>
          <p14:tracePt t="33212" x="4330700" y="2414588"/>
          <p14:tracePt t="33230" x="4262438" y="2414588"/>
          <p14:tracePt t="33249" x="4206875" y="2414588"/>
          <p14:tracePt t="33253" x="4165600" y="2414588"/>
          <p14:tracePt t="33261" x="4151313" y="2414588"/>
          <p14:tracePt t="33283" x="4110038" y="2414588"/>
          <p14:tracePt t="33286" x="4095750" y="2414588"/>
          <p14:tracePt t="33293" x="4083050" y="2414588"/>
          <p14:tracePt t="33311" x="4068763" y="2428875"/>
          <p14:tracePt t="33329" x="4054475" y="2443163"/>
          <p14:tracePt t="33345" x="4027488" y="2455863"/>
          <p14:tracePt t="33350" x="4013200" y="2470150"/>
          <p14:tracePt t="33357" x="4013200" y="2484438"/>
          <p14:tracePt t="33374" x="3998913" y="2511425"/>
          <p14:tracePt t="33393" x="3986213" y="2525713"/>
          <p14:tracePt t="33409" x="3971925" y="2552700"/>
          <p14:tracePt t="33414" x="3971925" y="2566988"/>
          <p14:tracePt t="33441" x="3957638" y="2593975"/>
          <p14:tracePt t="33457" x="3957638" y="2608263"/>
          <p14:tracePt t="33473" x="3957638" y="2635250"/>
          <p14:tracePt t="33493" x="3957638" y="2663825"/>
          <p14:tracePt t="33518" x="3957638" y="2676525"/>
          <p14:tracePt t="33525" x="3957638" y="2690813"/>
          <p14:tracePt t="33532" x="3957638" y="2705100"/>
          <p14:tracePt t="33550" x="3957638" y="2732088"/>
          <p14:tracePt t="33564" x="3957638" y="2759075"/>
          <p14:tracePt t="33597" x="3957638" y="2773363"/>
          <p14:tracePt t="33621" x="3957638" y="2787650"/>
          <p14:tracePt t="33822" x="3971925" y="2787650"/>
          <p14:tracePt t="33926" x="3986213" y="2787650"/>
          <p14:tracePt t="34214" x="3998913" y="2787650"/>
          <p14:tracePt t="34430" x="4013200" y="2787650"/>
          <p14:tracePt t="34468" x="4013200" y="2814638"/>
          <p14:tracePt t="34671" x="4013200" y="2828925"/>
          <p14:tracePt t="34705" x="4013200" y="2843213"/>
          <p14:tracePt t="34717" x="4013200" y="2855913"/>
          <p14:tracePt t="34934" x="4013200" y="2870200"/>
          <p14:tracePt t="35037" x="4041775" y="2855913"/>
          <p14:tracePt t="35062" x="4054475" y="2843213"/>
          <p14:tracePt t="35085" x="4068763" y="2828925"/>
          <p14:tracePt t="35093" x="4083050" y="2828925"/>
          <p14:tracePt t="35111" x="4110038" y="2801938"/>
          <p14:tracePt t="35117" x="4137025" y="2787650"/>
          <p14:tracePt t="35135" x="4178300" y="2787650"/>
          <p14:tracePt t="35152" x="4219575" y="2787650"/>
          <p14:tracePt t="35159" x="4233863" y="2787650"/>
          <p14:tracePt t="35165" x="4248150" y="2787650"/>
          <p14:tracePt t="35182" x="4275138" y="2787650"/>
          <p14:tracePt t="35201" x="4316413" y="2787650"/>
          <p14:tracePt t="35216" x="4330700" y="2801938"/>
          <p14:tracePt t="35222" x="4344988" y="2801938"/>
          <p14:tracePt t="35228" x="4371975" y="2828925"/>
          <p14:tracePt t="35236" x="4386263" y="2828925"/>
          <p14:tracePt t="35244" x="4398963" y="2855913"/>
          <p14:tracePt t="35253" x="4413250" y="2870200"/>
          <p14:tracePt t="35260" x="4427538" y="2884488"/>
          <p14:tracePt t="35278" x="4468813" y="2911475"/>
          <p14:tracePt t="35294" x="4510088" y="2938463"/>
          <p14:tracePt t="35310" x="4537075" y="2981325"/>
          <p14:tracePt t="35317" x="4592638" y="3022600"/>
          <p14:tracePt t="35325" x="4606925" y="3049588"/>
          <p14:tracePt t="35333" x="4633913" y="3063875"/>
          <p14:tracePt t="35340" x="4633913" y="3076575"/>
          <p14:tracePt t="35358" x="4660900" y="3105150"/>
          <p14:tracePt t="35373" x="4675188" y="3146425"/>
          <p14:tracePt t="35390" x="4703763" y="3201988"/>
          <p14:tracePt t="35397" x="4716463" y="3214688"/>
          <p14:tracePt t="35404" x="4730750" y="3255963"/>
          <p14:tracePt t="35413" x="4745038" y="3284538"/>
          <p14:tracePt t="35420" x="4757738" y="3297238"/>
          <p14:tracePt t="35436" x="4772025" y="3325813"/>
          <p14:tracePt t="35437" x="4772025" y="3367088"/>
          <p14:tracePt t="35457" x="4786313" y="3408363"/>
          <p14:tracePt t="35461" x="4799013" y="3435350"/>
          <p14:tracePt t="35468" x="4813300" y="3449638"/>
          <p14:tracePt t="35483" x="4840288" y="3463925"/>
          <p14:tracePt t="35498" x="4868863" y="3490913"/>
          <p14:tracePt t="35501" x="4868863" y="3505200"/>
          <p14:tracePt t="35509" x="4881563" y="3517900"/>
          <p14:tracePt t="35518" x="4910138" y="3517900"/>
          <p14:tracePt t="35546" x="4937125" y="3532188"/>
          <p14:tracePt t="35581" x="4937125" y="3546475"/>
          <p14:tracePt t="35685" x="4951413" y="3560763"/>
          <p14:tracePt t="35706" x="4965700" y="3560763"/>
          <p14:tracePt t="35709" x="4978400" y="3560763"/>
          <p14:tracePt t="35716" x="4992688" y="3560763"/>
          <p14:tracePt t="35725" x="5019675" y="3560763"/>
          <p14:tracePt t="35741" x="5060950" y="3532188"/>
          <p14:tracePt t="35749" x="5102225" y="3517900"/>
          <p14:tracePt t="35767" x="5145088" y="3463925"/>
          <p14:tracePt t="35783" x="5172075" y="3449638"/>
          <p14:tracePt t="35801" x="5172075" y="3422650"/>
          <p14:tracePt t="35806" x="5186363" y="3422650"/>
          <p14:tracePt t="35861" x="5186363" y="3394075"/>
          <p14:tracePt t="35910" x="5186363" y="3381375"/>
          <p14:tracePt t="36045" x="5186363" y="3367088"/>
          <p14:tracePt t="36085" x="5186363" y="3352800"/>
          <p14:tracePt t="36125" x="5186363" y="3340100"/>
          <p14:tracePt t="36238" x="5186363" y="3325813"/>
          <p14:tracePt t="36285" x="5186363" y="3297238"/>
          <p14:tracePt t="36317" x="5186363" y="3284538"/>
          <p14:tracePt t="36341" x="5172075" y="3270250"/>
          <p14:tracePt t="36437" x="5172075" y="3255963"/>
          <p14:tracePt t="36454" x="5172075" y="3243263"/>
          <p14:tracePt t="36637" x="5172075" y="3255963"/>
          <p14:tracePt t="36806" x="5186363" y="3255963"/>
          <p14:tracePt t="36901" x="5186363" y="3270250"/>
          <p14:tracePt t="36918" x="5186363" y="3284538"/>
          <p14:tracePt t="36933" x="5186363" y="3297238"/>
          <p14:tracePt t="36935" x="5186363" y="3311525"/>
          <p14:tracePt t="36941" x="5172075" y="3340100"/>
          <p14:tracePt t="36950" x="5157788" y="3367088"/>
          <p14:tracePt t="36957" x="5130800" y="3394075"/>
          <p14:tracePt t="36977" x="5116513" y="3463925"/>
          <p14:tracePt t="36982" x="5102225" y="3476625"/>
          <p14:tracePt t="36990" x="5089525" y="3490913"/>
          <p14:tracePt t="36998" x="5075238" y="3517900"/>
          <p14:tracePt t="37005" x="5075238" y="3546475"/>
          <p14:tracePt t="37028" x="5075238" y="3573463"/>
          <p14:tracePt t="37030" x="5075238" y="3602038"/>
          <p14:tracePt t="37037" x="5075238" y="3614738"/>
          <p14:tracePt t="37058" x="5060950" y="3656013"/>
          <p14:tracePt t="37075" x="5048250" y="3697288"/>
          <p14:tracePt t="37090" x="5048250" y="3752850"/>
          <p14:tracePt t="37093" x="5033963" y="3822700"/>
          <p14:tracePt t="37101" x="5033963" y="3849688"/>
          <p14:tracePt t="37111" x="5033963" y="3890963"/>
          <p14:tracePt t="37117" x="5033963" y="3946525"/>
          <p14:tracePt t="37125" x="5033963" y="3987800"/>
          <p14:tracePt t="37132" x="5019675" y="4029075"/>
          <p14:tracePt t="37150" x="5006975" y="4111625"/>
          <p14:tracePt t="37169" x="4978400" y="4208463"/>
          <p14:tracePt t="37184" x="4978400" y="4291013"/>
          <p14:tracePt t="37189" x="4978400" y="4332288"/>
          <p14:tracePt t="37197" x="4992688" y="4373563"/>
          <p14:tracePt t="37205" x="5006975" y="4402138"/>
          <p14:tracePt t="37212" x="5033963" y="4414838"/>
          <p14:tracePt t="37230" x="5089525" y="4511675"/>
          <p14:tracePt t="37248" x="5116513" y="4552950"/>
          <p14:tracePt t="37253" x="5145088" y="4581525"/>
          <p14:tracePt t="37260" x="5145088" y="4594225"/>
          <p14:tracePt t="37269" x="5172075" y="4622800"/>
          <p14:tracePt t="37276" x="5172075" y="4637088"/>
          <p14:tracePt t="37293" x="5199063" y="4664075"/>
          <p14:tracePt t="37294" x="5199063" y="4691063"/>
          <p14:tracePt t="37310" x="5213350" y="4746625"/>
          <p14:tracePt t="37326" x="5227638" y="4816475"/>
          <p14:tracePt t="37333" x="5227638" y="4843463"/>
          <p14:tracePt t="37340" x="5240338" y="4884738"/>
          <p14:tracePt t="37349" x="5240338" y="4911725"/>
          <p14:tracePt t="37356" x="5254625" y="4926013"/>
          <p14:tracePt t="37376" x="5254625" y="4967288"/>
          <p14:tracePt t="37381" x="5254625" y="4995863"/>
          <p14:tracePt t="37388" x="5254625" y="5022850"/>
          <p14:tracePt t="37406" x="5254625" y="5064125"/>
          <p14:tracePt t="37422" x="5254625" y="5078413"/>
          <p14:tracePt t="37429" x="5254625" y="5105400"/>
          <p14:tracePt t="37465" x="5254625" y="5119688"/>
          <p14:tracePt t="37797" x="5268913" y="5132388"/>
          <p14:tracePt t="37918" x="5281613" y="5132388"/>
          <p14:tracePt t="38662" x="5295900" y="5146675"/>
          <p14:tracePt t="38713" x="5295900" y="5160963"/>
          <p14:tracePt t="38749" x="5310188" y="5160963"/>
          <p14:tracePt t="38779" x="5310188" y="5175250"/>
          <p14:tracePt t="38781" x="5322888" y="5175250"/>
          <p14:tracePt t="38812" x="5322888" y="5187950"/>
          <p14:tracePt t="38814" x="5322888" y="5202238"/>
          <p14:tracePt t="38840" x="5351463" y="5216525"/>
          <p14:tracePt t="38893" x="5378450" y="5216525"/>
          <p14:tracePt t="39118" x="5392738" y="5216525"/>
          <p14:tracePt t="39134" x="5407025" y="5216525"/>
          <p14:tracePt t="39174" x="5434013" y="5187950"/>
          <p14:tracePt t="39176" x="5448300" y="5175250"/>
          <p14:tracePt t="39181" x="5461000" y="5160963"/>
          <p14:tracePt t="39201" x="5489575" y="5132388"/>
          <p14:tracePt t="39205" x="5489575" y="5119688"/>
          <p14:tracePt t="39213" x="5502275" y="5105400"/>
          <p14:tracePt t="39231" x="5557838" y="5049838"/>
          <p14:tracePt t="39249" x="5613400" y="5022850"/>
          <p14:tracePt t="39253" x="5668963" y="4981575"/>
          <p14:tracePt t="39260" x="5737225" y="4953000"/>
          <p14:tracePt t="39269" x="5834063" y="4884738"/>
          <p14:tracePt t="39277" x="5943600" y="4843463"/>
          <p14:tracePt t="39294" x="6275388" y="4691063"/>
          <p14:tracePt t="39316" x="6634163" y="4511675"/>
          <p14:tracePt t="39317" x="6784975" y="4443413"/>
          <p14:tracePt t="39325" x="6923088" y="4346575"/>
          <p14:tracePt t="39332" x="7046913" y="4278313"/>
          <p14:tracePt t="39340" x="7158038" y="4194175"/>
          <p14:tracePt t="39360" x="7296150" y="4125913"/>
          <p14:tracePt t="39365" x="7351713" y="4084638"/>
          <p14:tracePt t="39372" x="7364413" y="4056063"/>
          <p14:tracePt t="39388" x="7392988" y="4014788"/>
          <p14:tracePt t="39406" x="7392988" y="3987800"/>
          <p14:tracePt t="39421" x="7392988" y="3973513"/>
          <p14:tracePt t="39454" x="7405688" y="3960813"/>
          <p14:tracePt t="39468" x="7419975" y="3932238"/>
          <p14:tracePt t="39493" x="7434263" y="3905250"/>
          <p14:tracePt t="39518" x="7446963" y="3905250"/>
          <p14:tracePt t="39525" x="7461250" y="3876675"/>
          <p14:tracePt t="39549" x="7475538" y="3876675"/>
          <p14:tracePt t="39579" x="7502525" y="3876675"/>
          <p14:tracePt t="39581" x="7531100" y="3876675"/>
          <p14:tracePt t="39609" x="7558088" y="3876675"/>
          <p14:tracePt t="39624" x="7599363" y="3890963"/>
          <p14:tracePt t="39641" x="7640638" y="3905250"/>
          <p14:tracePt t="39653" x="7654925" y="3919538"/>
          <p14:tracePt t="39709" x="7654925" y="3932238"/>
          <p14:tracePt t="39716" x="7654925" y="3946525"/>
          <p14:tracePt t="39734" x="7654925" y="3960813"/>
          <p14:tracePt t="39751" x="7640638" y="3987800"/>
          <p14:tracePt t="39757" x="7626350" y="3987800"/>
          <p14:tracePt t="39764" x="7613650" y="4002088"/>
          <p14:tracePt t="39779" x="7599363" y="4014788"/>
          <p14:tracePt t="39783" x="7572375" y="4029075"/>
          <p14:tracePt t="39789" x="7543800" y="4043363"/>
          <p14:tracePt t="39796" x="7531100" y="4056063"/>
          <p14:tracePt t="39810" x="7516813" y="4070350"/>
          <p14:tracePt t="39828" x="7475538" y="4084638"/>
          <p14:tracePt t="39841" x="7461250" y="4098925"/>
          <p14:tracePt t="39844" x="7446963" y="4098925"/>
          <p14:tracePt t="39853" x="7419975" y="4111625"/>
          <p14:tracePt t="39861" x="7405688" y="4125913"/>
          <p14:tracePt t="39869" x="7392988" y="4125913"/>
          <p14:tracePt t="39890" x="7378700" y="4152900"/>
          <p14:tracePt t="39906" x="7364413" y="4152900"/>
          <p14:tracePt t="39908" x="7351713" y="4181475"/>
          <p14:tracePt t="39926" x="7337425" y="4208463"/>
          <p14:tracePt t="39941" x="7323138" y="4208463"/>
          <p14:tracePt t="39958" x="7310438" y="4235450"/>
          <p14:tracePt t="39965" x="7310438" y="4249738"/>
          <p14:tracePt t="39973" x="7296150" y="4264025"/>
          <p14:tracePt t="39986" x="7281863" y="4264025"/>
          <p14:tracePt t="40021" x="7281863" y="4291013"/>
          <p14:tracePt t="40023" x="7281863" y="4332288"/>
          <p14:tracePt t="40029" x="7281863" y="4346575"/>
          <p14:tracePt t="40038" x="7281863" y="4373563"/>
          <p14:tracePt t="40045" x="7281863" y="4402138"/>
          <p14:tracePt t="40065" x="7254875" y="4443413"/>
          <p14:tracePt t="40081" x="7254875" y="4457700"/>
          <p14:tracePt t="40083" x="7254875" y="4484688"/>
          <p14:tracePt t="40099" x="7240588" y="4484688"/>
          <p14:tracePt t="40102" x="7226300" y="4525963"/>
          <p14:tracePt t="40109" x="7226300" y="4540250"/>
          <p14:tracePt t="40129" x="7226300" y="4552950"/>
          <p14:tracePt t="40148" x="7226300" y="4581525"/>
          <p14:tracePt t="40405" x="7226300" y="4594225"/>
          <p14:tracePt t="40413" x="7199313" y="4594225"/>
          <p14:tracePt t="40420" x="7199313" y="4608513"/>
          <p14:tracePt t="40434" x="7185025" y="4622800"/>
          <p14:tracePt t="40438" x="7172325" y="4637088"/>
          <p14:tracePt t="40446" x="7158038" y="4649788"/>
          <p14:tracePt t="40464" x="7143750" y="4678363"/>
          <p14:tracePt t="40480" x="7116763" y="4705350"/>
          <p14:tracePt t="40497" x="7089775" y="4787900"/>
          <p14:tracePt t="40501" x="7075488" y="4816475"/>
          <p14:tracePt t="40509" x="7075488" y="4829175"/>
          <p14:tracePt t="40518" x="7075488" y="4870450"/>
          <p14:tracePt t="40525" x="7075488" y="4911725"/>
          <p14:tracePt t="40543" x="7075488" y="4953000"/>
          <p14:tracePt t="40562" x="7075488" y="5008563"/>
          <p14:tracePt t="40578" x="7089775" y="5064125"/>
          <p14:tracePt t="40593" x="7102475" y="5105400"/>
          <p14:tracePt t="40598" x="7102475" y="5132388"/>
          <p14:tracePt t="40605" x="7102475" y="5160963"/>
          <p14:tracePt t="40625" x="7102475" y="5187950"/>
          <p14:tracePt t="40642" x="7102475" y="5216525"/>
          <p14:tracePt t="40673" x="7102475" y="5284788"/>
          <p14:tracePt t="40678" x="7102475" y="5299075"/>
          <p14:tracePt t="40694" x="7089775" y="5326063"/>
          <p14:tracePt t="40701" x="7089775" y="5354638"/>
          <p14:tracePt t="40722" x="7089775" y="5381625"/>
          <p14:tracePt t="40738" x="7075488" y="5437188"/>
          <p14:tracePt t="40754" x="7075488" y="5478463"/>
          <p14:tracePt t="40757" x="7075488" y="5505450"/>
          <p14:tracePt t="40765" x="7075488" y="5534025"/>
          <p14:tracePt t="40773" x="7075488" y="5546725"/>
          <p14:tracePt t="40780" x="7075488" y="5561013"/>
          <p14:tracePt t="40799" x="7075488" y="5616575"/>
          <p14:tracePt t="40816" x="7075488" y="5643563"/>
          <p14:tracePt t="40849" x="7075488" y="5726113"/>
          <p14:tracePt t="40854" x="7075488" y="5740400"/>
          <p14:tracePt t="40869" x="7075488" y="5767388"/>
          <p14:tracePt t="40871" x="7075488" y="5795963"/>
          <p14:tracePt t="40877" x="7075488" y="5808663"/>
          <p14:tracePt t="40886" x="7075488" y="5837238"/>
          <p14:tracePt t="40911" x="7089775" y="5864225"/>
          <p14:tracePt t="40930" x="7102475" y="5892800"/>
          <p14:tracePt t="40945" x="7131050" y="5919788"/>
          <p14:tracePt t="40949" x="7131050" y="5934075"/>
          <p14:tracePt t="40957" x="7143750" y="5946775"/>
          <p14:tracePt t="40965" x="7172325" y="5946775"/>
          <p14:tracePt t="40973" x="7185025" y="5961063"/>
          <p14:tracePt t="40991" x="7213600" y="6002338"/>
          <p14:tracePt t="41010" x="7281863" y="6016625"/>
          <p14:tracePt t="41013" x="7323138" y="6029325"/>
          <p14:tracePt t="41021" x="7351713" y="6043613"/>
          <p14:tracePt t="41029" x="7405688" y="6072188"/>
          <p14:tracePt t="41036" x="7461250" y="6084888"/>
          <p14:tracePt t="41054" x="7572375" y="6113463"/>
          <p14:tracePt t="41070" x="7723188" y="6140450"/>
          <p14:tracePt t="41085" x="7805738" y="6154738"/>
          <p14:tracePt t="41086" x="7875588" y="6154738"/>
          <p14:tracePt t="41094" x="7958138" y="6154738"/>
          <p14:tracePt t="41101" x="8026400" y="6154738"/>
          <p14:tracePt t="41108" x="8081963" y="6154738"/>
          <p14:tracePt t="41117" x="8137525" y="6154738"/>
          <p14:tracePt t="41125" x="8205788" y="6154738"/>
          <p14:tracePt t="41145" x="8329613" y="6154738"/>
          <p14:tracePt t="41161" x="8370888" y="6154738"/>
          <p14:tracePt t="41163" x="8399463" y="6154738"/>
          <p14:tracePt t="41177" x="8467725" y="6140450"/>
          <p14:tracePt t="41195" x="8496300" y="6140450"/>
          <p14:tracePt t="41526" x="8482013" y="6140450"/>
          <p14:tracePt t="41534" x="8467725" y="6140450"/>
          <p14:tracePt t="41542" x="8440738" y="6140450"/>
          <p14:tracePt t="41576" x="8413750" y="6154738"/>
          <p14:tracePt t="41577" x="8316913" y="6154738"/>
          <p14:tracePt t="41581" x="8288338" y="6154738"/>
          <p14:tracePt t="41588" x="8261350" y="6154738"/>
          <p14:tracePt t="41607" x="8205788" y="6167438"/>
          <p14:tracePt t="41623" x="8164513" y="6167438"/>
          <p14:tracePt t="41639" x="8150225" y="6167438"/>
          <p14:tracePt t="41645" x="8137525" y="6167438"/>
          <p14:tracePt t="41653" x="8123238" y="6167438"/>
          <p14:tracePt t="41741" x="8096250" y="6167438"/>
          <p14:tracePt t="41805" x="8081963" y="6167438"/>
          <p14:tracePt t="41833" x="8067675" y="6167438"/>
          <p14:tracePt t="41846" x="8054975" y="6167438"/>
          <p14:tracePt t="41868" x="8040688" y="6154738"/>
          <p14:tracePt t="41870" x="8040688" y="6126163"/>
          <p14:tracePt t="41877" x="8013700" y="6113463"/>
          <p14:tracePt t="41894" x="7999413" y="6057900"/>
          <p14:tracePt t="41909" x="7958138" y="6016625"/>
          <p14:tracePt t="41917" x="7958138" y="5988050"/>
          <p14:tracePt t="41924" x="7943850" y="5988050"/>
          <p14:tracePt t="41942" x="7916863" y="5975350"/>
          <p14:tracePt t="41949" x="7888288" y="5975350"/>
          <p14:tracePt t="41957" x="7875588" y="5975350"/>
          <p14:tracePt t="41989" x="7847013" y="5975350"/>
          <p14:tracePt t="42055" x="7834313" y="5975350"/>
          <p14:tracePt t="42093" x="7820025" y="6002338"/>
          <p14:tracePt t="42101" x="7805738" y="6002338"/>
          <p14:tracePt t="42122" x="7778750" y="6016625"/>
          <p14:tracePt t="42125" x="7764463" y="6016625"/>
          <p14:tracePt t="42132" x="7751763" y="6043613"/>
          <p14:tracePt t="42154" x="7708900" y="6072188"/>
          <p14:tracePt t="42157" x="7696200" y="6084888"/>
          <p14:tracePt t="42164" x="7681913" y="6113463"/>
          <p14:tracePt t="42181" x="7667625" y="6126163"/>
          <p14:tracePt t="42248" x="7640638" y="6126163"/>
          <p14:tracePt t="42293" x="7613650" y="6154738"/>
          <p14:tracePt t="42349" x="7599363" y="6181725"/>
          <p14:tracePt t="42356" x="7572375" y="6208713"/>
          <p14:tracePt t="42375" x="7558088" y="6223000"/>
          <p14:tracePt t="42389" x="7543800" y="6237288"/>
          <p14:tracePt t="42406" x="7531100" y="6251575"/>
          <p14:tracePt t="42425" x="7531100" y="6264275"/>
          <p14:tracePt t="42501" x="7531100" y="6278563"/>
          <p14:tracePt t="42509" x="7516813" y="6292850"/>
          <p14:tracePt t="42536" x="7502525" y="6305550"/>
          <p14:tracePt t="42541" x="7488238" y="6319838"/>
          <p14:tracePt t="42621" x="7488238" y="6334125"/>
          <p14:tracePt t="42647" x="7488238" y="6346825"/>
          <p14:tracePt t="42661" x="7475538" y="6346825"/>
          <p14:tracePt t="42680" x="7475538" y="6375400"/>
          <p14:tracePt t="42806" x="7446963" y="6388100"/>
          <p14:tracePt t="42842" x="7434263" y="6416675"/>
          <p14:tracePt t="42854" x="7434263" y="6443663"/>
          <p14:tracePt t="42880" x="7434263" y="6484938"/>
          <p14:tracePt t="42884" x="7446963" y="6499225"/>
          <p14:tracePt t="42893" x="7461250" y="6499225"/>
          <p14:tracePt t="42912" x="7488238" y="6526213"/>
          <p14:tracePt t="42937" x="7502525" y="6526213"/>
          <p14:tracePt t="42953" x="7502525" y="6540500"/>
          <p14:tracePt t="42969" x="7488238" y="6554788"/>
          <p14:tracePt t="42973" x="7475538" y="6567488"/>
          <p14:tracePt t="43150" x="7461250" y="6567488"/>
          <p14:tracePt t="43229" x="7461250" y="6554788"/>
          <p14:tracePt t="43259" x="7488238" y="6567488"/>
          <p14:tracePt t="43269" x="7502525" y="6581775"/>
          <p14:tracePt t="43277" x="7502525" y="6596063"/>
          <p14:tracePt t="43293" x="7502525" y="6637338"/>
          <p14:tracePt t="43301" x="7516813" y="6664325"/>
          <p14:tracePt t="43322" x="7531100" y="6692900"/>
          <p14:tracePt t="43430" x="7516813" y="6692900"/>
          <p14:tracePt t="43494" x="7502525" y="6678613"/>
          <p14:tracePt t="43509" x="7516813" y="6664325"/>
          <p14:tracePt t="43529" x="7543800" y="6637338"/>
          <p14:tracePt t="43533" x="7558088" y="6637338"/>
          <p14:tracePt t="43589" x="7585075" y="6623050"/>
          <p14:tracePt t="43597" x="7599363" y="6623050"/>
          <p14:tracePt t="43623" x="7613650" y="6610350"/>
          <p14:tracePt t="43652" x="7626350" y="6596063"/>
          <p14:tracePt t="43667" x="7626350" y="6567488"/>
          <p14:tracePt t="43669" x="7626350" y="6554788"/>
          <p14:tracePt t="43677" x="7626350" y="6540500"/>
          <p14:tracePt t="43684" x="7626350" y="6526213"/>
          <p14:tracePt t="43693" x="7626350" y="6499225"/>
          <p14:tracePt t="43714" x="7613650" y="6484938"/>
          <p14:tracePt t="43733" x="7585075" y="6472238"/>
          <p14:tracePt t="43748" x="7572375" y="6443663"/>
          <p14:tracePt t="43757" x="7558088" y="6443663"/>
          <p14:tracePt t="43783" x="7531100" y="6430963"/>
          <p14:tracePt t="43789" x="7516813" y="6430963"/>
          <p14:tracePt t="43797" x="7502525" y="6430963"/>
          <p14:tracePt t="43815" x="7488238" y="6402388"/>
          <p14:tracePt t="43820" x="7475538" y="6402388"/>
          <p14:tracePt t="43829" x="7434263" y="6402388"/>
          <p14:tracePt t="43847" x="7405688" y="6375400"/>
          <p14:tracePt t="43853" x="7378700" y="6375400"/>
          <p14:tracePt t="43873" x="7323138" y="6375400"/>
          <p14:tracePt t="43889" x="7267575" y="6375400"/>
          <p14:tracePt t="43904" x="7199313" y="6375400"/>
          <p14:tracePt t="43909" x="7172325" y="6375400"/>
          <p14:tracePt t="43917" x="7143750" y="6375400"/>
          <p14:tracePt t="43928" x="7116763" y="6388100"/>
          <p14:tracePt t="43932" x="7089775" y="6388100"/>
          <p14:tracePt t="43953" x="7046913" y="6388100"/>
          <p14:tracePt t="43971" x="7019925" y="6388100"/>
          <p14:tracePt t="43981" x="7019925" y="6375400"/>
          <p14:tracePt t="43989" x="7019925" y="6361113"/>
          <p14:tracePt t="43997" x="7019925" y="6346825"/>
          <p14:tracePt t="44022" x="7005638" y="6278563"/>
          <p14:tracePt t="44029" x="7005638" y="6251575"/>
          <p14:tracePt t="44049" x="7005638" y="6196013"/>
          <p14:tracePt t="44052" x="7005638" y="6154738"/>
          <p14:tracePt t="44060" x="7005638" y="6126163"/>
          <p14:tracePt t="44080" x="7005638" y="6084888"/>
          <p14:tracePt t="44085" x="7005638" y="6057900"/>
          <p14:tracePt t="44092" x="7005638" y="6029325"/>
          <p14:tracePt t="44111" x="7034213" y="5961063"/>
          <p14:tracePt t="44131" x="7061200" y="5919788"/>
          <p14:tracePt t="44133" x="7089775" y="5892800"/>
          <p14:tracePt t="44141" x="7102475" y="5864225"/>
          <p14:tracePt t="44162" x="7116763" y="5837238"/>
          <p14:tracePt t="44164" x="7116763" y="5822950"/>
          <p14:tracePt t="44173" x="7143750" y="5808663"/>
          <p14:tracePt t="44190" x="7158038" y="5767388"/>
          <p14:tracePt t="44197" x="7172325" y="5754688"/>
          <p14:tracePt t="44204" x="7172325" y="5740400"/>
          <p14:tracePt t="44221" x="7185025" y="5740400"/>
          <p14:tracePt t="44240" x="7185025" y="5713413"/>
          <p14:tracePt t="44289" x="7185025" y="5699125"/>
          <p14:tracePt t="44389" x="7185025" y="5684838"/>
          <p14:tracePt t="44417" x="7172325" y="5699125"/>
          <p14:tracePt t="44421" x="7172325" y="5713413"/>
          <p14:tracePt t="44451" x="7158038" y="5767388"/>
          <p14:tracePt t="44453" x="7143750" y="5795963"/>
          <p14:tracePt t="44461" x="7143750" y="5822950"/>
          <p14:tracePt t="44479" x="7143750" y="5892800"/>
          <p14:tracePt t="44495" x="7143750" y="5946775"/>
          <p14:tracePt t="44501" x="7143750" y="5988050"/>
          <p14:tracePt t="44508" x="7143750" y="6029325"/>
          <p14:tracePt t="44517" x="7143750" y="6072188"/>
          <p14:tracePt t="44524" x="7158038" y="6099175"/>
          <p14:tracePt t="44532" x="7172325" y="6126163"/>
          <p14:tracePt t="44540" x="7172325" y="6140450"/>
          <p14:tracePt t="44556" x="7185025" y="6167438"/>
          <p14:tracePt t="44570" x="7199313" y="6181725"/>
          <p14:tracePt t="44573" x="7226300" y="6223000"/>
          <p14:tracePt t="44583" x="7240588" y="6237288"/>
          <p14:tracePt t="44588" x="7254875" y="6264275"/>
          <p14:tracePt t="44605" x="7267575" y="6278563"/>
          <p14:tracePt t="44613" x="7281863" y="6278563"/>
          <p14:tracePt t="44634" x="7337425" y="6319838"/>
          <p14:tracePt t="44649" x="7378700" y="6346825"/>
          <p14:tracePt t="44665" x="7405688" y="6375400"/>
          <p14:tracePt t="44669" x="7446963" y="6388100"/>
          <p14:tracePt t="44677" x="7461250" y="6402388"/>
          <p14:tracePt t="44687" x="7475538" y="6416675"/>
          <p14:tracePt t="44693" x="7488238" y="6430963"/>
          <p14:tracePt t="44701" x="7516813" y="6457950"/>
          <p14:tracePt t="44709" x="7531100" y="6457950"/>
          <p14:tracePt t="44727" x="7585075" y="6484938"/>
          <p14:tracePt t="44743" x="7626350" y="6526213"/>
          <p14:tracePt t="44759" x="7681913" y="6540500"/>
          <p14:tracePt t="44764" x="7708900" y="6540500"/>
          <p14:tracePt t="44773" x="7723188" y="6540500"/>
          <p14:tracePt t="44781" x="7737475" y="6554788"/>
          <p14:tracePt t="44788" x="7751763" y="6554788"/>
          <p14:tracePt t="44808" x="7764463" y="6554788"/>
          <p14:tracePt t="44824" x="7778750" y="6554788"/>
          <p14:tracePt t="44855" x="7793038" y="6554788"/>
          <p14:tracePt t="44982" x="7820025" y="6554788"/>
          <p14:tracePt t="45013" x="7847013" y="6554788"/>
          <p14:tracePt t="45035" x="7861300" y="6554788"/>
          <p14:tracePt t="45037" x="7916863" y="6554788"/>
          <p14:tracePt t="45045" x="7943850" y="6554788"/>
          <p14:tracePt t="45053" x="7999413" y="6554788"/>
          <p14:tracePt t="45061" x="8040688" y="6554788"/>
          <p14:tracePt t="45083" x="8123238" y="6554788"/>
          <p14:tracePt t="45084" x="8164513" y="6554788"/>
          <p14:tracePt t="45093" x="8193088" y="6554788"/>
          <p14:tracePt t="45115" x="8247063" y="6554788"/>
          <p14:tracePt t="45117" x="8261350" y="6554788"/>
          <p14:tracePt t="45124" x="8275638" y="6554788"/>
          <p14:tracePt t="45141" x="8329613" y="6554788"/>
          <p14:tracePt t="45159" x="8358188" y="6540500"/>
          <p14:tracePt t="45175" x="8370888" y="6540500"/>
          <p14:tracePt t="45181" x="8385175" y="6540500"/>
          <p14:tracePt t="45189" x="8413750" y="6526213"/>
          <p14:tracePt t="45224" x="8426450" y="6513513"/>
          <p14:tracePt t="45245" x="8455025" y="6499225"/>
          <p14:tracePt t="45270" x="8482013" y="6484938"/>
          <p14:tracePt t="45286" x="8509000" y="6472238"/>
          <p14:tracePt t="45304" x="8537575" y="6457950"/>
          <p14:tracePt t="45317" x="8564563" y="6457950"/>
          <p14:tracePt t="45350" x="8578850" y="6443663"/>
          <p14:tracePt t="45381" x="8578850" y="6430963"/>
          <p14:tracePt t="45411" x="8578850" y="6416675"/>
          <p14:tracePt t="45427" x="8591550" y="6375400"/>
          <p14:tracePt t="45445" x="8591550" y="6361113"/>
          <p14:tracePt t="45446" x="8605838" y="6346825"/>
          <p14:tracePt t="45453" x="8605838" y="6319838"/>
          <p14:tracePt t="45460" x="8605838" y="6305550"/>
          <p14:tracePt t="45469" x="8605838" y="6292850"/>
          <p14:tracePt t="45476" x="8620125" y="6278563"/>
          <p14:tracePt t="45507" x="8620125" y="6251575"/>
          <p14:tracePt t="45526" x="8620125" y="6223000"/>
          <p14:tracePt t="45540" x="8620125" y="6208713"/>
          <p14:tracePt t="45542" x="8620125" y="6196013"/>
          <p14:tracePt t="45549" x="8620125" y="6181725"/>
          <p14:tracePt t="45557" x="8620125" y="6167438"/>
          <p14:tracePt t="45565" x="8620125" y="6140450"/>
          <p14:tracePt t="45572" x="8620125" y="6113463"/>
          <p14:tracePt t="45588" x="8620125" y="6072188"/>
          <p14:tracePt t="45604" x="8620125" y="6057900"/>
          <p14:tracePt t="45618" x="8591550" y="6016625"/>
          <p14:tracePt t="45622" x="8591550" y="5946775"/>
          <p14:tracePt t="45629" x="8578850" y="5919788"/>
          <p14:tracePt t="45637" x="8564563" y="5905500"/>
          <p14:tracePt t="45652" x="8550275" y="5878513"/>
          <p14:tracePt t="45667" x="8537575" y="5849938"/>
          <p14:tracePt t="45682" x="8537575" y="5822950"/>
          <p14:tracePt t="45685" x="8509000" y="5795963"/>
          <p14:tracePt t="45694" x="8496300" y="5781675"/>
          <p14:tracePt t="45717" x="8482013" y="5781675"/>
          <p14:tracePt t="45731" x="8467725" y="5781675"/>
          <p14:tracePt t="45749" x="8440738" y="5767388"/>
          <p14:tracePt t="45750" x="8413750" y="5767388"/>
          <p14:tracePt t="45757" x="8385175" y="5767388"/>
          <p14:tracePt t="45765" x="8358188" y="5767388"/>
          <p14:tracePt t="45780" x="8329613" y="5754688"/>
          <p14:tracePt t="45782" x="8302625" y="5754688"/>
          <p14:tracePt t="45788" x="8275638" y="5740400"/>
          <p14:tracePt t="45811" x="8193088" y="5726113"/>
          <p14:tracePt t="45826" x="8096250" y="5684838"/>
          <p14:tracePt t="45829" x="8040688" y="5684838"/>
          <p14:tracePt t="45837" x="7972425" y="5670550"/>
          <p14:tracePt t="45846" x="7916863" y="5643563"/>
          <p14:tracePt t="45863" x="7778750" y="5616575"/>
          <p14:tracePt t="45869" x="7696200" y="5602288"/>
          <p14:tracePt t="45891" x="7558088" y="5575300"/>
          <p14:tracePt t="45892" x="7488238" y="5575300"/>
          <p14:tracePt t="45901" x="7434263" y="5575300"/>
          <p14:tracePt t="45920" x="7296150" y="5575300"/>
          <p14:tracePt t="45925" x="7213600" y="5561013"/>
          <p14:tracePt t="45933" x="7143750" y="5546725"/>
          <p14:tracePt t="45967" x="6896100" y="5546725"/>
          <p14:tracePt t="45973" x="6840538" y="5546725"/>
          <p14:tracePt t="45980" x="6784975" y="5546725"/>
          <p14:tracePt t="46001" x="6689725" y="5546725"/>
          <p14:tracePt t="46005" x="6619875" y="5561013"/>
          <p14:tracePt t="46013" x="6551613" y="5575300"/>
          <p14:tracePt t="46021" x="6496050" y="5575300"/>
          <p14:tracePt t="46028" x="6427788" y="5575300"/>
          <p14:tracePt t="46049" x="6330950" y="5575300"/>
          <p14:tracePt t="46053" x="6289675" y="5575300"/>
          <p14:tracePt t="46060" x="6219825" y="5575300"/>
          <p14:tracePt t="46077" x="6164263" y="5575300"/>
          <p14:tracePt t="46093" x="6054725" y="5588000"/>
          <p14:tracePt t="46094" x="5972175" y="5616575"/>
          <p14:tracePt t="46101" x="5916613" y="5616575"/>
          <p14:tracePt t="46108" x="5861050" y="5643563"/>
          <p14:tracePt t="46125" x="5764213" y="5670550"/>
          <p14:tracePt t="46133" x="5710238" y="5684838"/>
          <p14:tracePt t="46155" x="5586413" y="5713413"/>
          <p14:tracePt t="46171" x="5475288" y="5754688"/>
          <p14:tracePt t="46187" x="5378450" y="5767388"/>
          <p14:tracePt t="46189" x="5322888" y="5767388"/>
          <p14:tracePt t="46197" x="5295900" y="5767388"/>
          <p14:tracePt t="46206" x="5254625" y="5781675"/>
          <p14:tracePt t="46222" x="5172075" y="5781675"/>
          <p14:tracePt t="46229" x="5130800" y="5781675"/>
          <p14:tracePt t="46251" x="5060950" y="5795963"/>
          <p14:tracePt t="46266" x="5019675" y="5795963"/>
          <p14:tracePt t="46269" x="4978400" y="5822950"/>
          <p14:tracePt t="46277" x="4937125" y="5837238"/>
          <p14:tracePt t="46296" x="4868863" y="5849938"/>
          <p14:tracePt t="46301" x="4854575" y="5849938"/>
          <p14:tracePt t="46309" x="4840288" y="5864225"/>
          <p14:tracePt t="46328" x="4772025" y="5878513"/>
          <p14:tracePt t="46343" x="4716463" y="5905500"/>
          <p14:tracePt t="46350" x="4689475" y="5905500"/>
          <p14:tracePt t="46357" x="4648200" y="5919788"/>
          <p14:tracePt t="46365" x="4633913" y="5919788"/>
          <p14:tracePt t="46372" x="4619625" y="5919788"/>
          <p14:tracePt t="46389" x="4551363" y="5934075"/>
          <p14:tracePt t="46408" x="4510088" y="5946775"/>
          <p14:tracePt t="46423" x="4454525" y="5946775"/>
          <p14:tracePt t="46429" x="4427538" y="5946775"/>
          <p14:tracePt t="46436" x="4386263" y="5946775"/>
          <p14:tracePt t="46445" x="4344988" y="5946775"/>
          <p14:tracePt t="46452" x="4303713" y="5946775"/>
          <p14:tracePt t="46460" x="4262438" y="5946775"/>
          <p14:tracePt t="46468" x="4233863" y="5946775"/>
          <p14:tracePt t="46484" x="4206875" y="5946775"/>
          <p14:tracePt t="46500" x="4165600" y="5946775"/>
          <p14:tracePt t="46502" x="4068763" y="5946775"/>
          <p14:tracePt t="46518" x="3971925" y="5946775"/>
          <p14:tracePt t="46525" x="3916363" y="5946775"/>
          <p14:tracePt t="46533" x="3862388" y="5946775"/>
          <p14:tracePt t="46541" x="3792538" y="5946775"/>
          <p14:tracePt t="46548" x="3724275" y="5946775"/>
          <p14:tracePt t="46563" x="3654425" y="5946775"/>
          <p14:tracePt t="46581" x="3613150" y="5946775"/>
          <p14:tracePt t="46596" x="3516313" y="5946775"/>
          <p14:tracePt t="46598" x="3406775" y="5946775"/>
          <p14:tracePt t="46605" x="3365500" y="5946775"/>
          <p14:tracePt t="46613" x="3324225" y="5946775"/>
          <p14:tracePt t="46628" x="3295650" y="5946775"/>
          <p14:tracePt t="46631" x="3254375" y="5946775"/>
          <p14:tracePt t="46646" x="3159125" y="5934075"/>
          <p14:tracePt t="46661" x="3116263" y="5934075"/>
          <p14:tracePt t="46662" x="3062288" y="5934075"/>
          <p14:tracePt t="46669" x="3021013" y="5934075"/>
          <p14:tracePt t="46677" x="2979738" y="5934075"/>
          <p14:tracePt t="46691" x="2924175" y="5934075"/>
          <p14:tracePt t="46707" x="2895600" y="5934075"/>
          <p14:tracePt t="46710" x="2813050" y="5934075"/>
          <p14:tracePt t="46723" x="2786063" y="5934075"/>
          <p14:tracePt t="46726" x="2759075" y="5934075"/>
          <p14:tracePt t="46732" x="2730500" y="5934075"/>
          <p14:tracePt t="46741" x="2716213" y="5934075"/>
          <p14:tracePt t="46757" x="2689225" y="5934075"/>
          <p14:tracePt t="46772" x="2662238" y="5934075"/>
          <p14:tracePt t="46774" x="2620963" y="5934075"/>
          <p14:tracePt t="46781" x="2592388" y="5919788"/>
          <p14:tracePt t="46789" x="2565400" y="5919788"/>
          <p14:tracePt t="46803" x="2551113" y="5919788"/>
          <p14:tracePt t="46820" x="2538413" y="5919788"/>
          <p14:tracePt t="46822" x="2482850" y="5919788"/>
          <p14:tracePt t="46838" x="2413000" y="5919788"/>
          <p14:tracePt t="46845" x="2400300" y="5919788"/>
          <p14:tracePt t="46853" x="2371725" y="5919788"/>
          <p14:tracePt t="46868" x="2344738" y="5919788"/>
          <p14:tracePt t="46883" x="2317750" y="5919788"/>
          <p14:tracePt t="46886" x="2274888" y="5919788"/>
          <p14:tracePt t="46901" x="2233613" y="5905500"/>
          <p14:tracePt t="46909" x="2206625" y="5905500"/>
          <p14:tracePt t="46917" x="2192338" y="5905500"/>
          <p14:tracePt t="46931" x="2179638" y="5892800"/>
          <p14:tracePt t="46950" x="2165350" y="5892800"/>
          <p14:tracePt t="46963" x="2109788" y="5878513"/>
          <p14:tracePt t="46966" x="2054225" y="5878513"/>
          <p14:tracePt t="46973" x="2027238" y="5878513"/>
          <p14:tracePt t="46980" x="2012950" y="5878513"/>
          <p14:tracePt t="46989" x="1985963" y="5878513"/>
          <p14:tracePt t="46996" x="1971675" y="5878513"/>
          <p14:tracePt t="47014" x="1903413" y="5878513"/>
          <p14:tracePt t="47021" x="1889125" y="5878513"/>
          <p14:tracePt t="47045" x="1876425" y="5878513"/>
          <p14:tracePt t="47066" x="1862138" y="5878513"/>
          <p14:tracePt t="47069" x="1847850" y="5878513"/>
          <p14:tracePt t="47076" x="1833563" y="5878513"/>
          <p14:tracePt t="47093" x="1820863" y="5878513"/>
          <p14:tracePt t="47110" x="1779588" y="5878513"/>
          <p14:tracePt t="47125" x="1724025" y="5878513"/>
          <p14:tracePt t="47133" x="1709738" y="5878513"/>
          <p14:tracePt t="47141" x="1668463" y="5878513"/>
          <p14:tracePt t="47148" x="1641475" y="5878513"/>
          <p14:tracePt t="47156" x="1612900" y="5878513"/>
          <p14:tracePt t="47170" x="1600200" y="5878513"/>
          <p14:tracePt t="47174" x="1585913" y="5878513"/>
          <p14:tracePt t="47181" x="1558925" y="5878513"/>
          <p14:tracePt t="47202" x="1544638" y="5878513"/>
          <p14:tracePt t="47221" x="1489075" y="5892800"/>
          <p14:tracePt t="47229" x="1462088" y="5892800"/>
          <p14:tracePt t="47251" x="1435100" y="5905500"/>
          <p14:tracePt t="47285" x="1406525" y="5919788"/>
          <p14:tracePt t="47308" x="1392238" y="5934075"/>
          <p14:tracePt t="47317" x="1379538" y="5961063"/>
          <p14:tracePt t="47325" x="1379538" y="5975350"/>
          <p14:tracePt t="47346" x="1379538" y="5988050"/>
          <p14:tracePt t="47378" x="1379538" y="6029325"/>
          <p14:tracePt t="47380" x="1379538" y="6043613"/>
          <p14:tracePt t="47401" x="1392238" y="6057900"/>
          <p14:tracePt t="47405" x="1392238" y="6072188"/>
          <p14:tracePt t="47428" x="1406525" y="6084888"/>
          <p14:tracePt t="47441" x="1435100" y="6099175"/>
          <p14:tracePt t="47445" x="1435100" y="6126163"/>
          <p14:tracePt t="47474" x="1476375" y="6154738"/>
          <p14:tracePt t="47489" x="1489075" y="6181725"/>
          <p14:tracePt t="47492" x="1544638" y="6208713"/>
          <p14:tracePt t="47507" x="1558925" y="6208713"/>
          <p14:tracePt t="47509" x="1600200" y="6251575"/>
          <p14:tracePt t="47517" x="1655763" y="6278563"/>
          <p14:tracePt t="47525" x="1697038" y="6319838"/>
          <p14:tracePt t="47533" x="1738313" y="6334125"/>
          <p14:tracePt t="47553" x="1820863" y="6375400"/>
          <p14:tracePt t="47569" x="1847850" y="6402388"/>
          <p14:tracePt t="47570" x="1889125" y="6416675"/>
          <p14:tracePt t="47573" x="1917700" y="6443663"/>
          <p14:tracePt t="47581" x="1930400" y="6443663"/>
          <p14:tracePt t="47603" x="1944688" y="6443663"/>
          <p14:tracePt t="47620" x="2041525" y="6472238"/>
          <p14:tracePt t="47621" x="2082800" y="6472238"/>
          <p14:tracePt t="47629" x="2151063" y="6499225"/>
          <p14:tracePt t="47637" x="2192338" y="6513513"/>
          <p14:tracePt t="47645" x="2247900" y="6540500"/>
          <p14:tracePt t="47665" x="2359025" y="6540500"/>
          <p14:tracePt t="47668" x="2400300" y="6554788"/>
          <p14:tracePt t="47683" x="2482850" y="6581775"/>
          <p14:tracePt t="47685" x="2538413" y="6581775"/>
          <p14:tracePt t="47694" x="2565400" y="6596063"/>
          <p14:tracePt t="47714" x="2647950" y="6610350"/>
          <p14:tracePt t="47729" x="2662238" y="6610350"/>
          <p14:tracePt t="47732" x="2703513" y="6610350"/>
          <p14:tracePt t="47745" x="2771775" y="6610350"/>
          <p14:tracePt t="47749" x="2813050" y="6610350"/>
          <p14:tracePt t="47757" x="2854325" y="6610350"/>
          <p14:tracePt t="47765" x="2909888" y="6610350"/>
          <p14:tracePt t="47772" x="2951163" y="6610350"/>
          <p14:tracePt t="47794" x="3048000" y="6610350"/>
          <p14:tracePt t="47810" x="3089275" y="6610350"/>
          <p14:tracePt t="47824" x="3213100" y="6610350"/>
          <p14:tracePt t="47828" x="3268663" y="6610350"/>
          <p14:tracePt t="47830" x="3324225" y="6610350"/>
          <p14:tracePt t="47847" x="3489325" y="6610350"/>
          <p14:tracePt t="47853" x="3586163" y="6610350"/>
          <p14:tracePt t="47861" x="3668713" y="6610350"/>
          <p14:tracePt t="47869" x="3751263" y="6610350"/>
          <p14:tracePt t="47889" x="3930650" y="6623050"/>
          <p14:tracePt t="47905" x="4013200" y="6637338"/>
          <p14:tracePt t="47923" x="4316413" y="6637338"/>
          <p14:tracePt t="47925" x="4386263" y="6637338"/>
          <p14:tracePt t="47933" x="4483100" y="6637338"/>
          <p14:tracePt t="47941" x="4606925" y="6637338"/>
          <p14:tracePt t="47949" x="4716463" y="6637338"/>
          <p14:tracePt t="47969" x="4924425" y="6637338"/>
          <p14:tracePt t="47973" x="5019675" y="6637338"/>
          <p14:tracePt t="47981" x="5130800" y="6637338"/>
          <p14:tracePt t="48000" x="5281613" y="6637338"/>
          <p14:tracePt t="48021" x="5489575" y="6610350"/>
          <p14:tracePt t="48029" x="5572125" y="6610350"/>
          <p14:tracePt t="48038" x="5613400" y="6610350"/>
          <p14:tracePt t="48045" x="5654675" y="6610350"/>
          <p14:tracePt t="48064" x="5751513" y="6610350"/>
          <p14:tracePt t="48082" x="5861050" y="6610350"/>
          <p14:tracePt t="48097" x="6013450" y="6610350"/>
          <p14:tracePt t="48101" x="6081713" y="6610350"/>
          <p14:tracePt t="48108" x="6178550" y="6596063"/>
          <p14:tracePt t="48118" x="6248400" y="6581775"/>
          <p14:tracePt t="48124" x="6330950" y="6554788"/>
          <p14:tracePt t="48132" x="6413500" y="6554788"/>
          <p14:tracePt t="48140" x="6510338" y="6540500"/>
          <p14:tracePt t="48157" x="6661150" y="6526213"/>
          <p14:tracePt t="48173" x="6757988" y="6526213"/>
          <p14:tracePt t="48191" x="6854825" y="6526213"/>
          <p14:tracePt t="48197" x="6881813" y="6526213"/>
          <p14:tracePt t="48205" x="6923088" y="6526213"/>
          <p14:tracePt t="48213" x="6978650" y="6526213"/>
          <p14:tracePt t="48220" x="7019925" y="6526213"/>
          <p14:tracePt t="48238" x="7102475" y="6526213"/>
          <p14:tracePt t="48245" x="7143750" y="6526213"/>
          <p14:tracePt t="48252" x="7199313" y="6526213"/>
          <p14:tracePt t="48261" x="7240588" y="6526213"/>
          <p14:tracePt t="48268" x="7296150" y="6526213"/>
          <p14:tracePt t="48285" x="7378700" y="6526213"/>
          <p14:tracePt t="48301" x="7434263" y="6526213"/>
          <p14:tracePt t="48320" x="7475538" y="6526213"/>
          <p14:tracePt t="48335" x="7516813" y="6526213"/>
          <p14:tracePt t="48342" x="7531100" y="6526213"/>
          <p14:tracePt t="48349" x="7558088" y="6526213"/>
          <p14:tracePt t="48367" x="7599363" y="6526213"/>
          <p14:tracePt t="48381" x="7667625" y="6526213"/>
          <p14:tracePt t="48412" x="7751763" y="6554788"/>
          <p14:tracePt t="48415" x="7847013" y="6567488"/>
          <p14:tracePt t="48421" x="7888288" y="6581775"/>
          <p14:tracePt t="48429" x="7916863" y="6596063"/>
          <p14:tracePt t="48446" x="7985125" y="6596063"/>
          <p14:tracePt t="48461" x="8081963" y="6610350"/>
          <p14:tracePt t="48480" x="8164513" y="6623050"/>
          <p14:tracePt t="48485" x="8220075" y="6623050"/>
          <p14:tracePt t="48493" x="8261350" y="6623050"/>
          <p14:tracePt t="48501" x="8316913" y="6623050"/>
          <p14:tracePt t="48508" x="8358188" y="6623050"/>
          <p14:tracePt t="48525" x="8426450" y="6623050"/>
          <p14:tracePt t="48541" x="8455025" y="6623050"/>
          <p14:tracePt t="48886" x="8467725" y="6623050"/>
          <p14:tracePt t="48903" x="8482013" y="6596063"/>
          <p14:tracePt t="48935" x="8523288" y="6540500"/>
          <p14:tracePt t="48956" x="8564563" y="6513513"/>
          <p14:tracePt t="49294" x="8550275" y="6526213"/>
          <p14:tracePt t="49318" x="8537575" y="6526213"/>
          <p14:tracePt t="49346" x="8496300" y="6526213"/>
          <p14:tracePt t="49357" x="8482013" y="6526213"/>
          <p14:tracePt t="49379" x="8440738" y="6526213"/>
          <p14:tracePt t="49395" x="8385175" y="6540500"/>
          <p14:tracePt t="49409" x="8275638" y="6596063"/>
          <p14:tracePt t="49413" x="8234363" y="6596063"/>
          <p14:tracePt t="49421" x="8193088" y="6610350"/>
          <p14:tracePt t="49440" x="8096250" y="6637338"/>
          <p14:tracePt t="49457" x="7985125" y="6651625"/>
          <p14:tracePt t="49472" x="7875588" y="6678613"/>
          <p14:tracePt t="49476" x="7793038" y="6692900"/>
          <p14:tracePt t="49485" x="7723188" y="6705600"/>
          <p14:tracePt t="49505" x="7585075" y="6705600"/>
          <p14:tracePt t="49521" x="7446963" y="6705600"/>
          <p14:tracePt t="49538" x="7337425" y="6705600"/>
          <p14:tracePt t="49541" x="7310438" y="6705600"/>
          <p14:tracePt t="49549" x="7281863" y="6705600"/>
          <p14:tracePt t="49571" x="7240588" y="6705600"/>
          <p14:tracePt t="49585" x="7213600" y="6692900"/>
          <p14:tracePt t="49601" x="7185025" y="6678613"/>
          <p14:tracePt t="49605" x="7172325" y="6678613"/>
          <p14:tracePt t="49613" x="7143750" y="6678613"/>
          <p14:tracePt t="49632" x="7089775" y="6664325"/>
          <p14:tracePt t="49651" x="7034213" y="6651625"/>
          <p14:tracePt t="49666" x="6978650" y="6637338"/>
          <p14:tracePt t="49670" x="6951663" y="6637338"/>
          <p14:tracePt t="49677" x="6923088" y="6637338"/>
          <p14:tracePt t="49686" x="6910388" y="6623050"/>
          <p14:tracePt t="49692" x="6896100" y="6623050"/>
          <p14:tracePt t="49701" x="6869113" y="6610350"/>
          <p14:tracePt t="49728" x="6840538" y="6596063"/>
          <p14:tracePt t="49741" x="6826250" y="6581775"/>
          <p14:tracePt t="49762" x="6813550" y="6567488"/>
          <p14:tracePt t="49777" x="6772275" y="6567488"/>
          <p14:tracePt t="49781" x="6772275" y="6554788"/>
          <p14:tracePt t="49788" x="6757988" y="6540500"/>
          <p14:tracePt t="49798" x="6731000" y="6540500"/>
          <p14:tracePt t="49804" x="6702425" y="6513513"/>
          <p14:tracePt t="49812" x="6675438" y="6499225"/>
          <p14:tracePt t="49820" x="6661150" y="6484938"/>
          <p14:tracePt t="49838" x="6605588" y="6457950"/>
          <p14:tracePt t="49853" x="6578600" y="6416675"/>
          <p14:tracePt t="49871" x="6510338" y="6388100"/>
          <p14:tracePt t="49877" x="6496050" y="6375400"/>
          <p14:tracePt t="49885" x="6469063" y="6361113"/>
          <p14:tracePt t="49900" x="6454775" y="6346825"/>
          <p14:tracePt t="49919" x="6413500" y="6319838"/>
          <p14:tracePt t="49935" x="6384925" y="6292850"/>
          <p14:tracePt t="49951" x="6343650" y="6292850"/>
          <p14:tracePt t="49957" x="6289675" y="6264275"/>
          <p14:tracePt t="49964" x="6248400" y="6237288"/>
          <p14:tracePt t="49973" x="6234113" y="6237288"/>
          <p14:tracePt t="49980" x="6207125" y="6223000"/>
          <p14:tracePt t="49998" x="6192838" y="6223000"/>
          <p14:tracePt t="50018" x="6164263" y="6208713"/>
          <p14:tracePt t="50053" x="6164263" y="6196013"/>
          <p14:tracePt t="50077" x="6164263" y="6181725"/>
          <p14:tracePt t="50093" x="6164263" y="6167438"/>
          <p14:tracePt t="50113" x="6164263" y="6154738"/>
          <p14:tracePt t="50141" x="6178550" y="6140450"/>
          <p14:tracePt t="50155" x="6207125" y="6126163"/>
          <p14:tracePt t="50158" x="6219825" y="6113463"/>
          <p14:tracePt t="50173" x="6302375" y="6084888"/>
          <p14:tracePt t="50181" x="6343650" y="6057900"/>
          <p14:tracePt t="50189" x="6384925" y="6043613"/>
          <p14:tracePt t="50197" x="6427788" y="6002338"/>
          <p14:tracePt t="50205" x="6454775" y="5988050"/>
          <p14:tracePt t="50237" x="6537325" y="5934075"/>
          <p14:tracePt t="50250" x="6564313" y="5919788"/>
          <p14:tracePt t="50253" x="6605588" y="5892800"/>
          <p14:tracePt t="50262" x="6619875" y="5878513"/>
          <p14:tracePt t="50269" x="6648450" y="5837238"/>
          <p14:tracePt t="50277" x="6689725" y="5808663"/>
          <p14:tracePt t="50285" x="6716713" y="5795963"/>
          <p14:tracePt t="50315" x="6731000" y="5781675"/>
          <p14:tracePt t="50318" x="6772275" y="5781675"/>
          <p14:tracePt t="50330" x="6799263" y="5781675"/>
          <p14:tracePt t="50333" x="6799263" y="5767388"/>
          <p14:tracePt t="50341" x="6826250" y="5754688"/>
          <p14:tracePt t="50349" x="6854825" y="5754688"/>
          <p14:tracePt t="50357" x="6896100" y="5754688"/>
          <p14:tracePt t="50364" x="6923088" y="5740400"/>
          <p14:tracePt t="50379" x="6951663" y="5740400"/>
          <p14:tracePt t="50394" x="6964363" y="5740400"/>
          <p14:tracePt t="50410" x="6978650" y="5740400"/>
          <p14:tracePt t="50412" x="6992938" y="5740400"/>
          <p14:tracePt t="50421" x="7005638" y="5740400"/>
          <p14:tracePt t="50437" x="7019925" y="5740400"/>
          <p14:tracePt t="50460" x="7034213" y="5740400"/>
          <p14:tracePt t="50476" x="7046913" y="5740400"/>
          <p14:tracePt t="50491" x="7061200" y="5740400"/>
          <p14:tracePt t="50509" x="7089775" y="5740400"/>
          <p14:tracePt t="50597" x="7102475" y="5740400"/>
          <p14:tracePt t="50623" x="7131050" y="5754688"/>
          <p14:tracePt t="50629" x="7131050" y="5767388"/>
          <p14:tracePt t="50637" x="7143750" y="5767388"/>
          <p14:tracePt t="50657" x="7143750" y="5781675"/>
          <p14:tracePt t="50661" x="7143750" y="5808663"/>
          <p14:tracePt t="50683" x="7158038" y="5808663"/>
          <p14:tracePt t="50714" x="7158038" y="5822950"/>
          <p14:tracePt t="51407" x="7158038" y="5837238"/>
          <p14:tracePt t="51430" x="7131050" y="5864225"/>
          <p14:tracePt t="51465" x="7089775" y="5905500"/>
          <p14:tracePt t="51470" x="7061200" y="5919788"/>
          <p14:tracePt t="51477" x="7046913" y="5934075"/>
          <p14:tracePt t="51499" x="7019925" y="5975350"/>
          <p14:tracePt t="51501" x="6992938" y="6002338"/>
          <p14:tracePt t="51509" x="6992938" y="6016625"/>
          <p14:tracePt t="51527" x="6978650" y="6029325"/>
          <p14:tracePt t="51541" x="6964363" y="6043613"/>
          <p14:tracePt t="51622" x="6951663" y="6057900"/>
          <p14:tracePt t="51655" x="6951663" y="6072188"/>
          <p14:tracePt t="51950" x="6964363" y="6072188"/>
          <p14:tracePt t="51966" x="6978650" y="6072188"/>
          <p14:tracePt t="52009" x="6992938" y="6072188"/>
          <p14:tracePt t="52037" x="7019925" y="6072188"/>
          <p14:tracePt t="52044" x="7034213" y="6072188"/>
          <p14:tracePt t="52065" x="7046913" y="6072188"/>
          <p14:tracePt t="52081" x="7061200" y="6072188"/>
          <p14:tracePt t="52099" x="7089775" y="6072188"/>
          <p14:tracePt t="52101" x="7102475" y="6072188"/>
          <p14:tracePt t="52108" x="7116763" y="6084888"/>
          <p14:tracePt t="52133" x="7143750" y="6084888"/>
          <p14:tracePt t="52159" x="7158038" y="6099175"/>
          <p14:tracePt t="52173" x="7172325" y="6099175"/>
          <p14:tracePt t="52236" x="7185025" y="6099175"/>
          <p14:tracePt t="52301" x="7199313" y="6099175"/>
          <p14:tracePt t="52309" x="7213600" y="6099175"/>
          <p14:tracePt t="52334" x="7226300" y="6099175"/>
          <p14:tracePt t="52349" x="7240588" y="6099175"/>
          <p14:tracePt t="53318" x="7240588" y="6126163"/>
          <p14:tracePt t="53350" x="7240588" y="6140450"/>
          <p14:tracePt t="53766" x="7240588" y="6154738"/>
          <p14:tracePt t="53791" x="7240588" y="6167438"/>
          <p14:tracePt t="56422" x="7240588" y="6196013"/>
          <p14:tracePt t="56463" x="7240588" y="6223000"/>
          <p14:tracePt t="56469" x="7240588" y="6237288"/>
          <p14:tracePt t="56622" x="7254875" y="6223000"/>
          <p14:tracePt t="56646" x="7267575" y="6208713"/>
          <p14:tracePt t="56655" x="7267575" y="6196013"/>
          <p14:tracePt t="56661" x="7281863" y="6167438"/>
          <p14:tracePt t="56677" x="7296150" y="6140450"/>
          <p14:tracePt t="56686" x="7310438" y="6126163"/>
          <p14:tracePt t="56694" x="7323138" y="6099175"/>
          <p14:tracePt t="56712" x="7337425" y="6057900"/>
          <p14:tracePt t="56717" x="7351713" y="6029325"/>
          <p14:tracePt t="56738" x="7392988" y="5988050"/>
          <p14:tracePt t="56742" x="7446963" y="5934075"/>
          <p14:tracePt t="56749" x="7461250" y="5905500"/>
          <p14:tracePt t="56768" x="7516813" y="5849938"/>
          <p14:tracePt t="56784" x="7572375" y="5781675"/>
          <p14:tracePt t="56800" x="7599363" y="5726113"/>
          <p14:tracePt t="56805" x="7613650" y="5713413"/>
          <p14:tracePt t="56973" x="7599363" y="5713413"/>
          <p14:tracePt t="56981" x="7572375" y="5713413"/>
          <p14:tracePt t="56989" x="7558088" y="5713413"/>
          <p14:tracePt t="57010" x="7531100" y="5713413"/>
          <p14:tracePt t="57013" x="7502525" y="5699125"/>
          <p14:tracePt t="57021" x="7461250" y="5670550"/>
          <p14:tracePt t="57040" x="7378700" y="5643563"/>
          <p14:tracePt t="57045" x="7351713" y="5629275"/>
          <p14:tracePt t="57053" x="7323138" y="5616575"/>
          <p14:tracePt t="57072" x="7240588" y="5602288"/>
          <p14:tracePt t="57077" x="7213600" y="5588000"/>
          <p14:tracePt t="57097" x="7185025" y="5588000"/>
          <p14:tracePt t="57113" x="7158038" y="5588000"/>
          <p14:tracePt t="57194" x="7143750" y="5588000"/>
          <p14:tracePt t="57582" x="7158038" y="5588000"/>
          <p14:tracePt t="57590" x="7172325" y="5588000"/>
          <p14:tracePt t="57598" x="7185025" y="5588000"/>
          <p14:tracePt t="57606" x="7199313" y="5588000"/>
          <p14:tracePt t="57641" x="7226300" y="5588000"/>
          <p14:tracePt t="57648" x="7364413" y="5588000"/>
          <p14:tracePt t="57653" x="7392988" y="5588000"/>
          <p14:tracePt t="57672" x="7461250" y="5588000"/>
          <p14:tracePt t="57688" x="7488238" y="5588000"/>
          <p14:tracePt t="57705" x="7531100" y="5588000"/>
          <p14:tracePt t="57709" x="7558088" y="5588000"/>
          <p14:tracePt t="57716" x="7572375" y="5602288"/>
          <p14:tracePt t="57726" x="7613650" y="5602288"/>
          <p14:tracePt t="57732" x="7626350" y="5602288"/>
          <p14:tracePt t="57741" x="7626350" y="5616575"/>
          <p14:tracePt t="57748" x="7667625" y="5616575"/>
          <p14:tracePt t="57765" x="7708900" y="5616575"/>
          <p14:tracePt t="57782" x="7778750" y="5616575"/>
          <p14:tracePt t="57799" x="7834313" y="5616575"/>
          <p14:tracePt t="57805" x="7861300" y="5616575"/>
          <p14:tracePt t="57812" x="7888288" y="5616575"/>
          <p14:tracePt t="57831" x="7929563" y="5616575"/>
          <p14:tracePt t="57847" x="7958138" y="5616575"/>
          <p14:tracePt t="57877" x="7985125" y="5616575"/>
          <p14:tracePt t="57881" x="8013700" y="5616575"/>
          <p14:tracePt t="57885" x="8026400" y="5616575"/>
          <p14:tracePt t="57893" x="8054975" y="5616575"/>
          <p14:tracePt t="57910" x="8108950" y="5616575"/>
          <p14:tracePt t="57956" x="8220075" y="5616575"/>
          <p14:tracePt t="57959" x="8261350" y="5616575"/>
          <p14:tracePt t="57966" x="8275638" y="5616575"/>
          <p14:tracePt t="57972" x="8302625" y="5616575"/>
          <p14:tracePt t="57981" x="8316913" y="5616575"/>
          <p14:tracePt t="57988" x="8329613" y="5616575"/>
          <p14:tracePt t="58027" x="8343900" y="5616575"/>
          <p14:tracePt t="58037" x="8358188" y="5616575"/>
          <p14:tracePt t="58055" x="8370888" y="5616575"/>
          <p14:tracePt t="58071" x="8413750" y="5602288"/>
          <p14:tracePt t="58086" x="8455025" y="5575300"/>
          <p14:tracePt t="58093" x="8482013" y="5575300"/>
          <p14:tracePt t="58101" x="8509000" y="5575300"/>
          <p14:tracePt t="58117" x="8550275" y="5546725"/>
          <p14:tracePt t="58135" x="8578850" y="5534025"/>
          <p14:tracePt t="58151" x="8591550" y="5519738"/>
          <p14:tracePt t="58157" x="8605838" y="5519738"/>
          <p14:tracePt t="58164" x="8605838" y="5505450"/>
          <p14:tracePt t="58173" x="8620125" y="5505450"/>
          <p14:tracePt t="58180" x="8620125" y="5491163"/>
          <p14:tracePt t="58197" x="8620125" y="5478463"/>
          <p14:tracePt t="58213" x="8675688" y="5437188"/>
          <p14:tracePt t="58230" x="8702675" y="5367338"/>
          <p14:tracePt t="58237" x="8716963" y="5340350"/>
          <p14:tracePt t="58245" x="8743950" y="5311775"/>
          <p14:tracePt t="58259" x="8758238" y="5270500"/>
          <p14:tracePt t="58275" x="8785225" y="5187950"/>
          <p14:tracePt t="58278" x="8799513" y="5146675"/>
          <p14:tracePt t="58294" x="8840788" y="5022850"/>
          <p14:tracePt t="58301" x="8855075" y="4967288"/>
          <p14:tracePt t="58309" x="8882063" y="4884738"/>
          <p14:tracePt t="58317" x="8896350" y="4802188"/>
          <p14:tracePt t="58325" x="8909050" y="4760913"/>
          <p14:tracePt t="58339" x="8923338" y="4691063"/>
          <p14:tracePt t="58355" x="8950325" y="4540250"/>
          <p14:tracePt t="58358" x="8950325" y="4470400"/>
          <p14:tracePt t="58371" x="8950325" y="4360863"/>
          <p14:tracePt t="58374" x="8950325" y="4291013"/>
          <p14:tracePt t="58381" x="8950325" y="4194175"/>
          <p14:tracePt t="58389" x="8964613" y="4084638"/>
          <p14:tracePt t="58396" x="8978900" y="3987800"/>
          <p14:tracePt t="58404" x="8978900" y="3876675"/>
          <p14:tracePt t="58425" x="8978900" y="3629025"/>
          <p14:tracePt t="58429" x="8950325" y="3517900"/>
          <p14:tracePt t="58436" x="8896350" y="3394075"/>
          <p14:tracePt t="58453" x="8770938" y="3201988"/>
          <p14:tracePt t="58470" x="8620125" y="3035300"/>
          <p14:tracePt t="58477" x="8564563" y="2952750"/>
          <p14:tracePt t="58485" x="8496300" y="2855913"/>
          <p14:tracePt t="58500" x="8426450" y="2814638"/>
          <p14:tracePt t="58503" x="8358188" y="2746375"/>
          <p14:tracePt t="58509" x="8316913" y="2690813"/>
          <p14:tracePt t="58530" x="8193088" y="2593975"/>
          <p14:tracePt t="58544" x="8137525" y="2525713"/>
          <p14:tracePt t="58548" x="8013700" y="2400300"/>
          <p14:tracePt t="58557" x="7943850" y="2346325"/>
          <p14:tracePt t="58565" x="7847013" y="2276475"/>
          <p14:tracePt t="58572" x="7737475" y="2220913"/>
          <p14:tracePt t="58591" x="7558088" y="2097088"/>
          <p14:tracePt t="58610" x="7378700" y="1958975"/>
          <p14:tracePt t="58625" x="7199313" y="1876425"/>
          <p14:tracePt t="58629" x="7116763" y="1808163"/>
          <p14:tracePt t="58637" x="7034213" y="1752600"/>
          <p14:tracePt t="58645" x="6978650" y="1711325"/>
          <p14:tracePt t="58653" x="6910388" y="1670050"/>
          <p14:tracePt t="58671" x="6784975" y="1587500"/>
          <p14:tracePt t="58690" x="6661150" y="1517650"/>
          <p14:tracePt t="58703" x="6440488" y="1476375"/>
          <p14:tracePt t="58709" x="6330950" y="1420813"/>
          <p14:tracePt t="58717" x="6248400" y="1393825"/>
          <p14:tracePt t="58725" x="6151563" y="1393825"/>
          <p14:tracePt t="58732" x="6040438" y="1379538"/>
          <p14:tracePt t="58741" x="5943600" y="1338263"/>
          <p14:tracePt t="58749" x="5848350" y="1323975"/>
          <p14:tracePt t="58756" x="5778500" y="1323975"/>
          <p14:tracePt t="58764" x="5695950" y="1323975"/>
          <p14:tracePt t="58782" x="5557838" y="1323975"/>
          <p14:tracePt t="58789" x="5475288" y="1323975"/>
          <p14:tracePt t="58797" x="5407025" y="1323975"/>
          <p14:tracePt t="58813" x="5322888" y="1338263"/>
          <p14:tracePt t="58828" x="5186363" y="1379538"/>
          <p14:tracePt t="58830" x="5116513" y="1408113"/>
          <p14:tracePt t="58837" x="5060950" y="1435100"/>
          <p14:tracePt t="58857" x="4978400" y="1462088"/>
          <p14:tracePt t="58860" x="4924425" y="1462088"/>
          <p14:tracePt t="58863" x="4881563" y="1476375"/>
          <p14:tracePt t="58868" x="4813300" y="1490663"/>
          <p14:tracePt t="58890" x="4716463" y="1531938"/>
          <p14:tracePt t="58893" x="4675188" y="1546225"/>
          <p14:tracePt t="58901" x="4633913" y="1558925"/>
          <p14:tracePt t="58921" x="4510088" y="1614488"/>
          <p14:tracePt t="58925" x="4413250" y="1697038"/>
          <p14:tracePt t="58932" x="4330700" y="1752600"/>
          <p14:tracePt t="58950" x="4233863" y="1793875"/>
          <p14:tracePt t="58968" x="4095750" y="1849438"/>
          <p14:tracePt t="58983" x="3971925" y="1917700"/>
          <p14:tracePt t="58989" x="3903663" y="1931988"/>
          <p14:tracePt t="58997" x="3848100" y="1946275"/>
          <p14:tracePt t="59023" x="3613150" y="1987550"/>
          <p14:tracePt t="59029" x="3544888" y="2028825"/>
          <p14:tracePt t="59036" x="3475038" y="2055813"/>
          <p14:tracePt t="59044" x="3392488" y="2055813"/>
          <p14:tracePt t="59062" x="3254375" y="2084388"/>
          <p14:tracePt t="59078" x="3089275" y="2138363"/>
          <p14:tracePt t="59097" x="2909888" y="2179638"/>
          <p14:tracePt t="59101" x="2827338" y="2179638"/>
          <p14:tracePt t="59108" x="2744788" y="2220913"/>
          <p14:tracePt t="59130" x="2551113" y="2290763"/>
          <p14:tracePt t="59133" x="2482850" y="2305050"/>
          <p14:tracePt t="59140" x="2400300" y="2332038"/>
          <p14:tracePt t="59157" x="2317750" y="2346325"/>
          <p14:tracePt t="59174" x="2138363" y="2414588"/>
          <p14:tracePt t="59181" x="2041525" y="2428875"/>
          <p14:tracePt t="59201" x="1847850" y="2497138"/>
          <p14:tracePt t="59219" x="1668463" y="2579688"/>
          <p14:tracePt t="59221" x="1544638" y="2635250"/>
          <p14:tracePt t="59241" x="1323975" y="2717800"/>
          <p14:tracePt t="59244" x="1185863" y="2759075"/>
          <p14:tracePt t="59266" x="993775" y="2843213"/>
          <p14:tracePt t="59281" x="841375" y="2938463"/>
          <p14:tracePt t="59285" x="758825" y="2981325"/>
          <p14:tracePt t="59293" x="688975" y="3035300"/>
          <p14:tracePt t="59301" x="661988" y="3090863"/>
          <p14:tracePt t="59309" x="606425" y="3117850"/>
          <p14:tracePt t="59329" x="523875" y="3201988"/>
          <p14:tracePt t="59344" x="496888" y="3255963"/>
          <p14:tracePt t="59347" x="496888" y="3297238"/>
          <p14:tracePt t="59349" x="441325" y="3340100"/>
          <p14:tracePt t="59357" x="414338" y="3381375"/>
          <p14:tracePt t="59365" x="400050" y="3422650"/>
          <p14:tracePt t="59372" x="385763" y="3490913"/>
          <p14:tracePt t="59393" x="344488" y="3656013"/>
          <p14:tracePt t="59409" x="331788" y="3711575"/>
          <p14:tracePt t="59412" x="317500" y="3822700"/>
          <p14:tracePt t="59425" x="317500" y="3905250"/>
          <p14:tracePt t="59429" x="317500" y="3973513"/>
          <p14:tracePt t="59437" x="317500" y="4056063"/>
          <p14:tracePt t="59445" x="317500" y="4111625"/>
          <p14:tracePt t="59452" x="317500" y="4167188"/>
          <p14:tracePt t="59474" x="331788" y="4319588"/>
          <p14:tracePt t="59489" x="344488" y="4402138"/>
          <p14:tracePt t="59506" x="385763" y="4567238"/>
          <p14:tracePt t="59507" x="400050" y="4678363"/>
          <p14:tracePt t="59509" x="427038" y="4760913"/>
          <p14:tracePt t="59517" x="455613" y="4857750"/>
          <p14:tracePt t="59525" x="482600" y="4940300"/>
          <p14:tracePt t="59532" x="538163" y="5008563"/>
          <p14:tracePt t="59553" x="635000" y="5187950"/>
          <p14:tracePt t="59569" x="688975" y="5284788"/>
          <p14:tracePt t="59571" x="744538" y="5367338"/>
          <p14:tracePt t="59573" x="814388" y="5437188"/>
          <p14:tracePt t="59581" x="868363" y="5491163"/>
          <p14:tracePt t="59601" x="950913" y="5602288"/>
          <p14:tracePt t="59619" x="993775" y="5670550"/>
          <p14:tracePt t="59632" x="1103313" y="5781675"/>
          <p14:tracePt t="59634" x="1158875" y="5837238"/>
          <p14:tracePt t="59638" x="1214438" y="5892800"/>
          <p14:tracePt t="59645" x="1268413" y="5919788"/>
          <p14:tracePt t="59653" x="1338263" y="5961063"/>
          <p14:tracePt t="59661" x="1420813" y="6002338"/>
          <p14:tracePt t="59682" x="1558925" y="6043613"/>
          <p14:tracePt t="59699" x="1682750" y="6084888"/>
          <p14:tracePt t="59701" x="1738313" y="6099175"/>
          <p14:tracePt t="59709" x="1779588" y="6099175"/>
          <p14:tracePt t="59742" x="1820863" y="6099175"/>
          <p14:tracePt t="59746" x="1847850" y="6099175"/>
          <p14:tracePt t="59761" x="1876425" y="6099175"/>
          <p14:tracePt t="59765" x="1889125" y="6099175"/>
          <p14:tracePt t="59772" x="1903413" y="6099175"/>
          <p14:tracePt t="59781" x="1930400" y="6099175"/>
          <p14:tracePt t="59788" x="1944688" y="6099175"/>
          <p14:tracePt t="59797" x="1971675" y="6099175"/>
          <p14:tracePt t="59804" x="1985963" y="6099175"/>
          <p14:tracePt t="60182" x="2000250" y="6099175"/>
          <p14:tracePt t="60198" x="2012950" y="6084888"/>
          <p14:tracePt t="60238" x="2041525" y="6072188"/>
          <p14:tracePt t="60253" x="2054225" y="6057900"/>
          <p14:tracePt t="60261" x="2068513" y="6043613"/>
          <p14:tracePt t="60293" x="2068513" y="6029325"/>
          <p14:tracePt t="61694" x="2097088" y="6029325"/>
          <p14:tracePt t="61702" x="2109788" y="6029325"/>
          <p14:tracePt t="61742" x="2192338" y="6029325"/>
          <p14:tracePt t="61744" x="2206625" y="6029325"/>
          <p14:tracePt t="61764" x="2262188" y="6057900"/>
          <p14:tracePt t="61766" x="2274888" y="6057900"/>
          <p14:tracePt t="61773" x="2289175" y="6057900"/>
          <p14:tracePt t="61781" x="2303463" y="6057900"/>
          <p14:tracePt t="61825" x="2303463" y="6072188"/>
          <p14:tracePt t="61854" x="2330450" y="6072188"/>
          <p14:tracePt t="61857" x="2344738" y="6072188"/>
          <p14:tracePt t="61861" x="2359025" y="6072188"/>
          <p14:tracePt t="61876" x="2371725" y="6072188"/>
          <p14:tracePt t="61878" x="2386013" y="6072188"/>
          <p14:tracePt t="61894" x="2400300" y="6072188"/>
          <p14:tracePt t="62767" x="2413000" y="6072188"/>
          <p14:tracePt t="62822" x="2454275" y="6072188"/>
          <p14:tracePt t="62837" x="2468563" y="6072188"/>
          <p14:tracePt t="62862" x="2495550" y="6072188"/>
          <p14:tracePt t="63246" x="2509838" y="6072188"/>
          <p14:tracePt t="63295" x="2524125" y="6072188"/>
          <p14:tracePt t="63302" x="2538413" y="6072188"/>
          <p14:tracePt t="63341" x="2538413" y="6057900"/>
          <p14:tracePt t="63359" x="2551113" y="6043613"/>
          <p14:tracePt t="63622" x="2565400" y="6043613"/>
          <p14:tracePt t="63630" x="2579688" y="6043613"/>
          <p14:tracePt t="63638" x="2579688" y="6029325"/>
          <p14:tracePt t="65526" x="2565400" y="6029325"/>
          <p14:tracePt t="65533" x="2551113" y="6029325"/>
          <p14:tracePt t="65542" x="2495550" y="6084888"/>
          <p14:tracePt t="65550" x="2482850" y="6084888"/>
          <p14:tracePt t="65645" x="2468563" y="6084888"/>
          <p14:tracePt t="65926" x="2468563" y="6072188"/>
          <p14:tracePt t="65933" x="2468563" y="6057900"/>
          <p14:tracePt t="65950" x="2482850" y="6043613"/>
          <p14:tracePt t="65986" x="2495550" y="6016625"/>
          <p14:tracePt t="65990" x="2509838" y="6002338"/>
          <p14:tracePt t="65997" x="2524125" y="5988050"/>
          <p14:tracePt t="66015" x="2551113" y="5975350"/>
          <p14:tracePt t="66021" x="2565400" y="5975350"/>
          <p14:tracePt t="66029" x="2579688" y="5961063"/>
          <p14:tracePt t="66044" x="2592388" y="5946775"/>
          <p14:tracePt t="66045" x="2620963" y="5919788"/>
          <p14:tracePt t="66052" x="2633663" y="5892800"/>
          <p14:tracePt t="66061" x="2647950" y="5864225"/>
          <p14:tracePt t="66079" x="2689225" y="5822950"/>
          <p14:tracePt t="66084" x="2703513" y="5795963"/>
          <p14:tracePt t="66095" x="2716213" y="5754688"/>
          <p14:tracePt t="66111" x="2759075" y="5699125"/>
          <p14:tracePt t="66118" x="2771775" y="5684838"/>
          <p14:tracePt t="66136" x="2786063" y="5602288"/>
          <p14:tracePt t="66154" x="2827338" y="5519738"/>
          <p14:tracePt t="66159" x="2854325" y="5478463"/>
          <p14:tracePt t="66165" x="2854325" y="5449888"/>
          <p14:tracePt t="66185" x="2868613" y="5408613"/>
          <p14:tracePt t="66430" x="2854325" y="5408613"/>
          <p14:tracePt t="66597" x="2854325" y="5381625"/>
          <p14:tracePt t="66606" x="2854325" y="5354638"/>
          <p14:tracePt t="66614" x="2854325" y="5299075"/>
          <p14:tracePt t="66652" x="2868613" y="5078413"/>
          <p14:tracePt t="66654" x="2895600" y="5022850"/>
          <p14:tracePt t="66661" x="2895600" y="4981575"/>
          <p14:tracePt t="66680" x="2924175" y="4899025"/>
          <p14:tracePt t="66696" x="2924175" y="4857750"/>
          <p14:tracePt t="66702" x="2936875" y="4829175"/>
          <p14:tracePt t="66708" x="2951163" y="4816475"/>
          <p14:tracePt t="66726" x="2951163" y="4787900"/>
          <p14:tracePt t="66744" x="2951163" y="4773613"/>
          <p14:tracePt t="66760" x="2951163" y="4760913"/>
          <p14:tracePt t="66773" x="2951163" y="4746625"/>
          <p14:tracePt t="66807" x="2951163" y="4719638"/>
          <p14:tracePt t="66824" x="2951163" y="4691063"/>
          <p14:tracePt t="66840" x="2936875" y="4637088"/>
          <p14:tracePt t="66845" x="2936875" y="4622800"/>
          <p14:tracePt t="66852" x="2936875" y="4594225"/>
          <p14:tracePt t="66871" x="2936875" y="4567238"/>
          <p14:tracePt t="66888" x="2936875" y="4511675"/>
          <p14:tracePt t="66904" x="2951163" y="4484688"/>
          <p14:tracePt t="66909" x="2965450" y="4443413"/>
          <p14:tracePt t="66916" x="2965450" y="4414838"/>
          <p14:tracePt t="66950" x="2979738" y="4319588"/>
          <p14:tracePt t="66968" x="2979738" y="4249738"/>
          <p14:tracePt t="66973" x="2979738" y="4235450"/>
          <p14:tracePt t="66980" x="2979738" y="4222750"/>
          <p14:tracePt t="67003" x="2979738" y="4194175"/>
          <p14:tracePt t="67005" x="2979738" y="4181475"/>
          <p14:tracePt t="67013" x="2979738" y="4167188"/>
          <p14:tracePt t="67033" x="2979738" y="4140200"/>
          <p14:tracePt t="67044" x="2979738" y="4125913"/>
          <p14:tracePt t="67725" x="2992438" y="4111625"/>
          <p14:tracePt t="67733" x="2992438" y="4098925"/>
          <p14:tracePt t="67741" x="3021013" y="4098925"/>
          <p14:tracePt t="67749" x="3048000" y="4084638"/>
          <p14:tracePt t="67769" x="3144838" y="4056063"/>
          <p14:tracePt t="67773" x="3200400" y="4056063"/>
          <p14:tracePt t="67781" x="3241675" y="4056063"/>
          <p14:tracePt t="67796" x="3282950" y="4043363"/>
          <p14:tracePt t="67812" x="3406775" y="4002088"/>
          <p14:tracePt t="67832" x="3433763" y="3987800"/>
          <p14:tracePt t="67837" x="3462338" y="3987800"/>
          <p14:tracePt t="67873" x="3475038" y="3987800"/>
          <p14:tracePt t="67891" x="3503613" y="3987800"/>
          <p14:tracePt t="67901" x="3516313" y="3987800"/>
          <p14:tracePt t="67921" x="3530600" y="3973513"/>
          <p14:tracePt t="67953" x="3557588" y="3973513"/>
          <p14:tracePt t="68020" x="3557588" y="3960813"/>
          <p14:tracePt t="68024" x="3571875" y="3960813"/>
          <p14:tracePt t="68065" x="3600450" y="3960813"/>
          <p14:tracePt t="68082" x="3641725" y="3946525"/>
          <p14:tracePt t="68085" x="3654425" y="3932238"/>
          <p14:tracePt t="68093" x="3668713" y="3932238"/>
          <p14:tracePt t="68113" x="3695700" y="3932238"/>
          <p14:tracePt t="68130" x="3709988" y="3932238"/>
          <p14:tracePt t="68133" x="3709988" y="3919538"/>
          <p14:tracePt t="68149" x="3736975" y="3919538"/>
          <p14:tracePt t="68245" x="3751263" y="3905250"/>
          <p14:tracePt t="68279" x="3765550" y="3890963"/>
          <p14:tracePt t="68284" x="3765550" y="3876675"/>
          <p14:tracePt t="68312" x="3778250" y="3876675"/>
          <p14:tracePt t="68605" x="3778250" y="3863975"/>
          <p14:tracePt t="68613" x="3778250" y="3849688"/>
          <p14:tracePt t="68621" x="3751263" y="3794125"/>
          <p14:tracePt t="68642" x="3736975" y="3740150"/>
          <p14:tracePt t="68645" x="3724275" y="3725863"/>
          <p14:tracePt t="68653" x="3724275" y="3711575"/>
          <p14:tracePt t="68676" x="3695700" y="3697288"/>
          <p14:tracePt t="68677" x="3695700" y="3684588"/>
          <p14:tracePt t="68685" x="3695700" y="3670300"/>
          <p14:tracePt t="70278" x="3695700" y="3656013"/>
          <p14:tracePt t="70313" x="3709988" y="3643313"/>
          <p14:tracePt t="70316" x="3751263" y="3629025"/>
          <p14:tracePt t="70347" x="3765550" y="3602038"/>
          <p14:tracePt t="70349" x="3778250" y="3573463"/>
          <p14:tracePt t="70357" x="3792538" y="3560763"/>
          <p14:tracePt t="70376" x="3821113" y="3532188"/>
          <p14:tracePt t="70381" x="3821113" y="3517900"/>
          <p14:tracePt t="70408" x="3821113" y="3505200"/>
          <p14:tracePt t="70501" x="3821113" y="3517900"/>
          <p14:tracePt t="70521" x="3821113" y="3532188"/>
          <p14:tracePt t="70526" x="3806825" y="3573463"/>
          <p14:tracePt t="70532" x="3806825" y="3602038"/>
          <p14:tracePt t="70542" x="3806825" y="3629025"/>
          <p14:tracePt t="70548" x="3806825" y="3643313"/>
          <p14:tracePt t="70569" x="3806825" y="3670300"/>
          <p14:tracePt t="70628" x="3806825" y="3697288"/>
          <p14:tracePt t="70648" x="3821113" y="3697288"/>
          <p14:tracePt t="70653" x="3821113" y="3684588"/>
          <p14:tracePt t="70660" x="3821113" y="3670300"/>
          <p14:tracePt t="70680" x="3833813" y="3643313"/>
          <p14:tracePt t="70695" x="3848100" y="3629025"/>
          <p14:tracePt t="70709" x="3862388" y="3614738"/>
          <p14:tracePt t="70724" x="3862388" y="3602038"/>
          <p14:tracePt t="70797" x="3862388" y="3587750"/>
          <p14:tracePt t="70805" x="3862388" y="3602038"/>
          <p14:tracePt t="70827" x="3806825" y="3670300"/>
          <p14:tracePt t="70828" x="3778250" y="3697288"/>
          <p14:tracePt t="70837" x="3765550" y="3711575"/>
          <p14:tracePt t="70860" x="3751263" y="3725863"/>
          <p14:tracePt t="70861" x="3751263" y="3752850"/>
          <p14:tracePt t="70886" x="3751263" y="3767138"/>
          <p14:tracePt t="70903" x="3751263" y="3781425"/>
          <p14:tracePt t="70919" x="3792538" y="3794125"/>
          <p14:tracePt t="70925" x="3821113" y="3808413"/>
          <p14:tracePt t="70933" x="3848100" y="3822700"/>
          <p14:tracePt t="70941" x="3889375" y="3822700"/>
          <p14:tracePt t="70949" x="3903663" y="3822700"/>
          <p14:tracePt t="70966" x="3930650" y="3822700"/>
          <p14:tracePt t="70982" x="3957638" y="3794125"/>
          <p14:tracePt t="70998" x="3986213" y="3767138"/>
          <p14:tracePt t="71022" x="3986213" y="3684588"/>
          <p14:tracePt t="71029" x="3986213" y="3670300"/>
          <p14:tracePt t="71052" x="3986213" y="3614738"/>
          <p14:tracePt t="71053" x="3986213" y="3573463"/>
          <p14:tracePt t="71061" x="3971925" y="3546475"/>
          <p14:tracePt t="71080" x="3930650" y="3490913"/>
          <p14:tracePt t="71096" x="3875088" y="3449638"/>
          <p14:tracePt t="71111" x="3806825" y="3408363"/>
          <p14:tracePt t="71117" x="3792538" y="3408363"/>
          <p14:tracePt t="71125" x="3778250" y="3408363"/>
          <p14:tracePt t="71133" x="3736975" y="3408363"/>
          <p14:tracePt t="71141" x="3709988" y="3408363"/>
          <p14:tracePt t="71158" x="3613150" y="3408363"/>
          <p14:tracePt t="71174" x="3544888" y="3408363"/>
          <p14:tracePt t="71192" x="3503613" y="3408363"/>
          <p14:tracePt t="71207" x="3448050" y="3408363"/>
          <p14:tracePt t="71213" x="3421063" y="3408363"/>
          <p14:tracePt t="71221" x="3406775" y="3408363"/>
          <p14:tracePt t="71237" x="3392488" y="3408363"/>
          <p14:tracePt t="71253" x="3379788" y="3408363"/>
          <p14:tracePt t="71261" x="3365500" y="3408363"/>
          <p14:tracePt t="71277" x="3351213" y="3422650"/>
          <p14:tracePt t="71299" x="3351213" y="3435350"/>
          <p14:tracePt t="71313" x="3351213" y="3476625"/>
          <p14:tracePt t="71316" x="3336925" y="3505200"/>
          <p14:tracePt t="71329" x="3336925" y="3573463"/>
          <p14:tracePt t="71332" x="3365500" y="3587750"/>
          <p14:tracePt t="71341" x="3379788" y="3602038"/>
          <p14:tracePt t="71349" x="3406775" y="3643313"/>
          <p14:tracePt t="71357" x="3433763" y="3670300"/>
          <p14:tracePt t="71376" x="3503613" y="3711575"/>
          <p14:tracePt t="71395" x="3544888" y="3740150"/>
          <p14:tracePt t="71410" x="3586163" y="3752850"/>
          <p14:tracePt t="71413" x="3600450" y="3752850"/>
          <p14:tracePt t="71430" x="3613150" y="3752850"/>
          <p14:tracePt t="71437" x="3627438" y="3752850"/>
          <p14:tracePt t="71456" x="3654425" y="3752850"/>
          <p14:tracePt t="71474" x="3668713" y="3752850"/>
          <p14:tracePt t="71490" x="3724275" y="3740150"/>
          <p14:tracePt t="71506" x="3765550" y="3725863"/>
          <p14:tracePt t="71509" x="3792538" y="3711575"/>
          <p14:tracePt t="71517" x="3806825" y="3711575"/>
          <p14:tracePt t="71526" x="3821113" y="3697288"/>
          <p14:tracePt t="71533" x="3848100" y="3684588"/>
          <p14:tracePt t="71551" x="3875088" y="3656013"/>
          <p14:tracePt t="71584" x="3875088" y="3643313"/>
          <p14:tracePt t="71588" x="3889375" y="3629025"/>
          <p14:tracePt t="71622" x="3903663" y="3602038"/>
          <p14:tracePt t="71648" x="3903663" y="3573463"/>
          <p14:tracePt t="71663" x="3903663" y="3546475"/>
          <p14:tracePt t="71679" x="3903663" y="3505200"/>
          <p14:tracePt t="71686" x="3889375" y="3505200"/>
          <p14:tracePt t="71693" x="3889375" y="3490913"/>
          <p14:tracePt t="71710" x="3862388" y="3463925"/>
          <p14:tracePt t="71742" x="3848100" y="3435350"/>
          <p14:tracePt t="71745" x="3821113" y="3408363"/>
          <p14:tracePt t="71749" x="3806825" y="3408363"/>
          <p14:tracePt t="71757" x="3792538" y="3408363"/>
          <p14:tracePt t="71774" x="3765550" y="3394075"/>
          <p14:tracePt t="71789" x="3751263" y="3394075"/>
          <p14:tracePt t="71806" x="3724275" y="3394075"/>
          <p14:tracePt t="71822" x="3695700" y="3394075"/>
          <p14:tracePt t="71838" x="3683000" y="3394075"/>
          <p14:tracePt t="71845" x="3654425" y="3408363"/>
          <p14:tracePt t="71853" x="3641725" y="3435350"/>
          <p14:tracePt t="71869" x="3613150" y="3449638"/>
          <p14:tracePt t="71885" x="3600450" y="3449638"/>
          <p14:tracePt t="71901" x="3586163" y="3463925"/>
          <p14:tracePt t="71909" x="3571875" y="3476625"/>
          <p14:tracePt t="71917" x="3571875" y="3490913"/>
          <p14:tracePt t="71925" x="3557588" y="3490913"/>
          <p14:tracePt t="71950" x="3557588" y="3505200"/>
          <p14:tracePt t="71957" x="3557588" y="3517900"/>
          <p14:tracePt t="71965" x="3557588" y="3532188"/>
          <p14:tracePt t="71981" x="3557588" y="3546475"/>
          <p14:tracePt t="71997" x="3557588" y="3560763"/>
          <p14:tracePt t="72005" x="3557588" y="3573463"/>
          <p14:tracePt t="72033" x="3586163" y="3602038"/>
          <p14:tracePt t="72061" x="3627438" y="3614738"/>
          <p14:tracePt t="72077" x="3654425" y="3614738"/>
          <p14:tracePt t="72091" x="3668713" y="3629025"/>
          <p14:tracePt t="72093" x="3683000" y="3629025"/>
          <p14:tracePt t="72101" x="3709988" y="3629025"/>
          <p14:tracePt t="72109" x="3724275" y="3629025"/>
          <p14:tracePt t="72127" x="3792538" y="3643313"/>
          <p14:tracePt t="72133" x="3806825" y="3643313"/>
          <p14:tracePt t="72141" x="3821113" y="3643313"/>
          <p14:tracePt t="72157" x="3848100" y="3643313"/>
          <p14:tracePt t="72159" x="3875088" y="3643313"/>
          <p14:tracePt t="72165" x="3916363" y="3643313"/>
          <p14:tracePt t="72174" x="3930650" y="3643313"/>
          <p14:tracePt t="72189" x="3986213" y="3643313"/>
          <p14:tracePt t="72197" x="3998913" y="3643313"/>
          <p14:tracePt t="72220" x="4027488" y="3614738"/>
          <p14:tracePt t="72228" x="4041775" y="3602038"/>
          <p14:tracePt t="72236" x="4041775" y="3587750"/>
          <p14:tracePt t="72244" x="4054475" y="3573463"/>
          <p14:tracePt t="72262" x="4095750" y="3532188"/>
          <p14:tracePt t="72279" x="4110038" y="3505200"/>
          <p14:tracePt t="72285" x="4110038" y="3490913"/>
          <p14:tracePt t="72293" x="4110038" y="3476625"/>
          <p14:tracePt t="72310" x="4110038" y="3449638"/>
          <p14:tracePt t="72325" x="4110038" y="3422650"/>
          <p14:tracePt t="72354" x="4095750" y="3408363"/>
          <p14:tracePt t="72357" x="4083050" y="3394075"/>
          <p14:tracePt t="72385" x="4054475" y="3394075"/>
          <p14:tracePt t="72388" x="4041775" y="3394075"/>
          <p14:tracePt t="72417" x="4013200" y="3394075"/>
          <p14:tracePt t="72434" x="3986213" y="3394075"/>
          <p14:tracePt t="72450" x="3971925" y="3394075"/>
          <p14:tracePt t="72453" x="3957638" y="3394075"/>
          <p14:tracePt t="72461" x="3944938" y="3394075"/>
          <p14:tracePt t="72470" x="3930650" y="3394075"/>
          <p14:tracePt t="72477" x="3916363" y="3394075"/>
          <p14:tracePt t="72495" x="3889375" y="3394075"/>
          <p14:tracePt t="72557" x="3862388" y="3408363"/>
          <p14:tracePt t="72573" x="3848100" y="3422650"/>
          <p14:tracePt t="72590" x="3821113" y="3422650"/>
          <p14:tracePt t="72606" x="3792538" y="3449638"/>
          <p14:tracePt t="72613" x="3778250" y="3476625"/>
          <p14:tracePt t="72621" x="3765550" y="3476625"/>
          <p14:tracePt t="72629" x="3751263" y="3490913"/>
          <p14:tracePt t="73013" x="3751263" y="3505200"/>
          <p14:tracePt t="73021" x="3765550" y="3517900"/>
          <p14:tracePt t="73029" x="3765550" y="3546475"/>
          <p14:tracePt t="73038" x="3765550" y="3573463"/>
          <p14:tracePt t="73053" x="3765550" y="3629025"/>
          <p14:tracePt t="73061" x="3765550" y="3643313"/>
          <p14:tracePt t="73071" x="3765550" y="3670300"/>
          <p14:tracePt t="73112" x="3765550" y="3684588"/>
          <p14:tracePt t="73130" x="3778250" y="3684588"/>
          <p14:tracePt t="73162" x="3806825" y="3684588"/>
          <p14:tracePt t="73178" x="3821113" y="3670300"/>
          <p14:tracePt t="73208" x="3833813" y="3656013"/>
          <p14:tracePt t="73309" x="3833813" y="3643313"/>
          <p14:tracePt t="73341" x="3848100" y="3629025"/>
          <p14:tracePt t="73366" x="3848100" y="3614738"/>
          <p14:tracePt t="73397" x="3862388" y="3602038"/>
          <p14:tracePt t="73421" x="3875088" y="3602038"/>
          <p14:tracePt t="73766" x="3862388" y="3602038"/>
          <p14:tracePt t="74110" x="3848100" y="3602038"/>
          <p14:tracePt t="74118" x="3821113" y="3602038"/>
          <p14:tracePt t="74126" x="3778250" y="3602038"/>
          <p14:tracePt t="74134" x="3724275" y="3602038"/>
          <p14:tracePt t="74142" x="3683000" y="3602038"/>
          <p14:tracePt t="74181" x="3406775" y="3587750"/>
          <p14:tracePt t="74189" x="3351213" y="3587750"/>
          <p14:tracePt t="74206" x="3295650" y="3587750"/>
          <p14:tracePt t="74223" x="3227388" y="3587750"/>
          <p14:tracePt t="74238" x="3186113" y="3587750"/>
          <p14:tracePt t="74245" x="3144838" y="3587750"/>
          <p14:tracePt t="74252" x="3116263" y="3587750"/>
          <p14:tracePt t="74260" x="3089275" y="3587750"/>
          <p14:tracePt t="74268" x="3062288" y="3587750"/>
          <p14:tracePt t="74285" x="3021013" y="3587750"/>
          <p14:tracePt t="74300" x="2992438" y="3587750"/>
          <p14:tracePt t="74302" x="2951163" y="3587750"/>
          <p14:tracePt t="74308" x="2924175" y="3587750"/>
          <p14:tracePt t="74316" x="2909888" y="3587750"/>
          <p14:tracePt t="74332" x="2882900" y="3587750"/>
          <p14:tracePt t="74335" x="2854325" y="3587750"/>
          <p14:tracePt t="74340" x="2827338" y="3587750"/>
          <p14:tracePt t="74361" x="2771775" y="3587750"/>
          <p14:tracePt t="74379" x="2716213" y="3587750"/>
          <p14:tracePt t="74381" x="2689225" y="3587750"/>
          <p14:tracePt t="74388" x="2674938" y="3587750"/>
          <p14:tracePt t="74408" x="2662238" y="3587750"/>
          <p14:tracePt t="74426" x="2633663" y="3587750"/>
          <p14:tracePt t="74444" x="2606675" y="3587750"/>
          <p14:tracePt t="74445" x="2592388" y="3587750"/>
          <p14:tracePt t="74452" x="2579688" y="3587750"/>
          <p14:tracePt t="74471" x="2551113" y="3587750"/>
          <p14:tracePt t="74490" x="2524125" y="3587750"/>
          <p14:tracePt t="74504" x="2468563" y="3573463"/>
          <p14:tracePt t="74522" x="2427288" y="3560763"/>
          <p14:tracePt t="74525" x="2413000" y="3560763"/>
          <p14:tracePt t="74533" x="2386013" y="3560763"/>
          <p14:tracePt t="74548" x="2371725" y="3560763"/>
          <p14:tracePt t="74569" x="2330450" y="3560763"/>
          <p14:tracePt t="74586" x="2289175" y="3560763"/>
          <p14:tracePt t="74589" x="2274888" y="3560763"/>
          <p14:tracePt t="74596" x="2262188" y="3560763"/>
          <p14:tracePt t="74605" x="2247900" y="3560763"/>
          <p14:tracePt t="74612" x="2233613" y="3560763"/>
          <p14:tracePt t="74633" x="2206625" y="3560763"/>
          <p14:tracePt t="74648" x="2192338" y="3560763"/>
          <p14:tracePt t="74666" x="2138363" y="3560763"/>
          <p14:tracePt t="74669" x="2124075" y="3546475"/>
          <p14:tracePt t="74677" x="2109788" y="3546475"/>
          <p14:tracePt t="74686" x="2082800" y="3546475"/>
          <p14:tracePt t="74692" x="2068513" y="3532188"/>
          <p14:tracePt t="74713" x="2027238" y="3532188"/>
          <p14:tracePt t="74729" x="1985963" y="3505200"/>
          <p14:tracePt t="74734" x="1958975" y="3505200"/>
          <p14:tracePt t="74761" x="1930400" y="3505200"/>
          <p14:tracePt t="74776" x="1903413" y="3505200"/>
          <p14:tracePt t="74792" x="1876425" y="3505200"/>
          <p14:tracePt t="74798" x="1847850" y="3505200"/>
          <p14:tracePt t="74805" x="1820863" y="3505200"/>
          <p14:tracePt t="74823" x="1792288" y="3505200"/>
          <p14:tracePt t="74841" x="1751013" y="3505200"/>
          <p14:tracePt t="75117" x="1765300" y="3505200"/>
          <p14:tracePt t="75125" x="1806575" y="3505200"/>
          <p14:tracePt t="75133" x="1820863" y="3505200"/>
          <p14:tracePt t="75141" x="1862138" y="3505200"/>
          <p14:tracePt t="75161" x="1930400" y="3505200"/>
          <p14:tracePt t="75165" x="1985963" y="3505200"/>
          <p14:tracePt t="75173" x="2012950" y="3505200"/>
          <p14:tracePt t="75190" x="2109788" y="3505200"/>
          <p14:tracePt t="75221" x="2289175" y="3505200"/>
          <p14:tracePt t="75222" x="2330450" y="3505200"/>
          <p14:tracePt t="75240" x="2427288" y="3505200"/>
          <p14:tracePt t="75257" x="2524125" y="3505200"/>
          <p14:tracePt t="75261" x="2579688" y="3505200"/>
          <p14:tracePt t="75269" x="2606675" y="3505200"/>
          <p14:tracePt t="75284" x="2633663" y="3505200"/>
          <p14:tracePt t="75313" x="2744788" y="3505200"/>
          <p14:tracePt t="75316" x="2800350" y="3505200"/>
          <p14:tracePt t="75325" x="2827338" y="3505200"/>
          <p14:tracePt t="75333" x="2854325" y="3505200"/>
          <p14:tracePt t="75340" x="2882900" y="3505200"/>
          <p14:tracePt t="75366" x="2936875" y="3505200"/>
          <p14:tracePt t="75372" x="2979738" y="3517900"/>
          <p14:tracePt t="75382" x="2992438" y="3532188"/>
          <p14:tracePt t="75397" x="3033713" y="3532188"/>
          <p14:tracePt t="75405" x="3062288" y="3532188"/>
          <p14:tracePt t="75428" x="3103563" y="3560763"/>
          <p14:tracePt t="75429" x="3130550" y="3560763"/>
          <p14:tracePt t="75437" x="3171825" y="3560763"/>
          <p14:tracePt t="75444" x="3186113" y="3560763"/>
          <p14:tracePt t="75452" x="3200400" y="3560763"/>
          <p14:tracePt t="75470" x="3254375" y="3560763"/>
          <p14:tracePt t="75486" x="3295650" y="3560763"/>
          <p14:tracePt t="75502" x="3324225" y="3560763"/>
          <p14:tracePt t="75509" x="3336925" y="3560763"/>
          <p14:tracePt t="75517" x="3351213" y="3560763"/>
          <p14:tracePt t="75533" x="3365500" y="3560763"/>
          <p14:tracePt t="75549" x="3379788" y="3560763"/>
          <p14:tracePt t="75563" x="3462338" y="3560763"/>
          <p14:tracePt t="75566" x="3489325" y="3560763"/>
          <p14:tracePt t="75573" x="3503613" y="3560763"/>
          <p14:tracePt t="75580" x="3516313" y="3560763"/>
          <p14:tracePt t="75595" x="3544888" y="3560763"/>
          <p14:tracePt t="75613" x="3557588" y="3560763"/>
          <p14:tracePt t="76093" x="3530600" y="3560763"/>
          <p14:tracePt t="76101" x="3489325" y="3573463"/>
          <p14:tracePt t="76110" x="3462338" y="3587750"/>
          <p14:tracePt t="76129" x="3365500" y="3587750"/>
          <p14:tracePt t="76134" x="3324225" y="3587750"/>
          <p14:tracePt t="76141" x="3254375" y="3587750"/>
          <p14:tracePt t="76158" x="3186113" y="3587750"/>
          <p14:tracePt t="76173" x="3103563" y="3587750"/>
          <p14:tracePt t="76181" x="3062288" y="3587750"/>
          <p14:tracePt t="76188" x="3006725" y="3587750"/>
          <p14:tracePt t="76197" x="2979738" y="3587750"/>
          <p14:tracePt t="76204" x="2936875" y="3587750"/>
          <p14:tracePt t="76222" x="2868613" y="3587750"/>
          <p14:tracePt t="76236" x="2841625" y="3587750"/>
          <p14:tracePt t="76253" x="2786063" y="3587750"/>
          <p14:tracePt t="76261" x="2771775" y="3587750"/>
          <p14:tracePt t="76268" x="2759075" y="3587750"/>
          <p14:tracePt t="76397" x="2786063" y="3587750"/>
          <p14:tracePt t="76406" x="2854325" y="3587750"/>
          <p14:tracePt t="76413" x="2965450" y="3587750"/>
          <p14:tracePt t="76432" x="3268663" y="3587750"/>
          <p14:tracePt t="76437" x="3421063" y="3587750"/>
          <p14:tracePt t="76445" x="3627438" y="3587750"/>
          <p14:tracePt t="76461" x="3944938" y="3587750"/>
          <p14:tracePt t="76478" x="4192588" y="3602038"/>
          <p14:tracePt t="76493" x="4289425" y="3602038"/>
          <p14:tracePt t="76669" x="4289425" y="3614738"/>
          <p14:tracePt t="76790" x="4289425" y="3629025"/>
          <p14:tracePt t="76989" x="4275138" y="3629025"/>
          <p14:tracePt t="76997" x="4303713" y="3656013"/>
          <p14:tracePt t="77006" x="4371975" y="3670300"/>
          <p14:tracePt t="77040" x="4965700" y="3849688"/>
          <p14:tracePt t="77045" x="5240338" y="3890963"/>
          <p14:tracePt t="77054" x="5489575" y="3946525"/>
          <p14:tracePt t="77060" x="5737225" y="3987800"/>
          <p14:tracePt t="77079" x="6234113" y="4056063"/>
          <p14:tracePt t="77096" x="6702425" y="4140200"/>
          <p14:tracePt t="77101" x="6881813" y="4140200"/>
          <p14:tracePt t="77108" x="7061200" y="4140200"/>
          <p14:tracePt t="77128" x="7392988" y="4140200"/>
          <p14:tracePt t="77133" x="7543800" y="4140200"/>
          <p14:tracePt t="77140" x="7708900" y="4140200"/>
          <p14:tracePt t="77159" x="8081963" y="4140200"/>
          <p14:tracePt t="77176" x="8482013" y="4140200"/>
          <p14:tracePt t="77191" x="9047163" y="4140200"/>
          <p14:tracePt t="77198" x="9282113" y="4125913"/>
          <p14:tracePt t="77204" x="9571038" y="4056063"/>
          <p14:tracePt t="77237" x="10358438" y="3849688"/>
          <p14:tracePt t="77244" x="10494963" y="3835400"/>
          <p14:tracePt t="77252" x="10606088" y="3835400"/>
          <p14:tracePt t="77270" x="10785475" y="3835400"/>
          <p14:tracePt t="77276" x="10853738" y="3835400"/>
          <p14:tracePt t="77284" x="10936288" y="3835400"/>
          <p14:tracePt t="77292" x="10991850" y="3835400"/>
          <p14:tracePt t="77300" x="11074400" y="3835400"/>
          <p14:tracePt t="77308" x="11171238" y="3835400"/>
          <p14:tracePt t="77316" x="11241088" y="3835400"/>
          <p14:tracePt t="77331" x="11336338" y="3835400"/>
          <p14:tracePt t="77335" x="11447463" y="3849688"/>
          <p14:tracePt t="77340" x="11585575" y="3876675"/>
          <p14:tracePt t="77348" x="11723688" y="3890963"/>
          <p14:tracePt t="77363" x="11874500" y="3932238"/>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1051</Words>
  <Application>Microsoft Office PowerPoint</Application>
  <PresentationFormat>Widescreen</PresentationFormat>
  <Paragraphs>89</Paragraphs>
  <Slides>15</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ammar</dc:creator>
  <cp:lastModifiedBy>marie ammar</cp:lastModifiedBy>
  <cp:revision>31</cp:revision>
  <dcterms:created xsi:type="dcterms:W3CDTF">2024-10-10T18:12:08Z</dcterms:created>
  <dcterms:modified xsi:type="dcterms:W3CDTF">2024-10-11T16:06:51Z</dcterms:modified>
</cp:coreProperties>
</file>