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63" r:id="rId4"/>
    <p:sldId id="265" r:id="rId5"/>
    <p:sldId id="257" r:id="rId6"/>
    <p:sldId id="266" r:id="rId7"/>
    <p:sldId id="267" r:id="rId8"/>
    <p:sldId id="268" r:id="rId9"/>
    <p:sldId id="261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E3B3-D59A-43E0-906E-5860D4B06466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8B2F3-ED71-477D-A5E6-5E09CC107E7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96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5AAB-EBF0-4E20-BB49-E7636F624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48E40-7B6B-42D8-AD73-D4013327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53BEF-EE52-40C2-95C7-D57151007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CC282-F67B-474D-8EE2-A1CBAF5E9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BF2CE-FC3C-4508-A5BC-EA2A26F84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62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54A6-45DE-4FE7-B6CA-6A68FF6BF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21A0C-118A-4172-BB20-C03ED7D82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2176C-E8F9-4FA8-8150-ED4F10AB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97238-1A35-4AFF-9642-9C3D0CCB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88B5-CCD3-4A12-BFBE-FC90CB60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71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D47C38-58B8-4BB1-88BD-B0C8EE2FD0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DEBAA-B939-48C6-A178-27D6292EC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E417C-9F4A-44F8-8ADB-C31D1CBBB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B85AD-AC9A-4E09-AA84-C22802F4F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7DDAB-0202-4954-BD10-3E9B238F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90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EBAD7-94A4-4374-9416-CC282229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162CF-A480-4D92-A8F6-DB52BCD49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71634-4B1F-40BB-A2D4-17854453F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54390-B863-432A-A94B-E08232944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4D03F-8FF9-4090-9A4E-6D07324C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06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4916-E078-4DDE-A913-BC09DB87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1F971-2726-4B5F-9ADB-39CA8AEC9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DD320-942C-41FB-88D0-117286E5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0D19F-04CC-4E9A-8D3D-2CAE0648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24BA7-137D-44FB-A3BE-A7F1459D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25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2300-265E-4B36-897D-0244E6CC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9C97F-B7F9-432B-8459-9AB222822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F6C44-6045-439E-BDAB-4BF029384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A6DBE-684B-414A-A1DC-046AB3B87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B8FB8-BC45-481F-84DD-0EF58053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76B8D-57E2-4A5E-8215-736CB50FD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97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03D3F-A836-47D6-BCBD-F9115EEBF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B18F1-5266-4673-BA41-AF8F796AE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CD313-B63D-4C60-B344-5B10335E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3FB44-D04C-40B0-B4A9-216B8B92FB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899E4D-D2C4-409E-BD2B-FDBC30073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2042D-126E-48D7-8544-0F5D2AB0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2EAE5C-EA61-49E2-8C60-BF8D89C53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DED4F1-1567-427D-AAAB-036B9346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58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BB65-8DD8-4316-9BD2-3468CA44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5F313-E202-4B15-ABDF-7EBC285D6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8FDFC-FBFE-459E-8567-97D8A4D6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C0F32-92A7-4AA9-AC22-38973C0A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77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3EF80-8B7D-428F-8CBB-97CE53DC2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09A6F-FF30-4780-8481-366FE1BE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41E90-7C1C-486F-A3DF-E9D2F786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309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A525-2570-4737-A459-3135328F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11997-805B-40A7-9990-8A0367674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EA101-3E10-467C-B659-98D4539C3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42268-40D1-4128-8F67-F89E5802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60282-5886-496A-A0A2-97A1E2F6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DD83D-B1A0-4506-93DD-6F24D9DF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96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6073-6294-4831-9A29-0B40282B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1A30A0-8B0B-4C02-9685-11C98A27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DD178-BBE8-42DC-80D8-D81AC1E3B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531A2-4724-4B31-8D66-3D46CD510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8D365-B777-4639-9419-5DE8E51D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DA1E4-1907-47C8-B857-26B2EC14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91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4DD8D-1EFB-4E9F-9837-A73D0BBD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F1557-88BB-466E-8B45-5ED03FEAB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2F677-93B9-470F-AF3D-D73510E41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B9C-0869-4CC3-86E6-05BA7BA2045D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6FDCF-AFA2-4962-8BBA-B3A4EA878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E8A16-4CFE-4F61-B205-80859F9D7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C8DB-5DC3-4489-832D-C91464AE08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2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A63AA8A-3683-4D0B-AC47-457C3536277B}"/>
              </a:ext>
            </a:extLst>
          </p:cNvPr>
          <p:cNvSpPr/>
          <p:nvPr/>
        </p:nvSpPr>
        <p:spPr>
          <a:xfrm>
            <a:off x="662151" y="4745421"/>
            <a:ext cx="5234152" cy="1077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DBE2B7-71BC-426C-8E8F-3038DC8356F3}"/>
              </a:ext>
            </a:extLst>
          </p:cNvPr>
          <p:cNvSpPr txBox="1"/>
          <p:nvPr/>
        </p:nvSpPr>
        <p:spPr>
          <a:xfrm>
            <a:off x="425670" y="185190"/>
            <a:ext cx="6132786" cy="2908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A0E415-8AEF-4419-BF81-F59166C9ADEC}"/>
              </a:ext>
            </a:extLst>
          </p:cNvPr>
          <p:cNvSpPr txBox="1"/>
          <p:nvPr/>
        </p:nvSpPr>
        <p:spPr>
          <a:xfrm>
            <a:off x="662151" y="4920201"/>
            <a:ext cx="682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Professeure: Marie Al Ammar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DE10F-57D6-40E9-A48F-5C6460E584F5}"/>
              </a:ext>
            </a:extLst>
          </p:cNvPr>
          <p:cNvSpPr txBox="1"/>
          <p:nvPr/>
        </p:nvSpPr>
        <p:spPr>
          <a:xfrm>
            <a:off x="662151" y="2453481"/>
            <a:ext cx="4729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Matière : Biologie</a:t>
            </a:r>
          </a:p>
          <a:p>
            <a:r>
              <a:rPr lang="fr-FR" sz="3200" dirty="0"/>
              <a:t>Niveau: 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41639D-66C8-4CF3-A1C2-F5C2DDC0A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312" y="961641"/>
            <a:ext cx="4729655" cy="537100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A663712-E65C-4F3D-BB02-B5CE63BCB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0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5"/>
    </mc:Choice>
    <mc:Fallback xmlns="">
      <p:transition spd="slow" advTm="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utput image">
            <a:extLst>
              <a:ext uri="{FF2B5EF4-FFF2-40B4-BE49-F238E27FC236}">
                <a16:creationId xmlns:a16="http://schemas.microsoft.com/office/drawing/2014/main" id="{29D9F681-6771-4817-8981-D5463F104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24" y="0"/>
            <a:ext cx="64461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C8139D-3C8F-4756-B6ED-3CEB25EA700F}"/>
              </a:ext>
            </a:extLst>
          </p:cNvPr>
          <p:cNvSpPr txBox="1"/>
          <p:nvPr/>
        </p:nvSpPr>
        <p:spPr>
          <a:xfrm>
            <a:off x="350782" y="3135161"/>
            <a:ext cx="60933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u="sng" dirty="0">
                <a:solidFill>
                  <a:srgbClr val="C00000"/>
                </a:solidFill>
              </a:rPr>
              <a:t>Matière organique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Glucides: 39%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Protéines: 24%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Lipides: 28%</a:t>
            </a:r>
          </a:p>
          <a:p>
            <a:r>
              <a:rPr lang="fr-FR" sz="2000" u="sng" dirty="0">
                <a:solidFill>
                  <a:srgbClr val="FF0000"/>
                </a:solidFill>
              </a:rPr>
              <a:t>Matière inorganique</a:t>
            </a:r>
          </a:p>
          <a:p>
            <a:r>
              <a:rPr lang="fr-FR" sz="2000" dirty="0">
                <a:solidFill>
                  <a:srgbClr val="FF0000"/>
                </a:solidFill>
              </a:rPr>
              <a:t>Sels minéraux: 5.9%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58E36-9BA3-4CCA-87FA-9D012989450B}"/>
              </a:ext>
            </a:extLst>
          </p:cNvPr>
          <p:cNvSpPr txBox="1"/>
          <p:nvPr/>
        </p:nvSpPr>
        <p:spPr>
          <a:xfrm>
            <a:off x="133350" y="439313"/>
            <a:ext cx="60933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/>
              <a:t>Exercice 2:</a:t>
            </a:r>
          </a:p>
          <a:p>
            <a:r>
              <a:rPr lang="fr-FR" sz="2800" b="1" dirty="0"/>
              <a:t>Tracer un histogramme des résultats recherchés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428DDD-5185-450F-8F69-12D505965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36"/>
    </mc:Choice>
    <mc:Fallback xmlns="">
      <p:transition spd="slow" advTm="88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2" x="6923088" y="4746625"/>
          <p14:tracePt t="225" x="6910388" y="4746625"/>
          <p14:tracePt t="238" x="6896100" y="4746625"/>
          <p14:tracePt t="242" x="6881813" y="4746625"/>
          <p14:tracePt t="249" x="6854825" y="4746625"/>
          <p14:tracePt t="278" x="6840538" y="4746625"/>
          <p14:tracePt t="296" x="6813550" y="4746625"/>
          <p14:tracePt t="297" x="6784975" y="4760913"/>
          <p14:tracePt t="305" x="6772275" y="4773613"/>
          <p14:tracePt t="317" x="6757988" y="4773613"/>
          <p14:tracePt t="340" x="6743700" y="4773613"/>
          <p14:tracePt t="357" x="6731000" y="4773613"/>
          <p14:tracePt t="361" x="6716713" y="4787900"/>
          <p14:tracePt t="368" x="6702425" y="4787900"/>
          <p14:tracePt t="379" x="6689725" y="4787900"/>
          <p14:tracePt t="405" x="6661150" y="4787900"/>
          <p14:tracePt t="421" x="6648450" y="4802188"/>
          <p14:tracePt t="424" x="6634163" y="4802188"/>
          <p14:tracePt t="432" x="6619875" y="4802188"/>
          <p14:tracePt t="441" x="6592888" y="4816475"/>
          <p14:tracePt t="448" x="6564313" y="4816475"/>
          <p14:tracePt t="467" x="6537325" y="4816475"/>
          <p14:tracePt t="484" x="6469063" y="4829175"/>
          <p14:tracePt t="489" x="6454775" y="4843463"/>
          <p14:tracePt t="496" x="6413500" y="4857750"/>
          <p14:tracePt t="514" x="6357938" y="4870450"/>
          <p14:tracePt t="521" x="6330950" y="4884738"/>
          <p14:tracePt t="529" x="6289675" y="4884738"/>
          <p14:tracePt t="546" x="6261100" y="4884738"/>
          <p14:tracePt t="552" x="6234113" y="4899025"/>
          <p14:tracePt t="560" x="6207125" y="4911725"/>
          <p14:tracePt t="576" x="6164263" y="4926013"/>
          <p14:tracePt t="593" x="5984875" y="4953000"/>
          <p14:tracePt t="600" x="5930900" y="4953000"/>
          <p14:tracePt t="608" x="5889625" y="4953000"/>
          <p14:tracePt t="630" x="5722938" y="4953000"/>
          <p14:tracePt t="632" x="5599113" y="4953000"/>
          <p14:tracePt t="641" x="5407025" y="4953000"/>
          <p14:tracePt t="661" x="5006975" y="4940300"/>
          <p14:tracePt t="666" x="4827588" y="4911725"/>
          <p14:tracePt t="686" x="4510088" y="4816475"/>
          <p14:tracePt t="689" x="4371975" y="4787900"/>
          <p14:tracePt t="710" x="4165600" y="4719638"/>
          <p14:tracePt t="714" x="4110038" y="4691063"/>
          <p14:tracePt t="735" x="4068763" y="4649788"/>
          <p14:tracePt t="752" x="4054475" y="4608513"/>
          <p14:tracePt t="760" x="4054475" y="4581525"/>
          <p14:tracePt t="776" x="4041775" y="4567238"/>
          <p14:tracePt t="797" x="4041775" y="4552950"/>
          <p14:tracePt t="815" x="4041775" y="4525963"/>
          <p14:tracePt t="840" x="4041775" y="4511675"/>
          <p14:tracePt t="879" x="4041775" y="4498975"/>
          <p14:tracePt t="894" x="4041775" y="4484688"/>
          <p14:tracePt t="900" x="4041775" y="4470400"/>
          <p14:tracePt t="914" x="4041775" y="4457700"/>
          <p14:tracePt t="920" x="4041775" y="4443413"/>
          <p14:tracePt t="958" x="4054475" y="4414838"/>
          <p14:tracePt t="961" x="4054475" y="4402138"/>
          <p14:tracePt t="990" x="4068763" y="4387850"/>
          <p14:tracePt t="1006" x="4068763" y="4373563"/>
          <p14:tracePt t="1016" x="4068763" y="4346575"/>
          <p14:tracePt t="1035" x="4083050" y="4346575"/>
          <p14:tracePt t="1052" x="4083050" y="4332288"/>
          <p14:tracePt t="1075" x="4083050" y="4319588"/>
          <p14:tracePt t="1097" x="4095750" y="4319588"/>
          <p14:tracePt t="1117" x="4095750" y="4291013"/>
          <p14:tracePt t="1132" x="4110038" y="4278313"/>
          <p14:tracePt t="1150" x="4124325" y="4249738"/>
          <p14:tracePt t="1155" x="4124325" y="4222750"/>
          <p14:tracePt t="1161" x="4137025" y="4208463"/>
          <p14:tracePt t="1184" x="4137025" y="4181475"/>
          <p14:tracePt t="1186" x="4137025" y="4167188"/>
          <p14:tracePt t="1192" x="4151313" y="4140200"/>
          <p14:tracePt t="1213" x="4165600" y="4111625"/>
          <p14:tracePt t="1217" x="4165600" y="4070350"/>
          <p14:tracePt t="1224" x="4165600" y="4056063"/>
          <p14:tracePt t="1242" x="4192588" y="4029075"/>
          <p14:tracePt t="1249" x="4192588" y="4002088"/>
          <p14:tracePt t="1256" x="4192588" y="3987800"/>
          <p14:tracePt t="1273" x="4192588" y="3946525"/>
          <p14:tracePt t="1289" x="4219575" y="3919538"/>
          <p14:tracePt t="1298" x="4219575" y="3890963"/>
          <p14:tracePt t="1304" x="4219575" y="3876675"/>
          <p14:tracePt t="1322" x="4219575" y="3863975"/>
          <p14:tracePt t="1340" x="4233863" y="3849688"/>
          <p14:tracePt t="1345" x="4233863" y="3835400"/>
          <p14:tracePt t="1352" x="4233863" y="3822700"/>
          <p14:tracePt t="1402" x="4248150" y="3794125"/>
          <p14:tracePt t="1906" x="4248150" y="3808413"/>
          <p14:tracePt t="2225" x="4248150" y="3794125"/>
          <p14:tracePt t="2233" x="4248150" y="3781425"/>
          <p14:tracePt t="2253" x="4248150" y="3767138"/>
          <p14:tracePt t="2295" x="4248150" y="3752850"/>
          <p14:tracePt t="2299" x="4233863" y="3752850"/>
          <p14:tracePt t="2304" x="4219575" y="3740150"/>
          <p14:tracePt t="2312" x="4206875" y="3711575"/>
          <p14:tracePt t="2332" x="4178300" y="3656013"/>
          <p14:tracePt t="2338" x="4165600" y="3656013"/>
          <p14:tracePt t="2344" x="4165600" y="3643313"/>
          <p14:tracePt t="2374" x="4137025" y="3629025"/>
          <p14:tracePt t="2378" x="4124325" y="3602038"/>
          <p14:tracePt t="2385" x="4124325" y="3587750"/>
          <p14:tracePt t="2406" x="4110038" y="3560763"/>
          <p14:tracePt t="2409" x="4095750" y="3560763"/>
          <p14:tracePt t="2440" x="4083050" y="3532188"/>
          <p14:tracePt t="2448" x="4083050" y="3517900"/>
          <p14:tracePt t="2457" x="4083050" y="3505200"/>
          <p14:tracePt t="2465" x="4083050" y="3476625"/>
          <p14:tracePt t="2485" x="4068763" y="3476625"/>
          <p14:tracePt t="2488" x="4068763" y="3449638"/>
          <p14:tracePt t="2518" x="4027488" y="3367088"/>
          <p14:tracePt t="2521" x="3971925" y="3297238"/>
          <p14:tracePt t="2529" x="3957638" y="3297238"/>
          <p14:tracePt t="2536" x="3944938" y="3270250"/>
          <p14:tracePt t="2544" x="3930650" y="3255963"/>
          <p14:tracePt t="2556" x="3916363" y="3243263"/>
          <p14:tracePt t="2560" x="3903663" y="3201988"/>
          <p14:tracePt t="2583" x="3889375" y="3173413"/>
          <p14:tracePt t="2600" x="3848100" y="3117850"/>
          <p14:tracePt t="2609" x="3833813" y="3105150"/>
          <p14:tracePt t="2619" x="3821113" y="3090863"/>
          <p14:tracePt t="2624" x="3806825" y="3063875"/>
          <p14:tracePt t="2647" x="3736975" y="2981325"/>
          <p14:tracePt t="2649" x="3724275" y="2952750"/>
          <p14:tracePt t="2657" x="3695700" y="2938463"/>
          <p14:tracePt t="2679" x="3695700" y="2884488"/>
          <p14:tracePt t="2681" x="3683000" y="2884488"/>
          <p14:tracePt t="2689" x="3668713" y="2855913"/>
          <p14:tracePt t="2723" x="3668713" y="2843213"/>
          <p14:tracePt t="2726" x="3654425" y="2814638"/>
          <p14:tracePt t="2731" x="3641725" y="2801938"/>
          <p14:tracePt t="2736" x="3641725" y="2787650"/>
          <p14:tracePt t="2753" x="3627438" y="2773363"/>
          <p14:tracePt t="2789" x="3613150" y="2773363"/>
          <p14:tracePt t="2801" x="3613150" y="2759075"/>
          <p14:tracePt t="2921" x="3600450" y="2759075"/>
          <p14:tracePt t="2953" x="3600450" y="2732088"/>
          <p14:tracePt t="2993" x="3600450" y="2717800"/>
          <p14:tracePt t="3008" x="3600450" y="2690813"/>
          <p14:tracePt t="3024" x="3600450" y="2676525"/>
          <p14:tracePt t="3042" x="3600450" y="2649538"/>
          <p14:tracePt t="3059" x="3600450" y="2622550"/>
          <p14:tracePt t="3064" x="3600450" y="2608263"/>
          <p14:tracePt t="3072" x="3600450" y="2579688"/>
          <p14:tracePt t="3091" x="3600450" y="2538413"/>
          <p14:tracePt t="3104" x="3600450" y="2511425"/>
          <p14:tracePt t="3123" x="3600450" y="2497138"/>
          <p14:tracePt t="3128" x="3600450" y="2484438"/>
          <p14:tracePt t="3136" x="3600450" y="2470150"/>
          <p14:tracePt t="3144" x="3600450" y="2455863"/>
          <p14:tracePt t="3174" x="3600450" y="2443163"/>
          <p14:tracePt t="3176" x="3600450" y="2428875"/>
          <p14:tracePt t="3184" x="3600450" y="2414588"/>
          <p14:tracePt t="3233" x="3600450" y="2387600"/>
          <p14:tracePt t="3273" x="3600450" y="2373313"/>
          <p14:tracePt t="3280" x="3600450" y="2359025"/>
          <p14:tracePt t="3314" x="3600450" y="2346325"/>
          <p14:tracePt t="5058" x="3600450" y="2332038"/>
          <p14:tracePt t="5065" x="3571875" y="2332038"/>
          <p14:tracePt t="5081" x="3557588" y="2332038"/>
          <p14:tracePt t="5107" x="3530600" y="2332038"/>
          <p14:tracePt t="5113" x="3530600" y="2346325"/>
          <p14:tracePt t="5137" x="3516313" y="2346325"/>
          <p14:tracePt t="5145" x="3503613" y="2346325"/>
          <p14:tracePt t="5213" x="3489325" y="2359025"/>
          <p14:tracePt t="5329" x="3475038" y="2359025"/>
          <p14:tracePt t="5337" x="3462338" y="2359025"/>
          <p14:tracePt t="5344" x="3448050" y="2346325"/>
          <p14:tracePt t="5362" x="3448050" y="2332038"/>
          <p14:tracePt t="5363" x="3421063" y="2332038"/>
          <p14:tracePt t="5369" x="3406775" y="2317750"/>
          <p14:tracePt t="5401" x="3351213" y="2276475"/>
          <p14:tracePt t="5404" x="3295650" y="2235200"/>
          <p14:tracePt t="5409" x="3254375" y="2193925"/>
          <p14:tracePt t="5426" x="3227388" y="2179638"/>
          <p14:tracePt t="5428" x="3200400" y="2152650"/>
          <p14:tracePt t="5433" x="3171825" y="2138363"/>
          <p14:tracePt t="5441" x="3144838" y="2125663"/>
          <p14:tracePt t="5449" x="3130550" y="2111375"/>
          <p14:tracePt t="5456" x="3116263" y="2084388"/>
          <p14:tracePt t="5464" x="3089275" y="2084388"/>
          <p14:tracePt t="5499" x="3074988" y="2070100"/>
          <p14:tracePt t="5532" x="3062288" y="2055813"/>
          <p14:tracePt t="5563" x="3062288" y="2041525"/>
          <p14:tracePt t="5721" x="2592388" y="1628775"/>
          <p14:tracePt t="5729" x="2551113" y="1600200"/>
          <p14:tracePt t="5737" x="2482850" y="1558925"/>
          <p14:tracePt t="5759" x="2371725" y="1490663"/>
          <p14:tracePt t="5760" x="2289175" y="1435100"/>
          <p14:tracePt t="5769" x="2206625" y="1379538"/>
          <p14:tracePt t="5786" x="2000250" y="1270000"/>
          <p14:tracePt t="5802" x="1847850" y="1173163"/>
          <p14:tracePt t="5809" x="1792288" y="1131888"/>
          <p14:tracePt t="5817" x="1738313" y="1090613"/>
          <p14:tracePt t="5825" x="1697038" y="1076325"/>
          <p14:tracePt t="5832" x="1668463" y="1062038"/>
          <p14:tracePt t="5848" x="1641475" y="1035050"/>
          <p14:tracePt t="5864" x="1612900" y="1008063"/>
          <p14:tracePt t="5865" x="1600200" y="979488"/>
          <p14:tracePt t="5873" x="1571625" y="965200"/>
          <p14:tracePt t="5881" x="1530350" y="923925"/>
          <p14:tracePt t="5889" x="1503363" y="896938"/>
          <p14:tracePt t="5911" x="1406525" y="841375"/>
          <p14:tracePt t="5928" x="1338263" y="785813"/>
          <p14:tracePt t="5929" x="1268413" y="744538"/>
          <p14:tracePt t="5937" x="1214438" y="703263"/>
          <p14:tracePt t="5945" x="1185863" y="676275"/>
          <p14:tracePt t="5952" x="1158875" y="661988"/>
          <p14:tracePt t="5974" x="1117600" y="649288"/>
          <p14:tracePt t="5990" x="1117600" y="635000"/>
          <p14:tracePt t="5992" x="1089025" y="620713"/>
          <p14:tracePt t="6020" x="1076325" y="620713"/>
          <p14:tracePt t="6040" x="1062038" y="606425"/>
          <p14:tracePt t="6058" x="1047750" y="606425"/>
          <p14:tracePt t="6201" x="1076325" y="606425"/>
          <p14:tracePt t="6209" x="1076325" y="620713"/>
          <p14:tracePt t="6217" x="1103313" y="635000"/>
          <p14:tracePt t="6234" x="1117600" y="649288"/>
          <p14:tracePt t="6236" x="1144588" y="661988"/>
          <p14:tracePt t="6241" x="1185863" y="676275"/>
          <p14:tracePt t="6261" x="1255713" y="690563"/>
          <p14:tracePt t="6265" x="1296988" y="690563"/>
          <p14:tracePt t="6273" x="1323975" y="703263"/>
          <p14:tracePt t="6293" x="1379538" y="717550"/>
          <p14:tracePt t="6297" x="1420813" y="731838"/>
          <p14:tracePt t="6305" x="1447800" y="731838"/>
          <p14:tracePt t="6325" x="1476375" y="744538"/>
          <p14:tracePt t="6342" x="1503363" y="744538"/>
          <p14:tracePt t="6345" x="1517650" y="744538"/>
          <p14:tracePt t="6353" x="1530350" y="744538"/>
          <p14:tracePt t="6372" x="1558925" y="744538"/>
          <p14:tracePt t="6387" x="1571625" y="744538"/>
          <p14:tracePt t="6393" x="1585913" y="744538"/>
          <p14:tracePt t="6400" x="1600200" y="758825"/>
          <p14:tracePt t="6435" x="1641475" y="773113"/>
          <p14:tracePt t="6452" x="1697038" y="800100"/>
          <p14:tracePt t="6458" x="1724025" y="800100"/>
          <p14:tracePt t="6473" x="1751013" y="814388"/>
          <p14:tracePt t="6481" x="1765300" y="828675"/>
          <p14:tracePt t="6506" x="1792288" y="841375"/>
          <p14:tracePt t="6513" x="1820863" y="841375"/>
          <p14:tracePt t="6521" x="1820863" y="855663"/>
          <p14:tracePt t="6529" x="1820863" y="869950"/>
          <p14:tracePt t="6561" x="1833563" y="882650"/>
          <p14:tracePt t="6577" x="1833563" y="896938"/>
          <p14:tracePt t="6587" x="1833563" y="911225"/>
          <p14:tracePt t="6604" x="1833563" y="923925"/>
          <p14:tracePt t="6610" x="1833563" y="952500"/>
          <p14:tracePt t="6625" x="1820863" y="979488"/>
          <p14:tracePt t="6641" x="1792288" y="993775"/>
          <p14:tracePt t="6659" x="1779588" y="1020763"/>
          <p14:tracePt t="6665" x="1765300" y="1035050"/>
          <p14:tracePt t="6672" x="1751013" y="1035050"/>
          <p14:tracePt t="6695" x="1724025" y="1076325"/>
          <p14:tracePt t="6713" x="1724025" y="1090613"/>
          <p14:tracePt t="6744" x="1709738" y="1090613"/>
          <p14:tracePt t="6785" x="1697038" y="1103313"/>
          <p14:tracePt t="6817" x="1682750" y="1103313"/>
          <p14:tracePt t="6824" x="1668463" y="1117600"/>
          <p14:tracePt t="6846" x="1668463" y="1131888"/>
          <p14:tracePt t="6863" x="1655763" y="1131888"/>
          <p14:tracePt t="6866" x="1627188" y="1144588"/>
          <p14:tracePt t="6873" x="1612900" y="1158875"/>
          <p14:tracePt t="6895" x="1600200" y="1173163"/>
          <p14:tracePt t="6925" x="1585913" y="1173163"/>
          <p14:tracePt t="6937" x="1585913" y="1187450"/>
          <p14:tracePt t="6957" x="1585913" y="1200150"/>
          <p14:tracePt t="6993" x="1571625" y="1214438"/>
          <p14:tracePt t="7273" x="1571625" y="1228725"/>
          <p14:tracePt t="7290" x="1585913" y="1228725"/>
          <p14:tracePt t="7297" x="1612900" y="1241425"/>
          <p14:tracePt t="7313" x="1627188" y="1241425"/>
          <p14:tracePt t="7338" x="1641475" y="1241425"/>
          <p14:tracePt t="7342" x="1668463" y="1241425"/>
          <p14:tracePt t="7360" x="1697038" y="1255713"/>
          <p14:tracePt t="7362" x="1709738" y="1255713"/>
          <p14:tracePt t="7368" x="1724025" y="1255713"/>
          <p14:tracePt t="7385" x="1738313" y="1255713"/>
          <p14:tracePt t="7402" x="1765300" y="1255713"/>
          <p14:tracePt t="7409" x="1779588" y="1255713"/>
          <p14:tracePt t="7416" x="1792288" y="1255713"/>
          <p14:tracePt t="7431" x="1806575" y="1255713"/>
          <p14:tracePt t="7450" x="1847850" y="1270000"/>
          <p14:tracePt t="7456" x="1862138" y="1270000"/>
          <p14:tracePt t="7495" x="1903413" y="1282700"/>
          <p14:tracePt t="7499" x="1944688" y="1282700"/>
          <p14:tracePt t="7506" x="1958975" y="1282700"/>
          <p14:tracePt t="7512" x="1971675" y="1282700"/>
          <p14:tracePt t="7528" x="2000250" y="1296988"/>
          <p14:tracePt t="7546" x="2041525" y="1311275"/>
          <p14:tracePt t="7561" x="2054225" y="1311275"/>
          <p14:tracePt t="7578" x="2068513" y="1311275"/>
          <p14:tracePt t="7657" x="2068513" y="1323975"/>
          <p14:tracePt t="7674" x="2082800" y="1323975"/>
          <p14:tracePt t="7719" x="2097088" y="1323975"/>
          <p14:tracePt t="7994" x="2109788" y="1338263"/>
          <p14:tracePt t="8002" x="2124075" y="1338263"/>
          <p14:tracePt t="8012" x="2138363" y="1352550"/>
          <p14:tracePt t="8018" x="2151063" y="1352550"/>
          <p14:tracePt t="8046" x="2179638" y="1366838"/>
          <p14:tracePt t="8049" x="2192338" y="1366838"/>
          <p14:tracePt t="8056" x="2206625" y="1366838"/>
          <p14:tracePt t="8064" x="2233613" y="1379538"/>
          <p14:tracePt t="8084" x="2303463" y="1393825"/>
          <p14:tracePt t="8101" x="2371725" y="1393825"/>
          <p14:tracePt t="8105" x="2386013" y="1408113"/>
          <p14:tracePt t="8112" x="2427288" y="1420813"/>
          <p14:tracePt t="8132" x="2482850" y="1420813"/>
          <p14:tracePt t="8150" x="2524125" y="1435100"/>
          <p14:tracePt t="8152" x="2551113" y="1449388"/>
          <p14:tracePt t="8161" x="2579688" y="1449388"/>
          <p14:tracePt t="8182" x="2633663" y="1449388"/>
          <p14:tracePt t="8185" x="2662238" y="1449388"/>
          <p14:tracePt t="8192" x="2703513" y="1449388"/>
          <p14:tracePt t="8213" x="2759075" y="1476375"/>
          <p14:tracePt t="8216" x="2786063" y="1476375"/>
          <p14:tracePt t="8224" x="2813050" y="1476375"/>
          <p14:tracePt t="8260" x="2868613" y="1476375"/>
          <p14:tracePt t="8276" x="2951163" y="1490663"/>
          <p14:tracePt t="8282" x="2965450" y="1490663"/>
          <p14:tracePt t="8288" x="2979738" y="1503363"/>
          <p14:tracePt t="8297" x="2992438" y="1503363"/>
          <p14:tracePt t="8324" x="3006725" y="1517650"/>
          <p14:tracePt t="8356" x="3033713" y="1517650"/>
          <p14:tracePt t="8377" x="3048000" y="1517650"/>
          <p14:tracePt t="8993" x="3062288" y="1517650"/>
          <p14:tracePt t="9002" x="3074988" y="1517650"/>
          <p14:tracePt t="9009" x="3089275" y="1517650"/>
          <p14:tracePt t="9018" x="3116263" y="1517650"/>
          <p14:tracePt t="9042" x="3309938" y="1558925"/>
          <p14:tracePt t="9049" x="3392488" y="1587500"/>
          <p14:tracePt t="9069" x="3489325" y="1587500"/>
          <p14:tracePt t="9074" x="3654425" y="1587500"/>
          <p14:tracePt t="9093" x="3806825" y="1587500"/>
          <p14:tracePt t="9097" x="3862388" y="1587500"/>
          <p14:tracePt t="9104" x="3916363" y="1587500"/>
          <p14:tracePt t="9119" x="3986213" y="1587500"/>
          <p14:tracePt t="9121" x="4054475" y="1587500"/>
          <p14:tracePt t="9141" x="4151313" y="1600200"/>
          <p14:tracePt t="9146" x="4178300" y="1614488"/>
          <p14:tracePt t="9170" x="4206875" y="1614488"/>
          <p14:tracePt t="9172" x="4303713" y="1641475"/>
          <p14:tracePt t="9177" x="4344988" y="1641475"/>
          <p14:tracePt t="9196" x="4398963" y="1641475"/>
          <p14:tracePt t="9199" x="4440238" y="1641475"/>
          <p14:tracePt t="9201" x="4510088" y="1655763"/>
          <p14:tracePt t="9221" x="4606925" y="1655763"/>
          <p14:tracePt t="9225" x="4648200" y="1655763"/>
          <p14:tracePt t="9244" x="4689475" y="1655763"/>
          <p14:tracePt t="9247" x="4716463" y="1655763"/>
          <p14:tracePt t="9249" x="4757738" y="1655763"/>
          <p14:tracePt t="9269" x="4854575" y="1655763"/>
          <p14:tracePt t="9273" x="4868863" y="1655763"/>
          <p14:tracePt t="9292" x="4895850" y="1655763"/>
          <p14:tracePt t="9294" x="4937125" y="1655763"/>
          <p14:tracePt t="9297" x="4965700" y="1655763"/>
          <p14:tracePt t="9317" x="5048250" y="1655763"/>
          <p14:tracePt t="9321" x="5089525" y="1655763"/>
          <p14:tracePt t="9342" x="5116513" y="1655763"/>
          <p14:tracePt t="9357" x="5186363" y="1655763"/>
          <p14:tracePt t="9361" x="5268913" y="1670050"/>
          <p14:tracePt t="9369" x="5310188" y="1670050"/>
          <p14:tracePt t="9391" x="5351463" y="1670050"/>
          <p14:tracePt t="9407" x="5378450" y="1670050"/>
          <p14:tracePt t="9409" x="5392738" y="1682750"/>
          <p14:tracePt t="9625" x="5407025" y="1682750"/>
          <p14:tracePt t="9633" x="5407025" y="1697038"/>
          <p14:tracePt t="9641" x="5337175" y="1697038"/>
          <p14:tracePt t="9662" x="5033963" y="1697038"/>
          <p14:tracePt t="9680" x="4633913" y="1697038"/>
          <p14:tracePt t="9695" x="4178300" y="1697038"/>
          <p14:tracePt t="9697" x="3916363" y="1697038"/>
          <p14:tracePt t="9705" x="3654425" y="1697038"/>
          <p14:tracePt t="9713" x="3462338" y="1697038"/>
          <p14:tracePt t="9721" x="3282950" y="1697038"/>
          <p14:tracePt t="9743" x="2992438" y="1670050"/>
          <p14:tracePt t="9760" x="2786063" y="1670050"/>
          <p14:tracePt t="9769" x="2744788" y="1670050"/>
          <p14:tracePt t="9791" x="2689225" y="1655763"/>
          <p14:tracePt t="9808" x="2620963" y="1655763"/>
          <p14:tracePt t="9816" x="2606675" y="1655763"/>
          <p14:tracePt t="9839" x="2579688" y="1655763"/>
          <p14:tracePt t="9855" x="2551113" y="1655763"/>
          <p14:tracePt t="9857" x="2538413" y="1655763"/>
          <p14:tracePt t="9864" x="2509838" y="1655763"/>
          <p14:tracePt t="9884" x="2468563" y="1655763"/>
          <p14:tracePt t="9903" x="2441575" y="1655763"/>
          <p14:tracePt t="9928" x="2400300" y="1670050"/>
          <p14:tracePt t="9944" x="2400300" y="1682750"/>
          <p14:tracePt t="9969" x="2386013" y="1682750"/>
          <p14:tracePt t="9976" x="2371725" y="1682750"/>
          <p14:tracePt t="9996" x="2359025" y="1682750"/>
          <p14:tracePt t="10014" x="2344738" y="1682750"/>
          <p14:tracePt t="10032" x="2317750" y="1697038"/>
          <p14:tracePt t="10036" x="2303463" y="1711325"/>
          <p14:tracePt t="10048" x="2289175" y="1711325"/>
          <p14:tracePt t="10056" x="2274888" y="1711325"/>
          <p14:tracePt t="10111" x="2247900" y="1725613"/>
          <p14:tracePt t="10143" x="2233613" y="1738313"/>
          <p14:tracePt t="10178" x="2220913" y="1779588"/>
          <p14:tracePt t="10184" x="2192338" y="1793875"/>
          <p14:tracePt t="10205" x="2179638" y="1808163"/>
          <p14:tracePt t="10223" x="2151063" y="1820863"/>
          <p14:tracePt t="10232" x="2124075" y="1820863"/>
          <p14:tracePt t="10252" x="2097088" y="1835150"/>
          <p14:tracePt t="10271" x="2068513" y="1849438"/>
          <p14:tracePt t="10272" x="2054225" y="1862138"/>
          <p14:tracePt t="10280" x="2027238" y="1876425"/>
          <p14:tracePt t="10302" x="2000250" y="1876425"/>
          <p14:tracePt t="10305" x="1958975" y="1876425"/>
          <p14:tracePt t="10312" x="1930400" y="1890713"/>
          <p14:tracePt t="10333" x="1889125" y="1905000"/>
          <p14:tracePt t="10337" x="1876425" y="1905000"/>
          <p14:tracePt t="10344" x="1862138" y="1905000"/>
          <p14:tracePt t="10363" x="1820863" y="1917700"/>
          <p14:tracePt t="10381" x="1820863" y="1931988"/>
          <p14:tracePt t="10386" x="1806575" y="1931988"/>
          <p14:tracePt t="10392" x="1792288" y="1931988"/>
          <p14:tracePt t="10412" x="1751013" y="1931988"/>
          <p14:tracePt t="10429" x="1738313" y="1958975"/>
          <p14:tracePt t="10433" x="1709738" y="1958975"/>
          <p14:tracePt t="10461" x="1697038" y="1958975"/>
          <p14:tracePt t="10465" x="1682750" y="1958975"/>
          <p14:tracePt t="10493" x="1668463" y="1958975"/>
          <p14:tracePt t="10510" x="1627188" y="1973263"/>
          <p14:tracePt t="10513" x="1600200" y="1973263"/>
          <p14:tracePt t="10520" x="1585913" y="1973263"/>
          <p14:tracePt t="10540" x="1558925" y="1973263"/>
          <p14:tracePt t="10545" x="1544638" y="1973263"/>
          <p14:tracePt t="10553" x="1530350" y="1973263"/>
          <p14:tracePt t="10573" x="1517650" y="1973263"/>
          <p14:tracePt t="10601" x="1489075" y="1973263"/>
          <p14:tracePt t="10697" x="1476375" y="1973263"/>
          <p14:tracePt t="11281" x="1489075" y="1958975"/>
          <p14:tracePt t="11318" x="1517650" y="1987550"/>
          <p14:tracePt t="11329" x="1517650" y="2000250"/>
          <p14:tracePt t="11345" x="1517650" y="2028825"/>
          <p14:tracePt t="11367" x="1530350" y="2041525"/>
          <p14:tracePt t="11384" x="1544638" y="2070100"/>
          <p14:tracePt t="11392" x="1558925" y="2084388"/>
          <p14:tracePt t="11414" x="1558925" y="2097088"/>
          <p14:tracePt t="11417" x="1571625" y="2125663"/>
          <p14:tracePt t="11437" x="1600200" y="2166938"/>
          <p14:tracePt t="11440" x="1600200" y="2179638"/>
          <p14:tracePt t="11448" x="1600200" y="2193925"/>
          <p14:tracePt t="11456" x="1612900" y="2208213"/>
          <p14:tracePt t="11479" x="1641475" y="2249488"/>
          <p14:tracePt t="11482" x="1655763" y="2249488"/>
          <p14:tracePt t="11489" x="1668463" y="2263775"/>
          <p14:tracePt t="11510" x="1697038" y="2290763"/>
          <p14:tracePt t="11529" x="1709738" y="2305050"/>
          <p14:tracePt t="11537" x="1709738" y="2317750"/>
          <p14:tracePt t="11558" x="1724025" y="2332038"/>
          <p14:tracePt t="11589" x="1833563" y="2400300"/>
          <p14:tracePt t="11596" x="1847850" y="2400300"/>
          <p14:tracePt t="11601" x="1876425" y="2414588"/>
          <p14:tracePt t="11612" x="1903413" y="2443163"/>
          <p14:tracePt t="11617" x="1944688" y="2455863"/>
          <p14:tracePt t="11636" x="1971675" y="2484438"/>
          <p14:tracePt t="11668" x="2012950" y="2511425"/>
          <p14:tracePt t="11671" x="2027238" y="2511425"/>
          <p14:tracePt t="11680" x="2041525" y="2511425"/>
          <p14:tracePt t="11691" x="2054225" y="2511425"/>
          <p14:tracePt t="11696" x="2068513" y="2511425"/>
          <p14:tracePt t="11718" x="2109788" y="2525713"/>
          <p14:tracePt t="11735" x="2179638" y="2552700"/>
          <p14:tracePt t="11737" x="2206625" y="2552700"/>
          <p14:tracePt t="11744" x="2247900" y="2566988"/>
          <p14:tracePt t="11781" x="2317750" y="2593975"/>
          <p14:tracePt t="11798" x="2495550" y="2635250"/>
          <p14:tracePt t="11804" x="2524125" y="2663825"/>
          <p14:tracePt t="11809" x="2565400" y="2690813"/>
          <p14:tracePt t="11819" x="2620963" y="2717800"/>
          <p14:tracePt t="11825" x="2647950" y="2746375"/>
          <p14:tracePt t="11847" x="2744788" y="2814638"/>
          <p14:tracePt t="11850" x="2786063" y="2855913"/>
          <p14:tracePt t="11857" x="2841625" y="2884488"/>
          <p14:tracePt t="11877" x="2936875" y="2938463"/>
          <p14:tracePt t="11881" x="2965450" y="2981325"/>
          <p14:tracePt t="11889" x="2992438" y="3008313"/>
          <p14:tracePt t="11911" x="3074988" y="3049588"/>
          <p14:tracePt t="11913" x="3103563" y="3076575"/>
          <p14:tracePt t="11920" x="3116263" y="3090863"/>
          <p14:tracePt t="11941" x="3130550" y="3105150"/>
          <p14:tracePt t="11952" x="3144838" y="3117850"/>
          <p14:tracePt t="11977" x="3159125" y="3117850"/>
          <p14:tracePt t="11984" x="3186113" y="3117850"/>
          <p14:tracePt t="12006" x="3200400" y="3117850"/>
          <p14:tracePt t="12010" x="3213100" y="3117850"/>
          <p14:tracePt t="12016" x="3241675" y="3117850"/>
          <p14:tracePt t="12036" x="3268663" y="3117850"/>
          <p14:tracePt t="12041" x="3295650" y="3117850"/>
          <p14:tracePt t="12048" x="3324225" y="3117850"/>
          <p14:tracePt t="12070" x="3406775" y="3132138"/>
          <p14:tracePt t="12072" x="3433763" y="3146425"/>
          <p14:tracePt t="12080" x="3503613" y="3187700"/>
          <p14:tracePt t="12100" x="3654425" y="3214688"/>
          <p14:tracePt t="12105" x="3695700" y="3214688"/>
          <p14:tracePt t="12112" x="3765550" y="3255963"/>
          <p14:tracePt t="12134" x="3848100" y="3297238"/>
          <p14:tracePt t="12137" x="3930650" y="3311525"/>
          <p14:tracePt t="12144" x="3971925" y="3311525"/>
          <p14:tracePt t="12169" x="4054475" y="3352800"/>
          <p14:tracePt t="12177" x="4083050" y="3352800"/>
          <p14:tracePt t="12185" x="4110038" y="3352800"/>
          <p14:tracePt t="12192" x="4110038" y="3367088"/>
          <p14:tracePt t="12212" x="4165600" y="3367088"/>
          <p14:tracePt t="12216" x="4165600" y="3381375"/>
          <p14:tracePt t="12224" x="4178300" y="3381375"/>
          <p14:tracePt t="12242" x="4192588" y="3394075"/>
          <p14:tracePt t="12256" x="4206875" y="3394075"/>
          <p14:tracePt t="12369" x="4192588" y="3394075"/>
          <p14:tracePt t="12377" x="4178300" y="3408363"/>
          <p14:tracePt t="12419" x="4151313" y="3408363"/>
          <p14:tracePt t="12512" x="4137025" y="3422650"/>
          <p14:tracePt t="12547" x="4137025" y="3449638"/>
          <p14:tracePt t="12561" x="4137025" y="3463925"/>
          <p14:tracePt t="12569" x="4137025" y="3476625"/>
          <p14:tracePt t="12622" x="4137025" y="3490913"/>
          <p14:tracePt t="12626" x="4137025" y="3505200"/>
          <p14:tracePt t="12633" x="4137025" y="3517900"/>
          <p14:tracePt t="12640" x="4151313" y="3532188"/>
          <p14:tracePt t="12661" x="4178300" y="3532188"/>
          <p14:tracePt t="12666" x="4178300" y="3560763"/>
          <p14:tracePt t="12672" x="4206875" y="3560763"/>
          <p14:tracePt t="12689" x="4233863" y="3560763"/>
          <p14:tracePt t="12691" x="4275138" y="3573463"/>
          <p14:tracePt t="12696" x="4303713" y="3587750"/>
          <p14:tracePt t="12704" x="4330700" y="3587750"/>
          <p14:tracePt t="12722" x="4371975" y="3602038"/>
          <p14:tracePt t="12729" x="4398963" y="3602038"/>
          <p14:tracePt t="12736" x="4413250" y="3602038"/>
          <p14:tracePt t="13337" x="4440238" y="3602038"/>
          <p14:tracePt t="13386" x="4413250" y="3614738"/>
          <p14:tracePt t="13393" x="4398963" y="3614738"/>
          <p14:tracePt t="13400" x="4386263" y="3614738"/>
          <p14:tracePt t="13411" x="4357688" y="3629025"/>
          <p14:tracePt t="13428" x="4344988" y="3643313"/>
          <p14:tracePt t="13434" x="4316413" y="3643313"/>
          <p14:tracePt t="13453" x="4303713" y="3643313"/>
          <p14:tracePt t="13457" x="4275138" y="3656013"/>
          <p14:tracePt t="13486" x="4262438" y="3656013"/>
          <p14:tracePt t="13504" x="4233863" y="3670300"/>
          <p14:tracePt t="13522" x="4192588" y="3670300"/>
          <p14:tracePt t="13528" x="4165600" y="3684588"/>
          <p14:tracePt t="13551" x="4137025" y="3684588"/>
          <p14:tracePt t="13554" x="4095750" y="3684588"/>
          <p14:tracePt t="13561" x="4068763" y="3684588"/>
          <p14:tracePt t="13583" x="4027488" y="3684588"/>
          <p14:tracePt t="13585" x="3998913" y="3684588"/>
          <p14:tracePt t="13593" x="3971925" y="3684588"/>
          <p14:tracePt t="13614" x="3889375" y="3656013"/>
          <p14:tracePt t="13631" x="3765550" y="3614738"/>
          <p14:tracePt t="13633" x="3709988" y="3602038"/>
          <p14:tracePt t="13641" x="3654425" y="3602038"/>
          <p14:tracePt t="13649" x="3557588" y="3587750"/>
          <p14:tracePt t="13657" x="3475038" y="3573463"/>
          <p14:tracePt t="13677" x="3324225" y="3532188"/>
          <p14:tracePt t="13693" x="3186113" y="3505200"/>
          <p14:tracePt t="13699" x="3116263" y="3490913"/>
          <p14:tracePt t="13705" x="3062288" y="3476625"/>
          <p14:tracePt t="13723" x="2979738" y="3449638"/>
          <p14:tracePt t="13742" x="2895600" y="3408363"/>
          <p14:tracePt t="13745" x="2882900" y="3408363"/>
          <p14:tracePt t="13753" x="2868613" y="3408363"/>
          <p14:tracePt t="13789" x="2841625" y="3408363"/>
          <p14:tracePt t="13793" x="2841625" y="3394075"/>
          <p14:tracePt t="13821" x="2827338" y="3394075"/>
          <p14:tracePt t="13853" x="2813050" y="3381375"/>
          <p14:tracePt t="13870" x="2771775" y="3367088"/>
          <p14:tracePt t="13873" x="2771775" y="3352800"/>
          <p14:tracePt t="13880" x="2759075" y="3352800"/>
          <p14:tracePt t="13903" x="2703513" y="3352800"/>
          <p14:tracePt t="13905" x="2662238" y="3340100"/>
          <p14:tracePt t="13912" x="2633663" y="3340100"/>
          <p14:tracePt t="13933" x="2565400" y="3340100"/>
          <p14:tracePt t="13937" x="2538413" y="3340100"/>
          <p14:tracePt t="13945" x="2509838" y="3340100"/>
          <p14:tracePt t="13953" x="2482850" y="3340100"/>
          <p14:tracePt t="13961" x="2468563" y="3340100"/>
          <p14:tracePt t="13979" x="2441575" y="3340100"/>
          <p14:tracePt t="14145" x="2427288" y="3340100"/>
          <p14:tracePt t="14153" x="2413000" y="3352800"/>
          <p14:tracePt t="14186" x="2400300" y="3381375"/>
          <p14:tracePt t="14193" x="2386013" y="3394075"/>
          <p14:tracePt t="14201" x="2386013" y="3408363"/>
          <p14:tracePt t="14217" x="2359025" y="3435350"/>
          <p14:tracePt t="14232" x="2330450" y="3449638"/>
          <p14:tracePt t="14249" x="2317750" y="3463925"/>
          <p14:tracePt t="14271" x="2303463" y="3476625"/>
          <p14:tracePt t="14273" x="2262188" y="3505200"/>
          <p14:tracePt t="14280" x="2247900" y="3505200"/>
          <p14:tracePt t="14310" x="2220913" y="3517900"/>
          <p14:tracePt t="14314" x="2192338" y="3532188"/>
          <p14:tracePt t="14320" x="2179638" y="3532188"/>
          <p14:tracePt t="14328" x="2165350" y="3546475"/>
          <p14:tracePt t="14336" x="2151063" y="3560763"/>
          <p14:tracePt t="14373" x="2138363" y="3573463"/>
          <p14:tracePt t="14377" x="2097088" y="3602038"/>
          <p14:tracePt t="14393" x="2068513" y="3602038"/>
          <p14:tracePt t="14400" x="2054225" y="3614738"/>
          <p14:tracePt t="14421" x="2041525" y="3629025"/>
          <p14:tracePt t="14424" x="2000250" y="3629025"/>
          <p14:tracePt t="14432" x="1985963" y="3643313"/>
          <p14:tracePt t="14453" x="1944688" y="3643313"/>
          <p14:tracePt t="14458" x="1944688" y="3656013"/>
          <p14:tracePt t="14464" x="1930400" y="3656013"/>
          <p14:tracePt t="14485" x="1917700" y="3670300"/>
          <p14:tracePt t="14503" x="1917700" y="3684588"/>
          <p14:tracePt t="14505" x="1917700" y="3697288"/>
          <p14:tracePt t="14513" x="1917700" y="3711575"/>
          <p14:tracePt t="14533" x="1917700" y="3740150"/>
          <p14:tracePt t="14551" x="1917700" y="3752850"/>
          <p14:tracePt t="14552" x="1930400" y="3752850"/>
          <p14:tracePt t="14560" x="1958975" y="3767138"/>
          <p14:tracePt t="14568" x="1985963" y="3767138"/>
          <p14:tracePt t="14576" x="2027238" y="3767138"/>
          <p14:tracePt t="14599" x="2109788" y="3767138"/>
          <p14:tracePt t="14601" x="2151063" y="3767138"/>
          <p14:tracePt t="14608" x="2179638" y="3767138"/>
          <p14:tracePt t="14643" x="2220913" y="3767138"/>
          <p14:tracePt t="14648" x="2262188" y="3752850"/>
          <p14:tracePt t="14651" x="2274888" y="3740150"/>
          <p14:tracePt t="14667" x="2289175" y="3740150"/>
          <p14:tracePt t="14692" x="2289175" y="3711575"/>
          <p14:tracePt t="14697" x="2303463" y="3697288"/>
          <p14:tracePt t="14704" x="2317750" y="3684588"/>
          <p14:tracePt t="14723" x="2317750" y="3670300"/>
          <p14:tracePt t="14741" x="2330450" y="3656013"/>
          <p14:tracePt t="14752" x="2330450" y="3643313"/>
          <p14:tracePt t="14769" x="2344738" y="3629025"/>
          <p14:tracePt t="14788" x="2359025" y="3614738"/>
          <p14:tracePt t="14821" x="2400300" y="3587750"/>
          <p14:tracePt t="14826" x="2413000" y="3573463"/>
          <p14:tracePt t="14832" x="2427288" y="3560763"/>
          <p14:tracePt t="14849" x="2441575" y="3546475"/>
          <p14:tracePt t="14869" x="2482850" y="3532188"/>
          <p14:tracePt t="14885" x="2495550" y="3505200"/>
          <p14:tracePt t="14891" x="2524125" y="3505200"/>
          <p14:tracePt t="14896" x="2538413" y="3476625"/>
          <p14:tracePt t="14906" x="2551113" y="3476625"/>
          <p14:tracePt t="14912" x="2579688" y="3463925"/>
          <p14:tracePt t="14920" x="2592388" y="3449638"/>
          <p14:tracePt t="14928" x="2620963" y="3435350"/>
          <p14:tracePt t="14948" x="2647950" y="3422650"/>
          <p14:tracePt t="14964" x="2674938" y="3408363"/>
          <p14:tracePt t="14970" x="2689225" y="3408363"/>
          <p14:tracePt t="14984" x="2703513" y="3394075"/>
          <p14:tracePt t="15011" x="2716213" y="3381375"/>
          <p14:tracePt t="15081" x="2730500" y="3381375"/>
          <p14:tracePt t="15107" x="2759075" y="3381375"/>
          <p14:tracePt t="15123" x="2771775" y="3394075"/>
          <p14:tracePt t="15128" x="2800350" y="3394075"/>
          <p14:tracePt t="15136" x="2800350" y="3422650"/>
          <p14:tracePt t="15145" x="2827338" y="3435350"/>
          <p14:tracePt t="15153" x="2827338" y="3449638"/>
          <p14:tracePt t="15175" x="2854325" y="3490913"/>
          <p14:tracePt t="15178" x="2854325" y="3505200"/>
          <p14:tracePt t="15202" x="2868613" y="3532188"/>
          <p14:tracePt t="15224" x="2882900" y="3560763"/>
          <p14:tracePt t="15227" x="2895600" y="3560763"/>
          <p14:tracePt t="15232" x="2895600" y="3573463"/>
          <p14:tracePt t="15250" x="2924175" y="3643313"/>
          <p14:tracePt t="15256" x="2936875" y="3656013"/>
          <p14:tracePt t="15264" x="2936875" y="3684588"/>
          <p14:tracePt t="15283" x="2965450" y="3725863"/>
          <p14:tracePt t="15299" x="2965450" y="3752850"/>
          <p14:tracePt t="15306" x="2965450" y="3767138"/>
          <p14:tracePt t="15312" x="2979738" y="3794125"/>
          <p14:tracePt t="15331" x="2992438" y="3835400"/>
          <p14:tracePt t="15348" x="2992438" y="3876675"/>
          <p14:tracePt t="15363" x="3006725" y="3919538"/>
          <p14:tracePt t="15369" x="3006725" y="3946525"/>
          <p14:tracePt t="15376" x="3006725" y="3973513"/>
          <p14:tracePt t="15385" x="3006725" y="3987800"/>
          <p14:tracePt t="15392" x="3006725" y="4002088"/>
          <p14:tracePt t="15411" x="3006725" y="4043363"/>
          <p14:tracePt t="15441" x="3006725" y="4070350"/>
          <p14:tracePt t="15443" x="3006725" y="4111625"/>
          <p14:tracePt t="15456" x="3006725" y="4140200"/>
          <p14:tracePt t="15472" x="3006725" y="4167188"/>
          <p14:tracePt t="15491" x="3006725" y="4208463"/>
          <p14:tracePt t="15496" x="3006725" y="4235450"/>
          <p14:tracePt t="15504" x="3006725" y="4249738"/>
          <p14:tracePt t="15522" x="3021013" y="4305300"/>
          <p14:tracePt t="15528" x="3021013" y="4319588"/>
          <p14:tracePt t="15536" x="3021013" y="4346575"/>
          <p14:tracePt t="15554" x="3033713" y="4387850"/>
          <p14:tracePt t="15561" x="3033713" y="4402138"/>
          <p14:tracePt t="15569" x="3033713" y="4429125"/>
          <p14:tracePt t="15586" x="3048000" y="4470400"/>
          <p14:tracePt t="15600" x="3048000" y="4484688"/>
          <p14:tracePt t="15618" x="3048000" y="4511675"/>
          <p14:tracePt t="15635" x="3048000" y="4552950"/>
          <p14:tracePt t="15641" x="3048000" y="4567238"/>
          <p14:tracePt t="15649" x="3048000" y="4581525"/>
          <p14:tracePt t="15666" x="3048000" y="4622800"/>
          <p14:tracePt t="15697" x="2979738" y="4732338"/>
          <p14:tracePt t="15698" x="2936875" y="4760913"/>
          <p14:tracePt t="15704" x="2936875" y="4773613"/>
          <p14:tracePt t="15712" x="2924175" y="4787900"/>
          <p14:tracePt t="15743" x="2924175" y="4816475"/>
          <p14:tracePt t="15745" x="2924175" y="4829175"/>
          <p14:tracePt t="15761" x="2909888" y="4843463"/>
          <p14:tracePt t="15769" x="2909888" y="4857750"/>
          <p14:tracePt t="15776" x="2909888" y="4884738"/>
          <p14:tracePt t="15793" x="2895600" y="4899025"/>
          <p14:tracePt t="15810" x="2868613" y="4953000"/>
          <p14:tracePt t="15816" x="2841625" y="4981575"/>
          <p14:tracePt t="15841" x="2813050" y="5022850"/>
          <p14:tracePt t="15848" x="2800350" y="5037138"/>
          <p14:tracePt t="15856" x="2771775" y="5049838"/>
          <p14:tracePt t="15874" x="2744788" y="5091113"/>
          <p14:tracePt t="15880" x="2730500" y="5119688"/>
          <p14:tracePt t="15888" x="2703513" y="5132388"/>
          <p14:tracePt t="15903" x="2674938" y="5160963"/>
          <p14:tracePt t="15921" x="2579688" y="5284788"/>
          <p14:tracePt t="15928" x="2524125" y="5299075"/>
          <p14:tracePt t="15936" x="2482850" y="5326063"/>
          <p14:tracePt t="15959" x="2454275" y="5340350"/>
          <p14:tracePt t="15961" x="2400300" y="5367338"/>
          <p14:tracePt t="15969" x="2386013" y="5367338"/>
          <p14:tracePt t="15984" x="2371725" y="5367338"/>
          <p14:tracePt t="15986" x="2344738" y="5381625"/>
          <p14:tracePt t="15992" x="2344738" y="5395913"/>
          <p14:tracePt t="16014" x="2317750" y="5395913"/>
          <p14:tracePt t="16017" x="2274888" y="5395913"/>
          <p14:tracePt t="16037" x="2220913" y="5381625"/>
          <p14:tracePt t="16041" x="2192338" y="5381625"/>
          <p14:tracePt t="16062" x="2151063" y="5367338"/>
          <p14:tracePt t="16065" x="2068513" y="5354638"/>
          <p14:tracePt t="16073" x="2041525" y="5340350"/>
          <p14:tracePt t="16095" x="1985963" y="5340350"/>
          <p14:tracePt t="16113" x="1889125" y="5311775"/>
          <p14:tracePt t="16120" x="1847850" y="5311775"/>
          <p14:tracePt t="16144" x="1779588" y="5311775"/>
          <p14:tracePt t="16146" x="1724025" y="5311775"/>
          <p14:tracePt t="16152" x="1697038" y="5311775"/>
          <p14:tracePt t="16177" x="1627188" y="5311775"/>
          <p14:tracePt t="16180" x="1600200" y="5311775"/>
          <p14:tracePt t="16184" x="1585913" y="5311775"/>
          <p14:tracePt t="16203" x="1517650" y="5299075"/>
          <p14:tracePt t="16221" x="1462088" y="5299075"/>
          <p14:tracePt t="16225" x="1420813" y="5284788"/>
          <p14:tracePt t="16232" x="1392238" y="5270500"/>
          <p14:tracePt t="16253" x="1323975" y="5257800"/>
          <p14:tracePt t="16270" x="1296988" y="5243513"/>
          <p14:tracePt t="16273" x="1268413" y="5243513"/>
          <p14:tracePt t="16280" x="1255713" y="5243513"/>
          <p14:tracePt t="16301" x="1214438" y="5229225"/>
          <p14:tracePt t="16312" x="1200150" y="5229225"/>
          <p14:tracePt t="16349" x="1171575" y="5229225"/>
          <p14:tracePt t="16353" x="1171575" y="5216525"/>
          <p14:tracePt t="16381" x="1144588" y="5216525"/>
          <p14:tracePt t="16384" x="1117600" y="5216525"/>
          <p14:tracePt t="16392" x="1103313" y="5202238"/>
          <p14:tracePt t="16413" x="1076325" y="5202238"/>
          <p14:tracePt t="16416" x="1062038" y="5202238"/>
          <p14:tracePt t="16424" x="1035050" y="5202238"/>
          <p14:tracePt t="16442" x="979488" y="5202238"/>
          <p14:tracePt t="16461" x="950913" y="5202238"/>
          <p14:tracePt t="16465" x="909638" y="5202238"/>
          <p14:tracePt t="16472" x="896938" y="5202238"/>
          <p14:tracePt t="16492" x="855663" y="5187950"/>
          <p14:tracePt t="16496" x="841375" y="5187950"/>
          <p14:tracePt t="16504" x="827088" y="5187950"/>
          <p14:tracePt t="16522" x="814388" y="5175250"/>
          <p14:tracePt t="16540" x="800100" y="5160963"/>
          <p14:tracePt t="16552" x="773113" y="5160963"/>
          <p14:tracePt t="16586" x="703263" y="5160963"/>
          <p14:tracePt t="16593" x="676275" y="5146675"/>
          <p14:tracePt t="16600" x="661988" y="5146675"/>
          <p14:tracePt t="16620" x="606425" y="5146675"/>
          <p14:tracePt t="16624" x="593725" y="5146675"/>
          <p14:tracePt t="16632" x="579438" y="5146675"/>
          <p14:tracePt t="16652" x="552450" y="5146675"/>
          <p14:tracePt t="16656" x="538163" y="5146675"/>
          <p14:tracePt t="16664" x="523875" y="5146675"/>
          <p14:tracePt t="16683" x="496888" y="5146675"/>
          <p14:tracePt t="16689" x="482600" y="5146675"/>
          <p14:tracePt t="16696" x="468313" y="5146675"/>
          <p14:tracePt t="16713" x="427038" y="5146675"/>
          <p14:tracePt t="17114" x="414338" y="5146675"/>
          <p14:tracePt t="17209" x="427038" y="5146675"/>
          <p14:tracePt t="17281" x="441325" y="5175250"/>
          <p14:tracePt t="18593" x="455613" y="5175250"/>
          <p14:tracePt t="18605" x="482600" y="5175250"/>
          <p14:tracePt t="18611" x="496888" y="5202238"/>
          <p14:tracePt t="18636" x="538163" y="5216525"/>
          <p14:tracePt t="18641" x="552450" y="5216525"/>
          <p14:tracePt t="18663" x="579438" y="5243513"/>
          <p14:tracePt t="18665" x="593725" y="5243513"/>
          <p14:tracePt t="18672" x="606425" y="5257800"/>
          <p14:tracePt t="18695" x="620713" y="5270500"/>
          <p14:tracePt t="18697" x="647700" y="5270500"/>
          <p14:tracePt t="18704" x="661988" y="5270500"/>
          <p14:tracePt t="18727" x="688975" y="5284788"/>
          <p14:tracePt t="18736" x="703263" y="5284788"/>
          <p14:tracePt t="18758" x="730250" y="5299075"/>
          <p14:tracePt t="18761" x="744538" y="5299075"/>
          <p14:tracePt t="18768" x="773113" y="5311775"/>
          <p14:tracePt t="18790" x="800100" y="5326063"/>
          <p14:tracePt t="18806" x="855663" y="5340350"/>
          <p14:tracePt t="18813" x="882650" y="5354638"/>
          <p14:tracePt t="18816" x="909638" y="5354638"/>
          <p14:tracePt t="18824" x="950913" y="5367338"/>
          <p14:tracePt t="18832" x="993775" y="5381625"/>
          <p14:tracePt t="18852" x="1089025" y="5437188"/>
          <p14:tracePt t="18869" x="1144588" y="5449888"/>
          <p14:tracePt t="18873" x="1158875" y="5449888"/>
          <p14:tracePt t="18880" x="1171575" y="5464175"/>
          <p14:tracePt t="18914" x="1227138" y="5478463"/>
          <p14:tracePt t="18918" x="1255713" y="5478463"/>
          <p14:tracePt t="18922" x="1282700" y="5491163"/>
          <p14:tracePt t="18928" x="1323975" y="5505450"/>
          <p14:tracePt t="18948" x="1379538" y="5505450"/>
          <p14:tracePt t="18979" x="1447800" y="5534025"/>
          <p14:tracePt t="18981" x="1503363" y="5546725"/>
          <p14:tracePt t="18986" x="1544638" y="5546725"/>
          <p14:tracePt t="18992" x="1571625" y="5546725"/>
          <p14:tracePt t="19001" x="1600200" y="5546725"/>
          <p14:tracePt t="19008" x="1627188" y="5561013"/>
          <p14:tracePt t="19028" x="1709738" y="5561013"/>
          <p14:tracePt t="19058" x="1779588" y="5561013"/>
          <p14:tracePt t="19060" x="1847850" y="5561013"/>
          <p14:tracePt t="19066" x="1862138" y="5561013"/>
          <p14:tracePt t="19073" x="1889125" y="5561013"/>
          <p14:tracePt t="19080" x="1903413" y="5575300"/>
          <p14:tracePt t="19089" x="1930400" y="5575300"/>
          <p14:tracePt t="19109" x="1985963" y="5575300"/>
          <p14:tracePt t="19139" x="2109788" y="5602288"/>
          <p14:tracePt t="19146" x="2124075" y="5602288"/>
          <p14:tracePt t="19153" x="2151063" y="5602288"/>
          <p14:tracePt t="19160" x="2179638" y="5602288"/>
          <p14:tracePt t="19181" x="2274888" y="5602288"/>
          <p14:tracePt t="19185" x="2330450" y="5602288"/>
          <p14:tracePt t="19204" x="2482850" y="5588000"/>
          <p14:tracePt t="19208" x="2551113" y="5588000"/>
          <p14:tracePt t="19216" x="2592388" y="5588000"/>
          <p14:tracePt t="19250" x="2689225" y="5561013"/>
          <p14:tracePt t="19254" x="2759075" y="5561013"/>
          <p14:tracePt t="19258" x="2771775" y="5561013"/>
          <p14:tracePt t="19283" x="2800350" y="5561013"/>
          <p14:tracePt t="19301" x="2827338" y="5561013"/>
          <p14:tracePt t="19314" x="2854325" y="5546725"/>
          <p14:tracePt t="19322" x="2854325" y="5534025"/>
          <p14:tracePt t="19329" x="2882900" y="5519738"/>
          <p14:tracePt t="19348" x="2909888" y="5505450"/>
          <p14:tracePt t="19352" x="2924175" y="5505450"/>
          <p14:tracePt t="19360" x="2936875" y="5491163"/>
          <p14:tracePt t="19379" x="2979738" y="5478463"/>
          <p14:tracePt t="19384" x="2992438" y="5449888"/>
          <p14:tracePt t="19392" x="3006725" y="5449888"/>
          <p14:tracePt t="19411" x="3033713" y="5422900"/>
          <p14:tracePt t="19416" x="3048000" y="5408613"/>
          <p14:tracePt t="19424" x="3074988" y="5408613"/>
          <p14:tracePt t="19444" x="3103563" y="5367338"/>
          <p14:tracePt t="19460" x="3144838" y="5354638"/>
          <p14:tracePt t="19466" x="3159125" y="5354638"/>
          <p14:tracePt t="19472" x="3171825" y="5340350"/>
          <p14:tracePt t="19491" x="3186113" y="5311775"/>
          <p14:tracePt t="19507" x="3200400" y="5299075"/>
          <p14:tracePt t="19520" x="3213100" y="5284788"/>
          <p14:tracePt t="19530" x="3213100" y="5270500"/>
          <p14:tracePt t="19555" x="3227388" y="5229225"/>
          <p14:tracePt t="19573" x="3241675" y="5202238"/>
          <p14:tracePt t="19590" x="3254375" y="5146675"/>
          <p14:tracePt t="19593" x="3254375" y="5132388"/>
          <p14:tracePt t="19600" x="3254375" y="5119688"/>
          <p14:tracePt t="19609" x="3268663" y="5091113"/>
          <p14:tracePt t="19616" x="3268663" y="5064125"/>
          <p14:tracePt t="19635" x="3268663" y="5022850"/>
          <p14:tracePt t="19665" x="3268663" y="4940300"/>
          <p14:tracePt t="19672" x="3268663" y="4899025"/>
          <p14:tracePt t="19680" x="3268663" y="4870450"/>
          <p14:tracePt t="19689" x="3268663" y="4843463"/>
          <p14:tracePt t="19696" x="3268663" y="4802188"/>
          <p14:tracePt t="19713" x="3268663" y="4732338"/>
          <p14:tracePt t="19731" x="3268663" y="4664075"/>
          <p14:tracePt t="19736" x="3268663" y="4637088"/>
          <p14:tracePt t="19744" x="3268663" y="4608513"/>
          <p14:tracePt t="19763" x="3268663" y="4567238"/>
          <p14:tracePt t="19780" x="3254375" y="4511675"/>
          <p14:tracePt t="19784" x="3254375" y="4498975"/>
          <p14:tracePt t="19792" x="3241675" y="4484688"/>
          <p14:tracePt t="19811" x="3241675" y="4443413"/>
          <p14:tracePt t="19816" x="3241675" y="4429125"/>
          <p14:tracePt t="19824" x="3227388" y="4402138"/>
          <p14:tracePt t="19842" x="3227388" y="4360863"/>
          <p14:tracePt t="19848" x="3213100" y="4346575"/>
          <p14:tracePt t="19865" x="3213100" y="4332288"/>
          <p14:tracePt t="19867" x="3213100" y="4319588"/>
          <p14:tracePt t="19872" x="3213100" y="4305300"/>
          <p14:tracePt t="19891" x="3200400" y="4305300"/>
          <p14:tracePt t="19908" x="3200400" y="4291013"/>
          <p14:tracePt t="20033" x="3200400" y="4305300"/>
          <p14:tracePt t="20057" x="3200400" y="4332288"/>
          <p14:tracePt t="20082" x="3200400" y="4360863"/>
          <p14:tracePt t="20098" x="3200400" y="4387850"/>
          <p14:tracePt t="20113" x="3200400" y="4402138"/>
          <p14:tracePt t="20129" x="3200400" y="4414838"/>
          <p14:tracePt t="20146" x="3200400" y="4429125"/>
          <p14:tracePt t="20165" x="3200400" y="4457700"/>
          <p14:tracePt t="20169" x="3200400" y="4470400"/>
          <p14:tracePt t="20176" x="3200400" y="4484688"/>
          <p14:tracePt t="20193" x="3171825" y="4511675"/>
          <p14:tracePt t="20209" x="3171825" y="4525963"/>
          <p14:tracePt t="20226" x="3171825" y="4540250"/>
          <p14:tracePt t="20243" x="3171825" y="4567238"/>
          <p14:tracePt t="20256" x="3171825" y="4581525"/>
          <p14:tracePt t="20291" x="3171825" y="4608513"/>
          <p14:tracePt t="20309" x="3171825" y="4622800"/>
          <p14:tracePt t="20457" x="3171825" y="4637088"/>
          <p14:tracePt t="20569" x="3171825" y="4649788"/>
          <p14:tracePt t="20577" x="3186113" y="4649788"/>
          <p14:tracePt t="20585" x="3200400" y="4649788"/>
          <p14:tracePt t="20606" x="3227388" y="4649788"/>
          <p14:tracePt t="20608" x="3254375" y="4649788"/>
          <p14:tracePt t="20623" x="3295650" y="4649788"/>
          <p14:tracePt t="20627" x="3365500" y="4664075"/>
          <p14:tracePt t="20633" x="3406775" y="4678363"/>
          <p14:tracePt t="20640" x="3475038" y="4705350"/>
          <p14:tracePt t="20656" x="3516313" y="4705350"/>
          <p14:tracePt t="20672" x="3709988" y="4746625"/>
          <p14:tracePt t="20674" x="3821113" y="4760913"/>
          <p14:tracePt t="20680" x="3930650" y="4760913"/>
          <p14:tracePt t="20688" x="4027488" y="4746625"/>
          <p14:tracePt t="20696" x="4124325" y="4719638"/>
          <p14:tracePt t="20704" x="4165600" y="4719638"/>
          <p14:tracePt t="20720" x="4165600" y="4732338"/>
          <p14:tracePt t="20723" x="4165600" y="4773613"/>
          <p14:tracePt t="20728" x="4151313" y="4802188"/>
          <p14:tracePt t="20736" x="4124325" y="4816475"/>
          <p14:tracePt t="21018" x="4124325" y="4829175"/>
          <p14:tracePt t="21029" x="4151313" y="4870450"/>
          <p14:tracePt t="21034" x="4219575" y="4967288"/>
          <p14:tracePt t="21044" x="4316413" y="5091113"/>
          <p14:tracePt t="21050" x="4371975" y="5243513"/>
          <p14:tracePt t="21073" x="4440238" y="5602288"/>
          <p14:tracePt t="21081" x="4440238" y="5726113"/>
          <p14:tracePt t="21103" x="4386263" y="5961063"/>
          <p14:tracePt t="21106" x="4344988" y="6043613"/>
          <p14:tracePt t="21113" x="4330700" y="6084888"/>
          <p14:tracePt t="21134" x="4303713" y="6154738"/>
          <p14:tracePt t="21150" x="4275138" y="6196013"/>
          <p14:tracePt t="21152" x="4248150" y="6208713"/>
          <p14:tracePt t="21160" x="4233863" y="6223000"/>
          <p14:tracePt t="21170" x="4206875" y="6237288"/>
          <p14:tracePt t="21176" x="4192588" y="6237288"/>
          <p14:tracePt t="21193" x="4151313" y="6251575"/>
          <p14:tracePt t="21212" x="4137025" y="6264275"/>
          <p14:tracePt t="21226" x="4095750" y="6264275"/>
          <p14:tracePt t="21240" x="4083050" y="6264275"/>
          <p14:tracePt t="21274" x="4054475" y="6292850"/>
          <p14:tracePt t="21292" x="4027488" y="6305550"/>
          <p14:tracePt t="21297" x="4013200" y="6319838"/>
          <p14:tracePt t="21304" x="3998913" y="6319838"/>
          <p14:tracePt t="21324" x="3957638" y="6346825"/>
          <p14:tracePt t="21353" x="3944938" y="6375400"/>
          <p14:tracePt t="21361" x="3930650" y="6375400"/>
          <p14:tracePt t="21376" x="3930650" y="6388100"/>
          <p14:tracePt t="21402" x="3930650" y="6416675"/>
          <p14:tracePt t="21433" x="3930650" y="6430963"/>
          <p14:tracePt t="21435" x="3944938" y="6443663"/>
          <p14:tracePt t="21441" x="3971925" y="6443663"/>
          <p14:tracePt t="21456" x="3986213" y="6443663"/>
          <p14:tracePt t="21464" x="4013200" y="6443663"/>
          <p14:tracePt t="21482" x="4124325" y="6443663"/>
          <p14:tracePt t="21501" x="4316413" y="6443663"/>
          <p14:tracePt t="21504" x="4483100" y="6443663"/>
          <p14:tracePt t="21512" x="4660900" y="6430963"/>
          <p14:tracePt t="21531" x="5006975" y="6430963"/>
          <p14:tracePt t="21536" x="5172075" y="6430963"/>
          <p14:tracePt t="21544" x="5337175" y="6430963"/>
          <p14:tracePt t="21563" x="5572125" y="6443663"/>
          <p14:tracePt t="21569" x="5681663" y="6457950"/>
          <p14:tracePt t="21577" x="5751513" y="6484938"/>
          <p14:tracePt t="21593" x="5792788" y="6499225"/>
          <p14:tracePt t="21769" x="5792788" y="6513513"/>
          <p14:tracePt t="21825" x="5764213" y="6526213"/>
          <p14:tracePt t="21833" x="5751513" y="6526213"/>
          <p14:tracePt t="21865" x="5737225" y="6540500"/>
          <p14:tracePt t="22217" x="5722938" y="6540500"/>
          <p14:tracePt t="22241" x="5710238" y="6540500"/>
          <p14:tracePt t="22265" x="5695950" y="6540500"/>
          <p14:tracePt t="22294" x="5695950" y="6513513"/>
          <p14:tracePt t="22353" x="5668963" y="6513513"/>
          <p14:tracePt t="22425" x="5654675" y="6513513"/>
          <p14:tracePt t="22448" x="5627688" y="6513513"/>
          <p14:tracePt t="22554" x="5613400" y="6513513"/>
          <p14:tracePt t="22561" x="5599113" y="6513513"/>
          <p14:tracePt t="22613" x="5586413" y="6513513"/>
          <p14:tracePt t="22914" x="5586413" y="6526213"/>
          <p14:tracePt t="23033" x="5586413" y="6513513"/>
          <p14:tracePt t="23041" x="5599113" y="6484938"/>
          <p14:tracePt t="23066" x="5599113" y="6457950"/>
          <p14:tracePt t="23068" x="5599113" y="6443663"/>
          <p14:tracePt t="23073" x="5613400" y="6402388"/>
          <p14:tracePt t="23092" x="5627688" y="6334125"/>
          <p14:tracePt t="23098" x="5627688" y="6278563"/>
          <p14:tracePt t="23115" x="5627688" y="6196013"/>
          <p14:tracePt t="23121" x="5627688" y="6140450"/>
          <p14:tracePt t="23138" x="5627688" y="6043613"/>
          <p14:tracePt t="23145" x="5627688" y="6002338"/>
          <p14:tracePt t="23165" x="5627688" y="5892800"/>
          <p14:tracePt t="23169" x="5627688" y="5822950"/>
          <p14:tracePt t="23190" x="5627688" y="5713413"/>
          <p14:tracePt t="23193" x="5627688" y="5670550"/>
          <p14:tracePt t="23200" x="5627688" y="5602288"/>
          <p14:tracePt t="23220" x="5627688" y="5491163"/>
          <p14:tracePt t="23236" x="5627688" y="5422900"/>
          <p14:tracePt t="23242" x="5627688" y="5408613"/>
          <p14:tracePt t="23267" x="5627688" y="5395913"/>
          <p14:tracePt t="23465" x="5627688" y="5381625"/>
          <p14:tracePt t="23473" x="5627688" y="5367338"/>
          <p14:tracePt t="23481" x="5627688" y="5354638"/>
          <p14:tracePt t="23489" x="5627688" y="5326063"/>
          <p14:tracePt t="23507" x="5627688" y="5299075"/>
          <p14:tracePt t="23514" x="5613400" y="5284788"/>
          <p14:tracePt t="23534" x="5613400" y="5270500"/>
          <p14:tracePt t="23537" x="5599113" y="5243513"/>
          <p14:tracePt t="23554" x="5586413" y="5216525"/>
          <p14:tracePt t="23561" x="5586413" y="5202238"/>
          <p14:tracePt t="23569" x="5572125" y="5175250"/>
          <p14:tracePt t="23577" x="5572125" y="5146675"/>
          <p14:tracePt t="23597" x="5572125" y="5119688"/>
          <p14:tracePt t="23601" x="5543550" y="5049838"/>
          <p14:tracePt t="23617" x="5516563" y="4953000"/>
          <p14:tracePt t="23625" x="5516563" y="4911725"/>
          <p14:tracePt t="23632" x="5502275" y="4843463"/>
          <p14:tracePt t="23640" x="5475288" y="4787900"/>
          <p14:tracePt t="23663" x="5475288" y="4637088"/>
          <p14:tracePt t="23680" x="5475288" y="4443413"/>
          <p14:tracePt t="23682" x="5475288" y="4373563"/>
          <p14:tracePt t="23688" x="5475288" y="4278313"/>
          <p14:tracePt t="23710" x="5461000" y="4194175"/>
          <p14:tracePt t="23714" x="5419725" y="4056063"/>
          <p14:tracePt t="23730" x="5378450" y="3919538"/>
          <p14:tracePt t="23736" x="5365750" y="3849688"/>
          <p14:tracePt t="23759" x="5351463" y="3740150"/>
          <p14:tracePt t="23775" x="5337175" y="3656013"/>
          <p14:tracePt t="23777" x="5337175" y="3629025"/>
          <p14:tracePt t="23784" x="5337175" y="3587750"/>
          <p14:tracePt t="23796" x="5337175" y="3532188"/>
          <p14:tracePt t="23800" x="5337175" y="3490913"/>
          <p14:tracePt t="23823" x="5337175" y="3367088"/>
          <p14:tracePt t="23826" x="5337175" y="3325813"/>
          <p14:tracePt t="23832" x="5337175" y="3284538"/>
          <p14:tracePt t="23853" x="5337175" y="3187700"/>
          <p14:tracePt t="23872" x="5351463" y="3076575"/>
          <p14:tracePt t="23874" x="5351463" y="3022600"/>
          <p14:tracePt t="23880" x="5351463" y="2967038"/>
          <p14:tracePt t="23903" x="5378450" y="2828925"/>
          <p14:tracePt t="23905" x="5392738" y="2746375"/>
          <p14:tracePt t="23912" x="5392738" y="2676525"/>
          <p14:tracePt t="23933" x="5407025" y="2525713"/>
          <p14:tracePt t="23951" x="5448300" y="2400300"/>
          <p14:tracePt t="23952" x="5489575" y="2317750"/>
          <p14:tracePt t="23961" x="5516563" y="2249488"/>
          <p14:tracePt t="23982" x="5530850" y="2152650"/>
          <p14:tracePt t="23998" x="5557838" y="2084388"/>
          <p14:tracePt t="24001" x="5572125" y="2055813"/>
          <p14:tracePt t="24008" x="5586413" y="2000250"/>
          <p14:tracePt t="24062" x="5792788" y="1670050"/>
          <p14:tracePt t="24065" x="5819775" y="1628775"/>
          <p14:tracePt t="24072" x="5848350" y="1573213"/>
          <p14:tracePt t="24093" x="5848350" y="1490663"/>
          <p14:tracePt t="24110" x="5861050" y="1408113"/>
          <p14:tracePt t="24115" x="5861050" y="1379538"/>
          <p14:tracePt t="24132" x="5861050" y="1338263"/>
          <p14:tracePt t="24137" x="5861050" y="1311275"/>
          <p14:tracePt t="24160" x="5930900" y="1200150"/>
          <p14:tracePt t="24168" x="5972175" y="1158875"/>
          <p14:tracePt t="24190" x="5984875" y="1131888"/>
          <p14:tracePt t="24193" x="5984875" y="1117600"/>
          <p14:tracePt t="24200" x="5984875" y="1103313"/>
          <p14:tracePt t="24222" x="5999163" y="1062038"/>
          <p14:tracePt t="24225" x="6013450" y="1049338"/>
          <p14:tracePt t="24232" x="6013450" y="1020763"/>
          <p14:tracePt t="24253" x="6013450" y="979488"/>
          <p14:tracePt t="24270" x="6040438" y="911225"/>
          <p14:tracePt t="24275" x="6040438" y="882650"/>
          <p14:tracePt t="24280" x="6040438" y="841375"/>
          <p14:tracePt t="24290" x="6054725" y="800100"/>
          <p14:tracePt t="24296" x="6069013" y="758825"/>
          <p14:tracePt t="24315" x="6081713" y="703263"/>
          <p14:tracePt t="24333" x="6110288" y="606425"/>
          <p14:tracePt t="24349" x="6110288" y="511175"/>
          <p14:tracePt t="24355" x="6110288" y="469900"/>
          <p14:tracePt t="24361" x="6110288" y="427038"/>
          <p14:tracePt t="24370" x="6110288" y="400050"/>
          <p14:tracePt t="24377" x="6110288" y="385763"/>
          <p14:tracePt t="24396" x="6137275" y="331788"/>
          <p14:tracePt t="24413" x="6137275" y="317500"/>
          <p14:tracePt t="24947" x="6137275" y="303213"/>
          <p14:tracePt t="24954" x="6137275" y="290513"/>
          <p14:tracePt t="24970" x="6137275" y="276225"/>
          <p14:tracePt t="24998" x="6137275" y="261938"/>
          <p14:tracePt t="25017" x="6122988" y="247650"/>
          <p14:tracePt t="25081" x="6110288" y="247650"/>
          <p14:tracePt t="25101" x="6081713" y="234950"/>
          <p14:tracePt t="25169" x="6054725" y="234950"/>
          <p14:tracePt t="25170" x="6054725" y="220663"/>
          <p14:tracePt t="25176" x="6040438" y="206375"/>
          <p14:tracePt t="25196" x="6013450" y="206375"/>
          <p14:tracePt t="25213" x="5999163" y="206375"/>
          <p14:tracePt t="25218" x="5999163" y="193675"/>
          <p14:tracePt t="25242" x="5984875" y="193675"/>
          <p14:tracePt t="25312" x="5943600" y="193675"/>
          <p14:tracePt t="25354" x="5930900" y="206375"/>
          <p14:tracePt t="25377" x="5916613" y="206375"/>
          <p14:tracePt t="25420" x="5916613" y="220663"/>
          <p14:tracePt t="25425" x="5902325" y="220663"/>
          <p14:tracePt t="25432" x="5902325" y="234950"/>
          <p14:tracePt t="25448" x="5889625" y="247650"/>
          <p14:tracePt t="25468" x="5875338" y="276225"/>
          <p14:tracePt t="25482" x="5861050" y="290513"/>
          <p14:tracePt t="25500" x="5848350" y="317500"/>
          <p14:tracePt t="25512" x="5848350" y="331788"/>
          <p14:tracePt t="25521" x="5848350" y="344488"/>
          <p14:tracePt t="25537" x="5834063" y="358775"/>
          <p14:tracePt t="25540" x="5834063" y="373063"/>
          <p14:tracePt t="25544" x="5834063" y="385763"/>
          <p14:tracePt t="25562" x="5834063" y="400050"/>
          <p14:tracePt t="25569" x="5834063" y="414338"/>
          <p14:tracePt t="25593" x="5834063" y="441325"/>
          <p14:tracePt t="25610" x="5834063" y="455613"/>
          <p14:tracePt t="25616" x="5834063" y="469900"/>
          <p14:tracePt t="25643" x="5834063" y="496888"/>
          <p14:tracePt t="25661" x="5834063" y="511175"/>
          <p14:tracePt t="25664" x="5848350" y="511175"/>
          <p14:tracePt t="25692" x="5875338" y="538163"/>
          <p14:tracePt t="25723" x="5930900" y="565150"/>
          <p14:tracePt t="25728" x="5943600" y="565150"/>
          <p14:tracePt t="25736" x="5957888" y="579438"/>
          <p14:tracePt t="25745" x="5972175" y="579438"/>
          <p14:tracePt t="25752" x="5984875" y="593725"/>
          <p14:tracePt t="25770" x="6040438" y="606425"/>
          <p14:tracePt t="25801" x="6151563" y="649288"/>
          <p14:tracePt t="25808" x="6178550" y="649288"/>
          <p14:tracePt t="25816" x="6192838" y="649288"/>
          <p14:tracePt t="25825" x="6219825" y="649288"/>
          <p14:tracePt t="25832" x="6234113" y="649288"/>
          <p14:tracePt t="25850" x="6261100" y="649288"/>
          <p14:tracePt t="25865" x="6289675" y="649288"/>
          <p14:tracePt t="25873" x="6302375" y="649288"/>
          <p14:tracePt t="25880" x="6316663" y="649288"/>
          <p14:tracePt t="25928" x="6343650" y="649288"/>
          <p14:tracePt t="25931" x="6357938" y="649288"/>
          <p14:tracePt t="25936" x="6384925" y="649288"/>
          <p14:tracePt t="25960" x="6399213" y="649288"/>
          <p14:tracePt t="25979" x="6440488" y="620713"/>
          <p14:tracePt t="25995" x="6469063" y="593725"/>
          <p14:tracePt t="26011" x="6469063" y="579438"/>
          <p14:tracePt t="26017" x="6469063" y="565150"/>
          <p14:tracePt t="26024" x="6469063" y="552450"/>
          <p14:tracePt t="26032" x="6481763" y="538163"/>
          <p14:tracePt t="26049" x="6496050" y="523875"/>
          <p14:tracePt t="26073" x="6496050" y="496888"/>
          <p14:tracePt t="26090" x="6496050" y="482600"/>
          <p14:tracePt t="26096" x="6496050" y="469900"/>
          <p14:tracePt t="26104" x="6496050" y="455613"/>
          <p14:tracePt t="26122" x="6496050" y="427038"/>
          <p14:tracePt t="26171" x="6496050" y="400050"/>
          <p14:tracePt t="26174" x="6427788" y="344488"/>
          <p14:tracePt t="26177" x="6399213" y="317500"/>
          <p14:tracePt t="26184" x="6372225" y="303213"/>
          <p14:tracePt t="26192" x="6357938" y="290513"/>
          <p14:tracePt t="26219" x="6330950" y="261938"/>
          <p14:tracePt t="26224" x="6316663" y="261938"/>
          <p14:tracePt t="26249" x="6302375" y="234950"/>
          <p14:tracePt t="26269" x="6289675" y="234950"/>
          <p14:tracePt t="26274" x="6261100" y="220663"/>
          <p14:tracePt t="26281" x="6248400" y="220663"/>
          <p14:tracePt t="26297" x="6234113" y="206375"/>
          <p14:tracePt t="26305" x="6219825" y="206375"/>
          <p14:tracePt t="26313" x="6192838" y="206375"/>
          <p14:tracePt t="26330" x="6164263" y="193675"/>
          <p14:tracePt t="26337" x="6151563" y="179388"/>
          <p14:tracePt t="26345" x="6137275" y="179388"/>
          <p14:tracePt t="26375" x="6110288" y="152400"/>
          <p14:tracePt t="26379" x="6081713" y="152400"/>
          <p14:tracePt t="26387" x="6054725" y="152400"/>
          <p14:tracePt t="26393" x="6040438" y="138113"/>
          <p14:tracePt t="26410" x="6027738" y="138113"/>
          <p14:tracePt t="26426" x="6013450" y="138113"/>
          <p14:tracePt t="26442" x="5984875" y="123825"/>
          <p14:tracePt t="26464" x="5972175" y="123825"/>
          <p14:tracePt t="26472" x="5957888" y="123825"/>
          <p14:tracePt t="26506" x="5943600" y="123825"/>
          <p14:tracePt t="26522" x="5930900" y="123825"/>
          <p14:tracePt t="26537" x="5916613" y="123825"/>
          <p14:tracePt t="26552" x="5902325" y="123825"/>
          <p14:tracePt t="26570" x="5875338" y="123825"/>
          <p14:tracePt t="26585" x="5875338" y="138113"/>
          <p14:tracePt t="26602" x="5848350" y="152400"/>
          <p14:tracePt t="26619" x="5848350" y="165100"/>
          <p14:tracePt t="26625" x="5834063" y="179388"/>
          <p14:tracePt t="26666" x="5834063" y="206375"/>
          <p14:tracePt t="26694" x="5807075" y="220663"/>
          <p14:tracePt t="26698" x="5807075" y="234950"/>
          <p14:tracePt t="26716" x="5807075" y="247650"/>
          <p14:tracePt t="26743" x="5807075" y="261938"/>
          <p14:tracePt t="26746" x="5807075" y="290513"/>
          <p14:tracePt t="26774" x="5807075" y="303213"/>
          <p14:tracePt t="26789" x="5807075" y="331788"/>
          <p14:tracePt t="26809" x="5819775" y="373063"/>
          <p14:tracePt t="26839" x="5834063" y="385763"/>
          <p14:tracePt t="26870" x="5861050" y="427038"/>
          <p14:tracePt t="26891" x="5889625" y="427038"/>
          <p14:tracePt t="26897" x="5889625" y="441325"/>
          <p14:tracePt t="26918" x="5902325" y="455613"/>
          <p14:tracePt t="26935" x="5930900" y="469900"/>
          <p14:tracePt t="26937" x="5943600" y="482600"/>
          <p14:tracePt t="26944" x="5957888" y="482600"/>
          <p14:tracePt t="26966" x="5984875" y="496888"/>
          <p14:tracePt t="26969" x="5984875" y="511175"/>
          <p14:tracePt t="26976" x="5999163" y="523875"/>
          <p14:tracePt t="27019" x="6013450" y="523875"/>
          <p14:tracePt t="27063" x="6027738" y="523875"/>
          <p14:tracePt t="27124" x="6054725" y="523875"/>
          <p14:tracePt t="27185" x="6069013" y="523875"/>
          <p14:tracePt t="27200" x="6081713" y="523875"/>
          <p14:tracePt t="27256" x="6096000" y="511175"/>
          <p14:tracePt t="27273" x="6122988" y="511175"/>
          <p14:tracePt t="27297" x="6137275" y="496888"/>
          <p14:tracePt t="27333" x="6137275" y="482600"/>
          <p14:tracePt t="27358" x="6164263" y="482600"/>
          <p14:tracePt t="27498" x="6164263" y="469900"/>
          <p14:tracePt t="27514" x="6164263" y="455613"/>
          <p14:tracePt t="27566" x="6192838" y="427038"/>
          <p14:tracePt t="27586" x="6219825" y="414338"/>
          <p14:tracePt t="27617" x="6234113" y="414338"/>
          <p14:tracePt t="27651" x="6261100" y="385763"/>
          <p14:tracePt t="27667" x="6275388" y="373063"/>
          <p14:tracePt t="27673" x="6289675" y="373063"/>
          <p14:tracePt t="27709" x="6316663" y="344488"/>
          <p14:tracePt t="27725" x="6343650" y="344488"/>
          <p14:tracePt t="27756" x="6357938" y="331788"/>
          <p14:tracePt t="27768" x="6384925" y="331788"/>
          <p14:tracePt t="27788" x="6399213" y="331788"/>
          <p14:tracePt t="27804" x="6427788" y="331788"/>
          <p14:tracePt t="27808" x="6440488" y="331788"/>
          <p14:tracePt t="27816" x="6454775" y="331788"/>
          <p14:tracePt t="27825" x="6469063" y="331788"/>
          <p14:tracePt t="27832" x="6481763" y="331788"/>
          <p14:tracePt t="28049" x="6510338" y="331788"/>
          <p14:tracePt t="28103" x="6481763" y="331788"/>
          <p14:tracePt t="28108" x="6469063" y="331788"/>
          <p14:tracePt t="28113" x="6454775" y="331788"/>
          <p14:tracePt t="28120" x="6440488" y="331788"/>
          <p14:tracePt t="28145" x="6413500" y="331788"/>
          <p14:tracePt t="28170" x="6384925" y="331788"/>
          <p14:tracePt t="28176" x="6372225" y="331788"/>
          <p14:tracePt t="28198" x="6357938" y="331788"/>
          <p14:tracePt t="28199" x="6330950" y="331788"/>
          <p14:tracePt t="28201" x="6316663" y="331788"/>
          <p14:tracePt t="28222" x="6289675" y="331788"/>
          <p14:tracePt t="28224" x="6261100" y="331788"/>
          <p14:tracePt t="28247" x="6234113" y="331788"/>
          <p14:tracePt t="28269" x="6207125" y="331788"/>
          <p14:tracePt t="28273" x="6192838" y="331788"/>
          <p14:tracePt t="28294" x="6178550" y="331788"/>
          <p14:tracePt t="28295" x="6164263" y="331788"/>
          <p14:tracePt t="28316" x="6137275" y="331788"/>
          <p14:tracePt t="28497" x="6151563" y="331788"/>
          <p14:tracePt t="28522" x="6164263" y="331788"/>
          <p14:tracePt t="28524" x="6207125" y="331788"/>
          <p14:tracePt t="28529" x="6234113" y="331788"/>
          <p14:tracePt t="28539" x="6261100" y="331788"/>
          <p14:tracePt t="28545" x="6302375" y="331788"/>
          <p14:tracePt t="28566" x="6399213" y="331788"/>
          <p14:tracePt t="28582" x="6481763" y="331788"/>
          <p14:tracePt t="28585" x="6510338" y="331788"/>
          <p14:tracePt t="28593" x="6551613" y="331788"/>
          <p14:tracePt t="28612" x="6619875" y="331788"/>
          <p14:tracePt t="28617" x="6648450" y="331788"/>
          <p14:tracePt t="28624" x="6675438" y="331788"/>
          <p14:tracePt t="28646" x="6731000" y="331788"/>
          <p14:tracePt t="28649" x="6757988" y="331788"/>
          <p14:tracePt t="28656" x="6799263" y="331788"/>
          <p14:tracePt t="28677" x="6881813" y="331788"/>
          <p14:tracePt t="28694" x="7005638" y="331788"/>
          <p14:tracePt t="28697" x="7089775" y="331788"/>
          <p14:tracePt t="28704" x="7143750" y="331788"/>
          <p14:tracePt t="28724" x="7254875" y="331788"/>
          <p14:tracePt t="28740" x="7337425" y="331788"/>
          <p14:tracePt t="28744" x="7378700" y="331788"/>
          <p14:tracePt t="28752" x="7405688" y="331788"/>
          <p14:tracePt t="28772" x="7446963" y="331788"/>
          <p14:tracePt t="28784" x="7475538" y="331788"/>
          <p14:tracePt t="28803" x="7488238" y="331788"/>
          <p14:tracePt t="28816" x="7502525" y="331788"/>
          <p14:tracePt t="28835" x="7531100" y="331788"/>
          <p14:tracePt t="28840" x="7558088" y="344488"/>
          <p14:tracePt t="28848" x="7572375" y="358775"/>
          <p14:tracePt t="28866" x="7626350" y="373063"/>
          <p14:tracePt t="28897" x="7681913" y="373063"/>
          <p14:tracePt t="28898" x="7751763" y="373063"/>
          <p14:tracePt t="28904" x="7764463" y="373063"/>
          <p14:tracePt t="28912" x="7793038" y="373063"/>
          <p14:tracePt t="28921" x="7834313" y="373063"/>
          <p14:tracePt t="28928" x="7861300" y="373063"/>
          <p14:tracePt t="28946" x="7916863" y="373063"/>
          <p14:tracePt t="28963" x="7985125" y="373063"/>
          <p14:tracePt t="28968" x="8026400" y="373063"/>
          <p14:tracePt t="28976" x="8067675" y="385763"/>
          <p14:tracePt t="28984" x="8108950" y="400050"/>
          <p14:tracePt t="28992" x="8150225" y="414338"/>
          <p14:tracePt t="29010" x="8275638" y="427038"/>
          <p14:tracePt t="29016" x="8329613" y="441325"/>
          <p14:tracePt t="29024" x="8399463" y="469900"/>
          <p14:tracePt t="29042" x="8496300" y="469900"/>
          <p14:tracePt t="29048" x="8509000" y="469900"/>
          <p14:tracePt t="29072" x="8564563" y="469900"/>
          <p14:tracePt t="29074" x="8591550" y="469900"/>
          <p14:tracePt t="29088" x="8605838" y="469900"/>
          <p14:tracePt t="29119" x="8634413" y="469900"/>
          <p14:tracePt t="29140" x="8661400" y="469900"/>
          <p14:tracePt t="29170" x="8716963" y="469900"/>
          <p14:tracePt t="29177" x="8743950" y="469900"/>
          <p14:tracePt t="29214" x="8882063" y="482600"/>
          <p14:tracePt t="29220" x="8923338" y="496888"/>
          <p14:tracePt t="29225" x="8950325" y="496888"/>
          <p14:tracePt t="29236" x="8978900" y="496888"/>
          <p14:tracePt t="29240" x="9032875" y="496888"/>
          <p14:tracePt t="29263" x="9117013" y="496888"/>
          <p14:tracePt t="29279" x="9199563" y="496888"/>
          <p14:tracePt t="29285" x="9212263" y="496888"/>
          <p14:tracePt t="29288" x="9240838" y="496888"/>
          <p14:tracePt t="29310" x="9282113" y="511175"/>
          <p14:tracePt t="29313" x="9296400" y="523875"/>
          <p14:tracePt t="29320" x="9323388" y="523875"/>
          <p14:tracePt t="29342" x="9364663" y="523875"/>
          <p14:tracePt t="29345" x="9378950" y="523875"/>
          <p14:tracePt t="29353" x="9391650" y="523875"/>
          <p14:tracePt t="29374" x="9420225" y="523875"/>
          <p14:tracePt t="29377" x="9432925" y="523875"/>
          <p14:tracePt t="29384" x="9447213" y="523875"/>
          <p14:tracePt t="29406" x="9502775" y="523875"/>
          <p14:tracePt t="29436" x="9558338" y="523875"/>
          <p14:tracePt t="29443" x="9571038" y="523875"/>
          <p14:tracePt t="29449" x="9585325" y="538163"/>
          <p14:tracePt t="29458" x="9612313" y="552450"/>
          <p14:tracePt t="29474" x="9640888" y="552450"/>
          <p14:tracePt t="29617" x="9653588" y="565150"/>
          <p14:tracePt t="29624" x="9653588" y="579438"/>
          <p14:tracePt t="29641" x="9640888" y="579438"/>
          <p14:tracePt t="29657" x="9558338" y="579438"/>
          <p14:tracePt t="29675" x="9420225" y="579438"/>
          <p14:tracePt t="29691" x="9296400" y="579438"/>
          <p14:tracePt t="29697" x="9240838" y="579438"/>
          <p14:tracePt t="29704" x="9212263" y="579438"/>
          <p14:tracePt t="29712" x="9170988" y="579438"/>
          <p14:tracePt t="29721" x="9129713" y="579438"/>
          <p14:tracePt t="29740" x="9061450" y="579438"/>
          <p14:tracePt t="29769" x="8991600" y="579438"/>
          <p14:tracePt t="29772" x="8950325" y="579438"/>
          <p14:tracePt t="29777" x="8937625" y="579438"/>
          <p14:tracePt t="29785" x="8909050" y="579438"/>
          <p14:tracePt t="29800" x="8896350" y="579438"/>
          <p14:tracePt t="29819" x="8867775" y="579438"/>
          <p14:tracePt t="29835" x="8840788" y="579438"/>
          <p14:tracePt t="29852" x="8799513" y="579438"/>
          <p14:tracePt t="29857" x="8770938" y="579438"/>
          <p14:tracePt t="29864" x="8758238" y="579438"/>
          <p14:tracePt t="29873" x="8743950" y="579438"/>
          <p14:tracePt t="29880" x="8729663" y="579438"/>
          <p14:tracePt t="29931" x="8702675" y="593725"/>
          <p14:tracePt t="30040" x="8702675" y="606425"/>
          <p14:tracePt t="30049" x="8716963" y="606425"/>
          <p14:tracePt t="30057" x="8729663" y="606425"/>
          <p14:tracePt t="30065" x="8770938" y="606425"/>
          <p14:tracePt t="30073" x="8855075" y="620713"/>
          <p14:tracePt t="30090" x="8964613" y="620713"/>
          <p14:tracePt t="30107" x="9117013" y="620713"/>
          <p14:tracePt t="30112" x="9170988" y="620713"/>
          <p14:tracePt t="30120" x="9212263" y="620713"/>
          <p14:tracePt t="30139" x="9309100" y="620713"/>
          <p14:tracePt t="30144" x="9350375" y="620713"/>
          <p14:tracePt t="30152" x="9391650" y="620713"/>
          <p14:tracePt t="30161" x="9420225" y="620713"/>
          <p14:tracePt t="30169" x="9461500" y="620713"/>
          <p14:tracePt t="30186" x="9544050" y="606425"/>
          <p14:tracePt t="30192" x="9571038" y="606425"/>
          <p14:tracePt t="30200" x="9612313" y="593725"/>
          <p14:tracePt t="30231" x="9653588" y="579438"/>
          <p14:tracePt t="30235" x="9696450" y="579438"/>
          <p14:tracePt t="30240" x="9723438" y="579438"/>
          <p14:tracePt t="30280" x="9750425" y="579438"/>
          <p14:tracePt t="30377" x="9737725" y="579438"/>
          <p14:tracePt t="30393" x="9696450" y="579438"/>
          <p14:tracePt t="30401" x="9682163" y="579438"/>
          <p14:tracePt t="30421" x="9558338" y="593725"/>
          <p14:tracePt t="30439" x="9391650" y="620713"/>
          <p14:tracePt t="30441" x="9296400" y="620713"/>
          <p14:tracePt t="30449" x="9199563" y="620713"/>
          <p14:tracePt t="30457" x="9117013" y="620713"/>
          <p14:tracePt t="30473" x="9061450" y="620713"/>
          <p14:tracePt t="30488" x="8909050" y="620713"/>
          <p14:tracePt t="30490" x="8812213" y="620713"/>
          <p14:tracePt t="30496" x="8758238" y="606425"/>
          <p14:tracePt t="30505" x="8661400" y="593725"/>
          <p14:tracePt t="30513" x="8578850" y="565150"/>
          <p14:tracePt t="30533" x="8496300" y="552450"/>
          <p14:tracePt t="30536" x="8288338" y="511175"/>
          <p14:tracePt t="30554" x="8123238" y="482600"/>
          <p14:tracePt t="30561" x="7985125" y="482600"/>
          <p14:tracePt t="30582" x="7723188" y="469900"/>
          <p14:tracePt t="30584" x="7599363" y="455613"/>
          <p14:tracePt t="30601" x="7364413" y="455613"/>
          <p14:tracePt t="30609" x="7254875" y="455613"/>
          <p14:tracePt t="30617" x="7116763" y="441325"/>
          <p14:tracePt t="30624" x="7005638" y="441325"/>
          <p14:tracePt t="30646" x="6937375" y="441325"/>
          <p14:tracePt t="30649" x="6813550" y="441325"/>
          <p14:tracePt t="30668" x="6743700" y="441325"/>
          <p14:tracePt t="30672" x="6731000" y="441325"/>
          <p14:tracePt t="30696" x="6702425" y="441325"/>
          <p14:tracePt t="30713" x="6675438" y="455613"/>
          <p14:tracePt t="30720" x="6675438" y="482600"/>
          <p14:tracePt t="30728" x="6648450" y="482600"/>
          <p14:tracePt t="30736" x="6634163" y="511175"/>
          <p14:tracePt t="30748" x="6619875" y="511175"/>
          <p14:tracePt t="30752" x="6592888" y="552450"/>
          <p14:tracePt t="30773" x="6523038" y="593725"/>
          <p14:tracePt t="30790" x="6440488" y="649288"/>
          <p14:tracePt t="30793" x="6399213" y="703263"/>
          <p14:tracePt t="30801" x="6384925" y="758825"/>
          <p14:tracePt t="30820" x="6343650" y="828675"/>
          <p14:tracePt t="30824" x="6316663" y="855663"/>
          <p14:tracePt t="30832" x="6289675" y="896938"/>
          <p14:tracePt t="30853" x="6234113" y="965200"/>
          <p14:tracePt t="30856" x="6207125" y="1035050"/>
          <p14:tracePt t="30864" x="6178550" y="1076325"/>
          <p14:tracePt t="30899" x="6137275" y="1131888"/>
          <p14:tracePt t="30903" x="6054725" y="1255713"/>
          <p14:tracePt t="30908" x="6027738" y="1311275"/>
          <p14:tracePt t="30912" x="5999163" y="1379538"/>
          <p14:tracePt t="30921" x="5972175" y="1435100"/>
          <p14:tracePt t="30928" x="5943600" y="1517650"/>
          <p14:tracePt t="30949" x="5875338" y="1641475"/>
          <p14:tracePt t="30965" x="5848350" y="1738313"/>
          <p14:tracePt t="30971" x="5819775" y="1793875"/>
          <p14:tracePt t="30976" x="5807075" y="1849438"/>
          <p14:tracePt t="30986" x="5792788" y="1917700"/>
          <p14:tracePt t="30992" x="5764213" y="1973263"/>
          <p14:tracePt t="31011" x="5751513" y="2111375"/>
          <p14:tracePt t="31032" x="5751513" y="2249488"/>
          <p14:tracePt t="31034" x="5751513" y="2317750"/>
          <p14:tracePt t="31040" x="5751513" y="2414588"/>
          <p14:tracePt t="31050" x="5751513" y="2525713"/>
          <p14:tracePt t="31056" x="5751513" y="2635250"/>
          <p14:tracePt t="31077" x="5751513" y="2855913"/>
          <p14:tracePt t="31095" x="5751513" y="3090863"/>
          <p14:tracePt t="31097" x="5751513" y="3228975"/>
          <p14:tracePt t="31104" x="5751513" y="3352800"/>
          <p14:tracePt t="31114" x="5737225" y="3463925"/>
          <p14:tracePt t="31130" x="5710238" y="3670300"/>
          <p14:tracePt t="31137" x="5710238" y="3767138"/>
          <p14:tracePt t="31159" x="5710238" y="3919538"/>
          <p14:tracePt t="31161" x="5710238" y="3987800"/>
          <p14:tracePt t="31169" x="5710238" y="4070350"/>
          <p14:tracePt t="31189" x="5668963" y="4208463"/>
          <p14:tracePt t="31193" x="5668963" y="4278313"/>
          <p14:tracePt t="31200" x="5654675" y="4360863"/>
          <p14:tracePt t="31221" x="5613400" y="4498975"/>
          <p14:tracePt t="31225" x="5586413" y="4581525"/>
          <p14:tracePt t="31232" x="5586413" y="4664075"/>
          <p14:tracePt t="31252" x="5557838" y="4870450"/>
          <p14:tracePt t="31257" x="5557838" y="4953000"/>
          <p14:tracePt t="31264" x="5543550" y="5022850"/>
          <p14:tracePt t="31285" x="5502275" y="5175250"/>
          <p14:tracePt t="31302" x="5461000" y="5326063"/>
          <p14:tracePt t="31308" x="5448300" y="5408613"/>
          <p14:tracePt t="31312" x="5434013" y="5478463"/>
          <p14:tracePt t="31333" x="5407025" y="5616575"/>
          <p14:tracePt t="31349" x="5392738" y="5754688"/>
          <p14:tracePt t="31355" x="5378450" y="5837238"/>
          <p14:tracePt t="31361" x="5365750" y="5892800"/>
          <p14:tracePt t="31381" x="5365750" y="5988050"/>
          <p14:tracePt t="31414" x="5337175" y="6084888"/>
          <p14:tracePt t="31417" x="5322888" y="6154738"/>
          <p14:tracePt t="31419" x="5322888" y="6167438"/>
          <p14:tracePt t="31424" x="5322888" y="6181725"/>
          <p14:tracePt t="31434" x="5322888" y="6196013"/>
          <p14:tracePt t="31440" x="5322888" y="6208713"/>
          <p14:tracePt t="31461" x="5310188" y="6223000"/>
          <p14:tracePt t="31490" x="5295900" y="6251575"/>
          <p14:tracePt t="31513" x="5295900" y="6264275"/>
          <p14:tracePt t="31584" x="5295900" y="6278563"/>
          <p14:tracePt t="31600" x="5295900" y="6292850"/>
          <p14:tracePt t="31609" x="5295900" y="6305550"/>
          <p14:tracePt t="31616" x="5310188" y="6305550"/>
          <p14:tracePt t="31636" x="5351463" y="6334125"/>
          <p14:tracePt t="31640" x="5392738" y="6334125"/>
          <p14:tracePt t="31648" x="5461000" y="6237288"/>
          <p14:tracePt t="31667" x="5516563" y="6057900"/>
          <p14:tracePt t="31683" x="5516563" y="6016625"/>
          <p14:tracePt t="31889" x="5530850" y="6016625"/>
          <p14:tracePt t="31898" x="5572125" y="6016625"/>
          <p14:tracePt t="31905" x="5640388" y="6016625"/>
          <p14:tracePt t="31913" x="5681663" y="6016625"/>
          <p14:tracePt t="31921" x="5722938" y="6016625"/>
          <p14:tracePt t="31941" x="5819775" y="6029325"/>
          <p14:tracePt t="31945" x="5902325" y="6043613"/>
          <p14:tracePt t="31952" x="6013450" y="6057900"/>
          <p14:tracePt t="31960" x="6122988" y="6072188"/>
          <p14:tracePt t="31968" x="6234113" y="6072188"/>
          <p14:tracePt t="31985" x="6357938" y="6072188"/>
          <p14:tracePt t="32001" x="6496050" y="6072188"/>
          <p14:tracePt t="32003" x="6716713" y="6072188"/>
          <p14:tracePt t="32008" x="6826250" y="6072188"/>
          <p14:tracePt t="32016" x="6910388" y="6072188"/>
          <p14:tracePt t="32033" x="7046913" y="6072188"/>
          <p14:tracePt t="32040" x="7116763" y="6072188"/>
          <p14:tracePt t="32048" x="7199313" y="6072188"/>
          <p14:tracePt t="32056" x="7267575" y="6072188"/>
          <p14:tracePt t="32065" x="7323138" y="6072188"/>
          <p14:tracePt t="32093" x="7419975" y="6072188"/>
          <p14:tracePt t="32097" x="7516813" y="6072188"/>
          <p14:tracePt t="32104" x="7585075" y="6072188"/>
          <p14:tracePt t="32125" x="7708900" y="6084888"/>
          <p14:tracePt t="32128" x="7778750" y="6084888"/>
          <p14:tracePt t="32162" x="8205788" y="6084888"/>
          <p14:tracePt t="32169" x="8343900" y="6084888"/>
          <p14:tracePt t="32177" x="8426450" y="6084888"/>
          <p14:tracePt t="32184" x="8537575" y="6084888"/>
          <p14:tracePt t="32207" x="8702675" y="6084888"/>
          <p14:tracePt t="32208" x="8785225" y="6084888"/>
          <p14:tracePt t="32239" x="8896350" y="6084888"/>
          <p14:tracePt t="32240" x="9032875" y="6084888"/>
          <p14:tracePt t="32248" x="9088438" y="6084888"/>
          <p14:tracePt t="32256" x="9117013" y="6084888"/>
          <p14:tracePt t="32264" x="9170988" y="6084888"/>
          <p14:tracePt t="32285" x="9296400" y="6084888"/>
          <p14:tracePt t="32302" x="9378950" y="6084888"/>
          <p14:tracePt t="32305" x="9502775" y="6084888"/>
          <p14:tracePt t="32323" x="9696450" y="6099175"/>
          <p14:tracePt t="32328" x="9779000" y="6126163"/>
          <p14:tracePt t="32336" x="9874250" y="6140450"/>
          <p14:tracePt t="32353" x="9971088" y="6167438"/>
          <p14:tracePt t="32355" x="10026650" y="6167438"/>
          <p14:tracePt t="32360" x="10053638" y="6181725"/>
          <p14:tracePt t="32368" x="10082213" y="6196013"/>
          <p14:tracePt t="32397" x="10164763" y="6196013"/>
          <p14:tracePt t="32401" x="10220325" y="6223000"/>
          <p14:tracePt t="32409" x="10261600" y="6237288"/>
          <p14:tracePt t="32431" x="10315575" y="6237288"/>
          <p14:tracePt t="32448" x="10440988" y="6278563"/>
          <p14:tracePt t="32457" x="10509250" y="6292850"/>
          <p14:tracePt t="32477" x="10606088" y="6292850"/>
          <p14:tracePt t="32496" x="10702925" y="6292850"/>
          <p14:tracePt t="32512" x="10799763" y="6292850"/>
          <p14:tracePt t="32513" x="10868025" y="6292850"/>
          <p14:tracePt t="32520" x="10895013" y="6292850"/>
          <p14:tracePt t="32528" x="10936288" y="6305550"/>
          <p14:tracePt t="32536" x="10991850" y="6334125"/>
          <p14:tracePt t="32548" x="11020425" y="6346825"/>
          <p14:tracePt t="32552" x="11088688" y="6361113"/>
          <p14:tracePt t="32574" x="11171238" y="6375400"/>
          <p14:tracePt t="32604" x="11323638" y="6416675"/>
          <p14:tracePt t="32609" x="11364913" y="6416675"/>
          <p14:tracePt t="32617" x="11391900" y="6416675"/>
          <p14:tracePt t="32628" x="11433175" y="6430963"/>
          <p14:tracePt t="32632" x="11447463" y="6430963"/>
          <p14:tracePt t="32654" x="11474450" y="6443663"/>
          <p14:tracePt t="32671" x="11544300" y="6443663"/>
          <p14:tracePt t="32673" x="11571288" y="6443663"/>
          <p14:tracePt t="32680" x="11598275" y="6443663"/>
          <p14:tracePt t="32702" x="11653838" y="6443663"/>
          <p14:tracePt t="32705" x="11682413" y="6443663"/>
          <p14:tracePt t="32724" x="11736388" y="6443663"/>
          <p14:tracePt t="32729" x="11750675" y="6443663"/>
          <p14:tracePt t="32751" x="11791950" y="6443663"/>
          <p14:tracePt t="32754" x="11806238" y="6457950"/>
          <p14:tracePt t="32760" x="11833225" y="6457950"/>
          <p14:tracePt t="32783" x="11888788" y="6472238"/>
          <p14:tracePt t="32786" x="11915775" y="6484938"/>
          <p14:tracePt t="32793" x="11930063" y="6484938"/>
          <p14:tracePt t="32813" x="11971338" y="6499225"/>
          <p14:tracePt t="32831" x="12012613" y="6499225"/>
          <p14:tracePt t="32841" x="12026900" y="6513513"/>
          <p14:tracePt t="32863" x="12039600" y="6513513"/>
          <p14:tracePt t="32879" x="12068175" y="6526213"/>
          <p14:tracePt t="32927" x="12095163" y="6540500"/>
          <p14:tracePt t="33130" x="12095163" y="6554788"/>
          <p14:tracePt t="33142" x="12080875" y="6554788"/>
          <p14:tracePt t="33145" x="12068175" y="6554788"/>
          <p14:tracePt t="33186" x="11985625" y="6554788"/>
          <p14:tracePt t="33201" x="11971338" y="6554788"/>
          <p14:tracePt t="33208" x="11944350" y="6554788"/>
          <p14:tracePt t="33231" x="11915775" y="6554788"/>
          <p14:tracePt t="33465" x="11930063" y="6554788"/>
          <p14:tracePt t="33491" x="11944350" y="6554788"/>
          <p14:tracePt t="33513" x="11957050" y="6554788"/>
          <p14:tracePt t="33533" x="11985625" y="6540500"/>
          <p14:tracePt t="35569" x="11971338" y="6554788"/>
          <p14:tracePt t="35577" x="11957050" y="6567488"/>
          <p14:tracePt t="35585" x="11930063" y="6567488"/>
          <p14:tracePt t="35614" x="11777663" y="6637338"/>
          <p14:tracePt t="35616" x="11695113" y="6651625"/>
          <p14:tracePt t="35624" x="11571288" y="6692900"/>
          <p14:tracePt t="35642" x="11253788" y="6734175"/>
          <p14:tracePt t="35649" x="11088688" y="6746875"/>
          <p14:tracePt t="35656" x="10909300" y="6746875"/>
          <p14:tracePt t="35673" x="10620375" y="6746875"/>
          <p14:tracePt t="35680" x="10494963" y="6746875"/>
          <p14:tracePt t="35688" x="10358438" y="6746875"/>
          <p14:tracePt t="35706" x="10082213" y="6746875"/>
          <p14:tracePt t="35722" x="9917113" y="6746875"/>
          <p14:tracePt t="35729" x="9874250" y="6746875"/>
          <p14:tracePt t="35736" x="9832975" y="6746875"/>
          <p14:tracePt t="35752" x="9820275" y="6746875"/>
          <p14:tracePt t="35817" x="9805988" y="6761163"/>
          <p14:tracePt t="35840" x="9779000" y="6761163"/>
          <p14:tracePt t="35848" x="9750425" y="6761163"/>
          <p14:tracePt t="35856" x="9723438" y="6775450"/>
          <p14:tracePt t="35864" x="9682163" y="6775450"/>
          <p14:tracePt t="35880" x="9626600" y="6789738"/>
          <p14:tracePt t="35896" x="9585325" y="6789738"/>
          <p14:tracePt t="35914" x="9282113" y="6843713"/>
          <p14:tracePt t="36482" x="7681913" y="6843713"/>
          <p14:tracePt t="36494" x="7681913" y="6831013"/>
          <p14:tracePt t="36522" x="7723188" y="6816725"/>
          <p14:tracePt t="36529" x="7737475" y="6802438"/>
          <p14:tracePt t="36552" x="7764463" y="6802438"/>
          <p14:tracePt t="36569" x="7805738" y="6802438"/>
          <p14:tracePt t="36577" x="7820025" y="6802438"/>
          <p14:tracePt t="36599" x="7861300" y="6789738"/>
          <p14:tracePt t="36616" x="7929563" y="6775450"/>
          <p14:tracePt t="36625" x="7972425" y="6775450"/>
          <p14:tracePt t="36648" x="8040688" y="6775450"/>
          <p14:tracePt t="36664" x="8178800" y="6775450"/>
          <p14:tracePt t="36672" x="8205788" y="6775450"/>
          <p14:tracePt t="36693" x="8288338" y="6775450"/>
          <p14:tracePt t="36712" x="8329613" y="6775450"/>
          <p14:tracePt t="36727" x="8343900" y="6775450"/>
          <p14:tracePt t="36922" x="8370888" y="6775450"/>
          <p14:tracePt t="37179" x="8385175" y="6775450"/>
          <p14:tracePt t="37185" x="8399463" y="6761163"/>
          <p14:tracePt t="37201" x="8399463" y="6746875"/>
          <p14:tracePt t="37238" x="8413750" y="6746875"/>
          <p14:tracePt t="37241" x="8426450" y="6734175"/>
          <p14:tracePt t="37483" x="8440738" y="6734175"/>
          <p14:tracePt t="37505" x="8467725" y="6734175"/>
          <p14:tracePt t="37534" x="8496300" y="6734175"/>
          <p14:tracePt t="37538" x="8509000" y="6734175"/>
          <p14:tracePt t="37559" x="8550275" y="6734175"/>
          <p14:tracePt t="37563" x="8564563" y="6734175"/>
          <p14:tracePt t="37580" x="8620125" y="6734175"/>
          <p14:tracePt t="37584" x="8661400" y="6734175"/>
          <p14:tracePt t="37606" x="8729663" y="6734175"/>
          <p14:tracePt t="37623" x="8812213" y="6734175"/>
          <p14:tracePt t="37628" x="8855075" y="6734175"/>
          <p14:tracePt t="37632" x="8896350" y="6734175"/>
          <p14:tracePt t="37653" x="9005888" y="6734175"/>
          <p14:tracePt t="37684" x="9117013" y="6734175"/>
          <p14:tracePt t="37686" x="9199563" y="6734175"/>
          <p14:tracePt t="37691" x="9240838" y="6734175"/>
          <p14:tracePt t="37696" x="9296400" y="6719888"/>
          <p14:tracePt t="37704" x="9323388" y="6719888"/>
          <p14:tracePt t="37712" x="9364663" y="6719888"/>
          <p14:tracePt t="37721" x="9405938" y="6719888"/>
          <p14:tracePt t="37728" x="9432925" y="6719888"/>
          <p14:tracePt t="37749" x="9502775" y="6719888"/>
          <p14:tracePt t="37753" x="9517063" y="6719888"/>
          <p14:tracePt t="37761" x="9529763" y="6719888"/>
          <p14:tracePt t="37793" x="9571038" y="6719888"/>
          <p14:tracePt t="37797" x="9599613" y="6719888"/>
          <p14:tracePt t="37801" x="9626600" y="6719888"/>
          <p14:tracePt t="37809" x="9653588" y="6719888"/>
          <p14:tracePt t="37817" x="9696450" y="6719888"/>
          <p14:tracePt t="37833" x="9737725" y="6719888"/>
          <p14:tracePt t="37836" x="9779000" y="6719888"/>
          <p14:tracePt t="37840" x="9791700" y="6705600"/>
          <p14:tracePt t="37873" x="9861550" y="6705600"/>
          <p14:tracePt t="37877" x="9917113" y="6705600"/>
          <p14:tracePt t="37881" x="9958388" y="6705600"/>
          <p14:tracePt t="37889" x="9985375" y="6705600"/>
          <p14:tracePt t="37897" x="9999663" y="6692900"/>
          <p14:tracePt t="37905" x="10026650" y="6692900"/>
          <p14:tracePt t="37923" x="10082213" y="6692900"/>
          <p14:tracePt t="37940" x="10123488" y="6692900"/>
          <p14:tracePt t="37956" x="10164763" y="6664325"/>
          <p14:tracePt t="37961" x="10179050" y="6664325"/>
          <p14:tracePt t="37976" x="10191750" y="6664325"/>
          <p14:tracePt t="38706" x="10206038" y="6664325"/>
          <p14:tracePt t="38721" x="10220325" y="6651625"/>
          <p14:tracePt t="38824" x="10233025" y="6651625"/>
          <p14:tracePt t="38937" x="10247313" y="6651625"/>
          <p14:tracePt t="38964" x="10274300" y="6637338"/>
          <p14:tracePt t="38969" x="10288588" y="6637338"/>
          <p14:tracePt t="38977" x="10302875" y="6637338"/>
          <p14:tracePt t="38998" x="10358438" y="6623050"/>
          <p14:tracePt t="39001" x="10371138" y="6623050"/>
          <p14:tracePt t="39009" x="10399713" y="6610350"/>
          <p14:tracePt t="39028" x="10482263" y="6596063"/>
          <p14:tracePt t="39032" x="10536238" y="6596063"/>
          <p14:tracePt t="39040" x="10591800" y="6581775"/>
          <p14:tracePt t="39055" x="10647363" y="6581775"/>
          <p14:tracePt t="39072" x="10744200" y="6581775"/>
          <p14:tracePt t="39074" x="10785475" y="6581775"/>
          <p14:tracePt t="39080" x="10826750" y="6581775"/>
          <p14:tracePt t="39088" x="10841038" y="6581775"/>
          <p14:tracePt t="39097" x="10868025" y="6581775"/>
          <p14:tracePt t="39104" x="10882313" y="6581775"/>
          <p14:tracePt t="39119" x="10909300" y="6581775"/>
          <p14:tracePt t="39138" x="10923588" y="6581775"/>
          <p14:tracePt t="39185" x="10923588" y="6567488"/>
          <p14:tracePt t="39601" x="10936288" y="6567488"/>
          <p14:tracePt t="39661" x="10950575" y="6567488"/>
          <p14:tracePt t="39704" x="10964863" y="6567488"/>
          <p14:tracePt t="39742" x="10977563" y="6567488"/>
          <p14:tracePt t="39745" x="10991850" y="6567488"/>
          <p14:tracePt t="39761" x="11006138" y="6567488"/>
          <p14:tracePt t="39805" x="11020425" y="6567488"/>
          <p14:tracePt t="39810" x="11033125" y="6567488"/>
          <p14:tracePt t="39838" x="11047413" y="6567488"/>
          <p14:tracePt t="39864" x="11074400" y="6567488"/>
          <p14:tracePt t="39954" x="11088688" y="6567488"/>
          <p14:tracePt t="39997" x="11102975" y="6567488"/>
          <p14:tracePt t="40002" x="11115675" y="6567488"/>
          <p14:tracePt t="40024" x="11129963" y="6567488"/>
          <p14:tracePt t="40044" x="11144250" y="6567488"/>
          <p14:tracePt t="40077" x="11171238" y="6567488"/>
          <p14:tracePt t="40083" x="11185525" y="6567488"/>
          <p14:tracePt t="40096" x="11198225" y="6567488"/>
          <p14:tracePt t="40114" x="11212513" y="6567488"/>
          <p14:tracePt t="40120" x="11226800" y="6567488"/>
          <p14:tracePt t="40141" x="11241088" y="6567488"/>
          <p14:tracePt t="40178" x="11268075" y="6567488"/>
          <p14:tracePt t="40221" x="11295063" y="6567488"/>
          <p14:tracePt t="40268" x="11309350" y="6567488"/>
          <p14:tracePt t="40337" x="11323638" y="6567488"/>
          <p14:tracePt t="40633" x="11336338" y="6567488"/>
          <p14:tracePt t="40643" x="11350625" y="6567488"/>
          <p14:tracePt t="40650" x="11377613" y="6567488"/>
          <p14:tracePt t="40683" x="11474450" y="6567488"/>
          <p14:tracePt t="40701" x="11653838" y="6554788"/>
          <p14:tracePt t="40706" x="11750675" y="6526213"/>
          <p14:tracePt t="40723" x="12012613" y="6499225"/>
          <p14:tracePt t="40728" x="12109450" y="6484938"/>
          <p14:tracePt t="41051" x="12109450" y="6457950"/>
          <p14:tracePt t="41058" x="12053888" y="6526213"/>
          <p14:tracePt t="41066" x="12039600" y="6581775"/>
          <p14:tracePt t="41074" x="12026900" y="6651625"/>
          <p14:tracePt t="41081" x="11985625" y="6719888"/>
          <p14:tracePt t="41104" x="11930063" y="6775450"/>
          <p14:tracePt t="41106" x="11915775" y="6802438"/>
          <p14:tracePt t="41113" x="11915775" y="6816725"/>
          <p14:tracePt t="41169" x="11888788" y="6816725"/>
          <p14:tracePt t="41197" x="11888788" y="6789738"/>
          <p14:tracePt t="41200" x="11888788" y="6746875"/>
          <p14:tracePt t="41208" x="11888788" y="6705600"/>
          <p14:tracePt t="41229" x="11874500" y="6651625"/>
          <p14:tracePt t="41232" x="11860213" y="6623050"/>
          <p14:tracePt t="41240" x="11860213" y="6596063"/>
          <p14:tracePt t="41261" x="11847513" y="6554788"/>
          <p14:tracePt t="41265" x="11833225" y="6540500"/>
          <p14:tracePt t="41272" x="11833225" y="6526213"/>
          <p14:tracePt t="41865" x="11818938" y="6554788"/>
          <p14:tracePt t="41874" x="11806238" y="6554788"/>
          <p14:tracePt t="41882" x="11806238" y="6567488"/>
          <p14:tracePt t="41891" x="11791950" y="6567488"/>
          <p14:tracePt t="41921" x="11777663" y="6567488"/>
          <p14:tracePt t="42994" x="11777663" y="6581775"/>
          <p14:tracePt t="43002" x="11764963" y="6596063"/>
          <p14:tracePt t="43009" x="11750675" y="6596063"/>
          <p14:tracePt t="43033" x="11695113" y="6610350"/>
          <p14:tracePt t="43036" x="11447463" y="6651625"/>
          <p14:tracePt t="43041" x="11295063" y="6664325"/>
          <p14:tracePt t="43048" x="11129963" y="6692900"/>
          <p14:tracePt t="43066" x="10744200" y="6692900"/>
          <p14:tracePt t="43083" x="10261600" y="6692900"/>
          <p14:tracePt t="43088" x="9832975" y="6692900"/>
          <p14:tracePt t="43096" x="9420225" y="6664325"/>
          <p14:tracePt t="43113" x="8455025" y="6554788"/>
          <p14:tracePt t="43130" x="7531100" y="6334125"/>
          <p14:tracePt t="43146" x="6592888" y="6099175"/>
          <p14:tracePt t="43152" x="6261100" y="5988050"/>
          <p14:tracePt t="43160" x="5957888" y="5905500"/>
          <p14:tracePt t="43170" x="5722938" y="5837238"/>
          <p14:tracePt t="43176" x="5586413" y="5808663"/>
          <p14:tracePt t="43184" x="5461000" y="5767388"/>
          <p14:tracePt t="43192" x="5365750" y="5699125"/>
          <p14:tracePt t="43207" x="5295900" y="5643563"/>
          <p14:tracePt t="43238" x="5172075" y="5519738"/>
          <p14:tracePt t="43242" x="5145088" y="5491163"/>
          <p14:tracePt t="43249" x="5130800" y="5464175"/>
          <p14:tracePt t="43256" x="5116513" y="5449888"/>
          <p14:tracePt t="43264" x="5102225" y="5437188"/>
          <p14:tracePt t="43272" x="5102225" y="5408613"/>
          <p14:tracePt t="43288" x="5089525" y="5408613"/>
          <p14:tracePt t="43304" x="5075238" y="5367338"/>
          <p14:tracePt t="43306" x="5060950" y="5354638"/>
          <p14:tracePt t="43313" x="5060950" y="5326063"/>
          <p14:tracePt t="43320" x="5060950" y="5299075"/>
          <p14:tracePt t="43336" x="5060950" y="5284788"/>
          <p14:tracePt t="43353" x="5033963" y="5257800"/>
          <p14:tracePt t="43367" x="5033963" y="5243513"/>
          <p14:tracePt t="43370" x="5019675" y="5229225"/>
          <p14:tracePt t="43384" x="5019675" y="5216525"/>
          <p14:tracePt t="43393" x="4992688" y="5202238"/>
          <p14:tracePt t="43400" x="4992688" y="5187950"/>
          <p14:tracePt t="43416" x="4978400" y="5175250"/>
          <p14:tracePt t="43433" x="4910138" y="5132388"/>
          <p14:tracePt t="43448" x="4881563" y="5105400"/>
          <p14:tracePt t="43451" x="4854575" y="5091113"/>
          <p14:tracePt t="43457" x="4840288" y="5064125"/>
          <p14:tracePt t="43465" x="4827588" y="5064125"/>
          <p14:tracePt t="43473" x="4799013" y="5049838"/>
          <p14:tracePt t="43480" x="4799013" y="5037138"/>
          <p14:tracePt t="43905" x="4786313" y="5037138"/>
          <p14:tracePt t="43942" x="4772025" y="5049838"/>
          <p14:tracePt t="43946" x="4757738" y="5049838"/>
          <p14:tracePt t="43953" x="4757738" y="5064125"/>
          <p14:tracePt t="43961" x="4745038" y="5078413"/>
          <p14:tracePt t="43969" x="4730750" y="5091113"/>
          <p14:tracePt t="44005" x="4730750" y="5105400"/>
          <p14:tracePt t="44040" x="4730750" y="5119688"/>
          <p14:tracePt t="44070" x="4716463" y="5119688"/>
          <p14:tracePt t="44073" x="4716463" y="5132388"/>
          <p14:tracePt t="44080" x="4703763" y="5146675"/>
          <p14:tracePt t="44088" x="4689475" y="5146675"/>
          <p14:tracePt t="44119" x="4689475" y="5160963"/>
          <p14:tracePt t="44233" x="4675188" y="5160963"/>
          <p14:tracePt t="44240" x="4660900" y="5160963"/>
          <p14:tracePt t="44250" x="4648200" y="5160963"/>
          <p14:tracePt t="44267" x="4633913" y="5146675"/>
          <p14:tracePt t="44272" x="4619625" y="5132388"/>
          <p14:tracePt t="44295" x="4592638" y="5132388"/>
          <p14:tracePt t="44311" x="4578350" y="5119688"/>
          <p14:tracePt t="44320" x="4565650" y="5105400"/>
          <p14:tracePt t="44331" x="4551363" y="5091113"/>
          <p14:tracePt t="44358" x="4537075" y="5091113"/>
          <p14:tracePt t="44390" x="4495800" y="5064125"/>
          <p14:tracePt t="44393" x="4483100" y="5064125"/>
          <p14:tracePt t="44400" x="4454525" y="5049838"/>
          <p14:tracePt t="44416" x="4440238" y="5037138"/>
          <p14:tracePt t="44427" x="4440238" y="5022850"/>
          <p14:tracePt t="44432" x="4427538" y="5022850"/>
          <p14:tracePt t="44453" x="4413250" y="5022850"/>
          <p14:tracePt t="44470" x="4386263" y="5008563"/>
          <p14:tracePt t="44473" x="4371975" y="4995863"/>
          <p14:tracePt t="44491" x="4357688" y="4995863"/>
          <p14:tracePt t="44531" x="4344988" y="4995863"/>
          <p14:tracePt t="44560" x="4330700" y="4995863"/>
          <p14:tracePt t="44592" x="4316413" y="4995863"/>
          <p14:tracePt t="44642" x="4289425" y="4995863"/>
          <p14:tracePt t="44690" x="4275138" y="4995863"/>
          <p14:tracePt t="44737" x="4262438" y="4995863"/>
          <p14:tracePt t="44817" x="4233863" y="4995863"/>
          <p14:tracePt t="44881" x="4219575" y="4995863"/>
          <p14:tracePt t="44889" x="4206875" y="5008563"/>
          <p14:tracePt t="44930" x="4192588" y="5008563"/>
          <p14:tracePt t="44961" x="4178300" y="5008563"/>
          <p14:tracePt t="45009" x="4165600" y="5008563"/>
          <p14:tracePt t="45040" x="4137025" y="5008563"/>
          <p14:tracePt t="45049" x="4137025" y="5022850"/>
          <p14:tracePt t="45103" x="4124325" y="5022850"/>
          <p14:tracePt t="45112" x="4110038" y="5022850"/>
          <p14:tracePt t="46073" x="4095750" y="5022850"/>
          <p14:tracePt t="46081" x="4068763" y="5022850"/>
          <p14:tracePt t="46089" x="4041775" y="5008563"/>
          <p14:tracePt t="46107" x="3998913" y="4967288"/>
          <p14:tracePt t="46122" x="3903663" y="4926013"/>
          <p14:tracePt t="46129" x="3833813" y="4884738"/>
          <p14:tracePt t="46136" x="3751263" y="4857750"/>
          <p14:tracePt t="46155" x="3557588" y="4787900"/>
          <p14:tracePt t="46161" x="3462338" y="4760913"/>
          <p14:tracePt t="46169" x="3379788" y="4732338"/>
          <p14:tracePt t="46189" x="3282950" y="4719638"/>
          <p14:tracePt t="46193" x="3254375" y="4705350"/>
          <p14:tracePt t="46200" x="3213100" y="4691063"/>
          <p14:tracePt t="46218" x="3186113" y="4678363"/>
          <p14:tracePt t="46225" x="3159125" y="4678363"/>
          <p14:tracePt t="46242" x="3089275" y="4664075"/>
          <p14:tracePt t="46244" x="3033713" y="4637088"/>
          <p14:tracePt t="46249" x="2895600" y="4608513"/>
          <p14:tracePt t="46256" x="2759075" y="4594225"/>
          <p14:tracePt t="46264" x="2565400" y="4540250"/>
          <p14:tracePt t="46282" x="2289175" y="4457700"/>
          <p14:tracePt t="46289" x="2138363" y="4443413"/>
          <p14:tracePt t="46296" x="2027238" y="4414838"/>
          <p14:tracePt t="46314" x="1765300" y="4387850"/>
          <p14:tracePt t="46321" x="1668463" y="4387850"/>
          <p14:tracePt t="46328" x="1558925" y="4360863"/>
          <p14:tracePt t="46344" x="1435100" y="4346575"/>
          <p14:tracePt t="46347" x="1323975" y="4346575"/>
          <p14:tracePt t="46352" x="1214438" y="4346575"/>
          <p14:tracePt t="46361" x="1130300" y="4346575"/>
          <p14:tracePt t="46392" x="896938" y="4346575"/>
          <p14:tracePt t="46394" x="841375" y="4346575"/>
          <p14:tracePt t="46401" x="800100" y="4346575"/>
          <p14:tracePt t="46409" x="758825" y="4346575"/>
          <p14:tracePt t="46417" x="717550" y="4332288"/>
          <p14:tracePt t="46438" x="688975" y="4319588"/>
          <p14:tracePt t="46440" x="620713" y="4305300"/>
          <p14:tracePt t="46470" x="455613" y="4278313"/>
          <p14:tracePt t="46473" x="414338" y="4264025"/>
          <p14:tracePt t="46481" x="344488" y="4235450"/>
          <p14:tracePt t="46489" x="288925" y="4222750"/>
          <p14:tracePt t="46497" x="234950" y="4208463"/>
          <p14:tracePt t="46505" x="193675" y="4208463"/>
          <p14:tracePt t="46513" x="152400" y="4194175"/>
          <p14:tracePt t="46535" x="68263" y="4167188"/>
          <p14:tracePt t="46786" x="123825" y="4070350"/>
          <p14:tracePt t="46793" x="179388" y="4070350"/>
          <p14:tracePt t="46801" x="276225" y="4070350"/>
          <p14:tracePt t="46817" x="496888" y="4084638"/>
          <p14:tracePt t="46835" x="730250" y="4098925"/>
          <p14:tracePt t="46840" x="841375" y="4098925"/>
          <p14:tracePt t="46848" x="938213" y="4098925"/>
          <p14:tracePt t="46866" x="1171575" y="4098925"/>
          <p14:tracePt t="46872" x="1268413" y="4098925"/>
          <p14:tracePt t="46880" x="1365250" y="4111625"/>
          <p14:tracePt t="46901" x="1517650" y="4111625"/>
          <p14:tracePt t="46904" x="1585913" y="4111625"/>
          <p14:tracePt t="46912" x="1627188" y="4111625"/>
          <p14:tracePt t="46931" x="1697038" y="4111625"/>
          <p14:tracePt t="46936" x="1738313" y="4111625"/>
          <p14:tracePt t="46944" x="1765300" y="4111625"/>
          <p14:tracePt t="46962" x="1847850" y="4111625"/>
          <p14:tracePt t="46968" x="1876425" y="4098925"/>
          <p14:tracePt t="46976" x="1889125" y="4098925"/>
          <p14:tracePt t="46995" x="1985963" y="4070350"/>
          <p14:tracePt t="47000" x="2027238" y="4070350"/>
          <p14:tracePt t="47008" x="2082800" y="4056063"/>
          <p14:tracePt t="47026" x="2151063" y="4029075"/>
          <p14:tracePt t="47032" x="2206625" y="4014788"/>
          <p14:tracePt t="47040" x="2274888" y="4002088"/>
          <p14:tracePt t="47058" x="2386013" y="3987800"/>
          <p14:tracePt t="47074" x="2468563" y="3973513"/>
          <p14:tracePt t="47080" x="2495550" y="3973513"/>
          <p14:tracePt t="47088" x="2538413" y="3973513"/>
          <p14:tracePt t="47097" x="2579688" y="3973513"/>
          <p14:tracePt t="47117" x="2606675" y="3973513"/>
          <p14:tracePt t="47120" x="2633663" y="3973513"/>
          <p14:tracePt t="47134" x="2674938" y="3973513"/>
          <p14:tracePt t="47137" x="2703513" y="3973513"/>
          <p14:tracePt t="47144" x="2716213" y="3973513"/>
          <p14:tracePt t="47153" x="2730500" y="3987800"/>
          <p14:tracePt t="47185" x="2800350" y="4002088"/>
          <p14:tracePt t="47200" x="2813050" y="4002088"/>
          <p14:tracePt t="47208" x="2827338" y="4002088"/>
          <p14:tracePt t="47232" x="2854325" y="4014788"/>
          <p14:tracePt t="47240" x="2868613" y="4014788"/>
          <p14:tracePt t="47261" x="2882900" y="4014788"/>
          <p14:tracePt t="47264" x="2895600" y="4014788"/>
          <p14:tracePt t="47272" x="2895600" y="4029075"/>
          <p14:tracePt t="47293" x="2924175" y="4043363"/>
          <p14:tracePt t="47309" x="2936875" y="4056063"/>
          <p14:tracePt t="47313" x="2965450" y="4070350"/>
          <p14:tracePt t="47320" x="2992438" y="4084638"/>
          <p14:tracePt t="47328" x="3006725" y="4098925"/>
          <p14:tracePt t="47336" x="3021013" y="4111625"/>
          <p14:tracePt t="47347" x="3033713" y="4111625"/>
          <p14:tracePt t="47364" x="3062288" y="4125913"/>
          <p14:tracePt t="47404" x="3062288" y="4152900"/>
          <p14:tracePt t="47406" x="3074988" y="4152900"/>
          <p14:tracePt t="47410" x="3089275" y="4167188"/>
          <p14:tracePt t="47439" x="3089275" y="4181475"/>
          <p14:tracePt t="47455" x="3089275" y="4194175"/>
          <p14:tracePt t="47471" x="3089275" y="4222750"/>
          <p14:tracePt t="48282" x="3103563" y="4235450"/>
          <p14:tracePt t="48289" x="3103563" y="4249738"/>
          <p14:tracePt t="48305" x="3103563" y="4264025"/>
          <p14:tracePt t="48325" x="3074988" y="4278313"/>
          <p14:tracePt t="48329" x="3074988" y="4291013"/>
          <p14:tracePt t="48337" x="3062288" y="4305300"/>
          <p14:tracePt t="48356" x="3048000" y="4319588"/>
          <p14:tracePt t="48372" x="3033713" y="4332288"/>
          <p14:tracePt t="48419" x="3033713" y="4346575"/>
          <p14:tracePt t="48657" x="3021013" y="4346575"/>
          <p14:tracePt t="48666" x="3021013" y="4332288"/>
          <p14:tracePt t="48682" x="3021013" y="4319588"/>
          <p14:tracePt t="48721" x="3006725" y="4291013"/>
          <p14:tracePt t="48759" x="3006725" y="4278313"/>
          <p14:tracePt t="48801" x="3006725" y="4249738"/>
          <p14:tracePt t="48845" x="3006725" y="4222750"/>
          <p14:tracePt t="48864" x="3006725" y="4208463"/>
          <p14:tracePt t="48882" x="3006725" y="4194175"/>
          <p14:tracePt t="48888" x="3006725" y="4181475"/>
          <p14:tracePt t="48896" x="3006725" y="4167188"/>
          <p14:tracePt t="48914" x="3006725" y="4152900"/>
          <p14:tracePt t="48920" x="3006725" y="4125913"/>
          <p14:tracePt t="48946" x="3006725" y="4084638"/>
          <p14:tracePt t="48952" x="3006725" y="4070350"/>
          <p14:tracePt t="48960" x="2992438" y="4056063"/>
          <p14:tracePt t="48991" x="2965450" y="4014788"/>
          <p14:tracePt t="48994" x="2924175" y="3973513"/>
          <p14:tracePt t="49001" x="2909888" y="3946525"/>
          <p14:tracePt t="49008" x="2895600" y="3919538"/>
          <p14:tracePt t="49023" x="2895600" y="3890963"/>
          <p14:tracePt t="49041" x="2854325" y="3835400"/>
          <p14:tracePt t="49042" x="2827338" y="3808413"/>
          <p14:tracePt t="49051" x="2813050" y="3781425"/>
          <p14:tracePt t="49056" x="2800350" y="3752850"/>
          <p14:tracePt t="49073" x="2759075" y="3684588"/>
          <p14:tracePt t="49090" x="2716213" y="3614738"/>
          <p14:tracePt t="49097" x="2689225" y="3587750"/>
          <p14:tracePt t="49104" x="2674938" y="3560763"/>
          <p14:tracePt t="49121" x="2662238" y="3532188"/>
          <p14:tracePt t="49137" x="2633663" y="3490913"/>
          <p14:tracePt t="49138" x="2620963" y="3490913"/>
          <p14:tracePt t="49144" x="2606675" y="3463925"/>
          <p14:tracePt t="49152" x="2579688" y="3435350"/>
          <p14:tracePt t="49161" x="2565400" y="3422650"/>
          <p14:tracePt t="49168" x="2551113" y="3408363"/>
          <p14:tracePt t="49186" x="2509838" y="3340100"/>
          <p14:tracePt t="49193" x="2482850" y="3297238"/>
          <p14:tracePt t="49200" x="2454275" y="3255963"/>
          <p14:tracePt t="49230" x="2400300" y="3160713"/>
          <p14:tracePt t="49234" x="2344738" y="3090863"/>
          <p14:tracePt t="49240" x="2317750" y="3049588"/>
          <p14:tracePt t="49249" x="2289175" y="3022600"/>
          <p14:tracePt t="49258" x="2262188" y="3008313"/>
          <p14:tracePt t="49279" x="2206625" y="2925763"/>
          <p14:tracePt t="49295" x="2165350" y="2870200"/>
          <p14:tracePt t="49297" x="2109788" y="2828925"/>
          <p14:tracePt t="49304" x="2082800" y="2801938"/>
          <p14:tracePt t="49313" x="2054225" y="2787650"/>
          <p14:tracePt t="49337" x="1917700" y="2705100"/>
          <p14:tracePt t="49358" x="1889125" y="2676525"/>
          <p14:tracePt t="49361" x="1820863" y="2649538"/>
          <p14:tracePt t="49368" x="1779588" y="2622550"/>
          <p14:tracePt t="49389" x="1738313" y="2593975"/>
          <p14:tracePt t="49395" x="1641475" y="2525713"/>
          <p14:tracePt t="49413" x="1571625" y="2484438"/>
          <p14:tracePt t="49416" x="1530350" y="2470150"/>
          <p14:tracePt t="49437" x="1489075" y="2443163"/>
          <p14:tracePt t="49442" x="1462088" y="2414588"/>
          <p14:tracePt t="49460" x="1406525" y="2400300"/>
          <p14:tracePt t="49464" x="1379538" y="2400300"/>
          <p14:tracePt t="49472" x="1365250" y="2400300"/>
          <p14:tracePt t="49488" x="1338263" y="2387600"/>
          <p14:tracePt t="49504" x="1296988" y="2373313"/>
          <p14:tracePt t="49512" x="1282700" y="2373313"/>
          <p14:tracePt t="49520" x="1268413" y="2373313"/>
          <p14:tracePt t="49529" x="1255713" y="2373313"/>
          <p14:tracePt t="49551" x="1214438" y="2373313"/>
          <p14:tracePt t="49568" x="1130300" y="2373313"/>
          <p14:tracePt t="49577" x="1117600" y="2373313"/>
          <p14:tracePt t="49599" x="1062038" y="2373313"/>
          <p14:tracePt t="49616" x="1006475" y="2373313"/>
          <p14:tracePt t="49632" x="938213" y="2373313"/>
          <p14:tracePt t="49633" x="909638" y="2373313"/>
          <p14:tracePt t="49640" x="882650" y="2373313"/>
          <p14:tracePt t="49649" x="868363" y="2373313"/>
          <p14:tracePt t="49656" x="827088" y="2373313"/>
          <p14:tracePt t="49677" x="800100" y="2373313"/>
          <p14:tracePt t="49693" x="785813" y="2373313"/>
          <p14:tracePt t="49709" x="773113" y="2373313"/>
          <p14:tracePt t="49713" x="744538" y="2373313"/>
          <p14:tracePt t="49736" x="717550" y="2387600"/>
          <p14:tracePt t="49752" x="703263" y="2400300"/>
          <p14:tracePt t="49774" x="676275" y="2414588"/>
          <p14:tracePt t="49792" x="647700" y="2443163"/>
          <p14:tracePt t="49793" x="635000" y="2443163"/>
          <p14:tracePt t="49800" x="620713" y="2455863"/>
          <p14:tracePt t="49823" x="593725" y="2484438"/>
          <p14:tracePt t="49826" x="579438" y="2484438"/>
          <p14:tracePt t="49832" x="579438" y="2497138"/>
          <p14:tracePt t="49853" x="552450" y="2511425"/>
          <p14:tracePt t="49870" x="538163" y="2525713"/>
          <p14:tracePt t="49875" x="523875" y="2552700"/>
          <p14:tracePt t="49901" x="496888" y="2608263"/>
          <p14:tracePt t="49931" x="482600" y="2635250"/>
          <p14:tracePt t="49934" x="441325" y="2676525"/>
          <p14:tracePt t="49939" x="427038" y="2705100"/>
          <p14:tracePt t="49945" x="427038" y="2732088"/>
          <p14:tracePt t="49952" x="400050" y="2759075"/>
          <p14:tracePt t="49960" x="385763" y="2773363"/>
          <p14:tracePt t="49969" x="373063" y="2801938"/>
          <p14:tracePt t="49976" x="358775" y="2828925"/>
          <p14:tracePt t="49994" x="344488" y="2870200"/>
          <p14:tracePt t="50013" x="317500" y="2884488"/>
          <p14:tracePt t="50017" x="303213" y="2884488"/>
          <p14:tracePt t="50024" x="303213" y="2897188"/>
          <p14:tracePt t="50044" x="288925" y="2938463"/>
          <p14:tracePt t="50049" x="276225" y="2938463"/>
          <p14:tracePt t="50056" x="261938" y="2952750"/>
          <p14:tracePt t="50075" x="234950" y="2981325"/>
          <p14:tracePt t="50080" x="234950" y="3008313"/>
          <p14:tracePt t="50088" x="206375" y="3022600"/>
          <p14:tracePt t="50108" x="179388" y="3063875"/>
          <p14:tracePt t="50115" x="179388" y="3076575"/>
          <p14:tracePt t="50131" x="179388" y="3117850"/>
          <p14:tracePt t="50136" x="165100" y="3132138"/>
          <p14:tracePt t="50158" x="152400" y="3160713"/>
          <p14:tracePt t="50161" x="152400" y="3173413"/>
          <p14:tracePt t="50168" x="138113" y="3187700"/>
          <p14:tracePt t="50193" x="123825" y="3214688"/>
          <p14:tracePt t="50233" x="123825" y="3243263"/>
          <p14:tracePt t="50237" x="123825" y="3255963"/>
          <p14:tracePt t="50242" x="123825" y="3270250"/>
          <p14:tracePt t="50248" x="123825" y="3284538"/>
          <p14:tracePt t="50268" x="111125" y="3311525"/>
          <p14:tracePt t="50297" x="111125" y="3340100"/>
          <p14:tracePt t="50300" x="96838" y="3367088"/>
          <p14:tracePt t="50306" x="96838" y="3394075"/>
          <p14:tracePt t="50321" x="96838" y="3422650"/>
          <p14:tracePt t="50347" x="96838" y="3449638"/>
          <p14:tracePt t="50363" x="96838" y="3476625"/>
          <p14:tracePt t="50380" x="96838" y="3517900"/>
          <p14:tracePt t="50385" x="96838" y="3546475"/>
          <p14:tracePt t="50392" x="96838" y="3573463"/>
          <p14:tracePt t="50401" x="96838" y="3587750"/>
          <p14:tracePt t="50408" x="96838" y="3643313"/>
          <p14:tracePt t="50428" x="96838" y="3684588"/>
          <p14:tracePt t="50444" x="96838" y="3740150"/>
          <p14:tracePt t="50449" x="96838" y="3767138"/>
          <p14:tracePt t="50456" x="96838" y="3794125"/>
          <p14:tracePt t="50473" x="123825" y="3890963"/>
          <p14:tracePt t="50491" x="152400" y="3946525"/>
          <p14:tracePt t="50496" x="152400" y="4002088"/>
          <p14:tracePt t="50504" x="152400" y="4029075"/>
          <p14:tracePt t="50521" x="165100" y="4098925"/>
          <p14:tracePt t="50539" x="179388" y="4167188"/>
          <p14:tracePt t="50544" x="193675" y="4181475"/>
          <p14:tracePt t="50552" x="193675" y="4194175"/>
          <p14:tracePt t="50561" x="193675" y="4222750"/>
          <p14:tracePt t="50568" x="206375" y="4249738"/>
          <p14:tracePt t="50586" x="220663" y="4291013"/>
          <p14:tracePt t="50602" x="234950" y="4360863"/>
          <p14:tracePt t="50608" x="261938" y="4387850"/>
          <p14:tracePt t="50616" x="261938" y="4414838"/>
          <p14:tracePt t="50634" x="288925" y="4470400"/>
          <p14:tracePt t="50651" x="317500" y="4511675"/>
          <p14:tracePt t="50656" x="331788" y="4540250"/>
          <p14:tracePt t="50664" x="344488" y="4552950"/>
          <p14:tracePt t="50681" x="358775" y="4581525"/>
          <p14:tracePt t="50683" x="373063" y="4594225"/>
          <p14:tracePt t="50689" x="373063" y="4608513"/>
          <p14:tracePt t="50696" x="373063" y="4649788"/>
          <p14:tracePt t="50713" x="385763" y="4664075"/>
          <p14:tracePt t="50715" x="400050" y="4678363"/>
          <p14:tracePt t="50720" x="400050" y="4705350"/>
          <p14:tracePt t="50728" x="414338" y="4732338"/>
          <p14:tracePt t="50744" x="427038" y="4746625"/>
          <p14:tracePt t="50747" x="427038" y="4760913"/>
          <p14:tracePt t="50752" x="441325" y="4773613"/>
          <p14:tracePt t="50774" x="455613" y="4787900"/>
          <p14:tracePt t="50776" x="496888" y="4829175"/>
          <p14:tracePt t="50784" x="496888" y="4843463"/>
          <p14:tracePt t="50807" x="523875" y="4899025"/>
          <p14:tracePt t="50824" x="552450" y="4926013"/>
          <p14:tracePt t="50825" x="552450" y="4967288"/>
          <p14:tracePt t="50833" x="579438" y="4981575"/>
          <p14:tracePt t="50853" x="606425" y="5008563"/>
          <p14:tracePt t="50886" x="676275" y="5091113"/>
          <p14:tracePt t="50888" x="688975" y="5119688"/>
          <p14:tracePt t="50896" x="717550" y="5132388"/>
          <p14:tracePt t="50908" x="730250" y="5160963"/>
          <p14:tracePt t="50912" x="758825" y="5202238"/>
          <p14:tracePt t="50932" x="785813" y="5243513"/>
          <p14:tracePt t="50964" x="827088" y="5284788"/>
          <p14:tracePt t="50965" x="855663" y="5311775"/>
          <p14:tracePt t="50969" x="882650" y="5326063"/>
          <p14:tracePt t="50976" x="896938" y="5340350"/>
          <p14:tracePt t="50987" x="923925" y="5367338"/>
          <p14:tracePt t="50992" x="938213" y="5367338"/>
          <p14:tracePt t="51014" x="993775" y="5408613"/>
          <p14:tracePt t="51031" x="1035050" y="5449888"/>
          <p14:tracePt t="51034" x="1076325" y="5464175"/>
          <p14:tracePt t="51040" x="1130300" y="5505450"/>
          <p14:tracePt t="51051" x="1158875" y="5534025"/>
          <p14:tracePt t="51056" x="1200150" y="5561013"/>
          <p14:tracePt t="51078" x="1282700" y="5616575"/>
          <p14:tracePt t="51094" x="1392238" y="5684838"/>
          <p14:tracePt t="51096" x="1462088" y="5726113"/>
          <p14:tracePt t="51104" x="1503363" y="5740400"/>
          <p14:tracePt t="51114" x="1558925" y="5781675"/>
          <p14:tracePt t="51120" x="1600200" y="5808663"/>
          <p14:tracePt t="51138" x="1709738" y="5837238"/>
          <p14:tracePt t="51146" x="1738313" y="5837238"/>
          <p14:tracePt t="51164" x="1833563" y="5864225"/>
          <p14:tracePt t="51169" x="1862138" y="5878513"/>
          <p14:tracePt t="51190" x="1971675" y="5878513"/>
          <p14:tracePt t="51193" x="2041525" y="5878513"/>
          <p14:tracePt t="51200" x="2109788" y="5878513"/>
          <p14:tracePt t="51234" x="2220913" y="5878513"/>
          <p14:tracePt t="51238" x="2371725" y="5878513"/>
          <p14:tracePt t="51242" x="2441575" y="5878513"/>
          <p14:tracePt t="51248" x="2524125" y="5864225"/>
          <p14:tracePt t="51269" x="2674938" y="5822950"/>
          <p14:tracePt t="51272" x="2759075" y="5808663"/>
          <p14:tracePt t="51280" x="2827338" y="5795963"/>
          <p14:tracePt t="51300" x="2992438" y="5740400"/>
          <p14:tracePt t="51317" x="3103563" y="5713413"/>
          <p14:tracePt t="51321" x="3159125" y="5699125"/>
          <p14:tracePt t="51328" x="3200400" y="5670550"/>
          <p14:tracePt t="51345" x="3282950" y="5629275"/>
          <p14:tracePt t="51363" x="3336925" y="5588000"/>
          <p14:tracePt t="51370" x="3379788" y="5575300"/>
          <p14:tracePt t="51376" x="3421063" y="5534025"/>
          <p14:tracePt t="51395" x="3503613" y="5464175"/>
          <p14:tracePt t="51425" x="3600450" y="5395913"/>
          <p14:tracePt t="51427" x="3668713" y="5340350"/>
          <p14:tracePt t="51432" x="3709988" y="5326063"/>
          <p14:tracePt t="51440" x="3765550" y="5270500"/>
          <p14:tracePt t="51448" x="3806825" y="5229225"/>
          <p14:tracePt t="51456" x="3833813" y="5187950"/>
          <p14:tracePt t="51475" x="3903663" y="5132388"/>
          <p14:tracePt t="51505" x="3971925" y="5049838"/>
          <p14:tracePt t="51507" x="4027488" y="4940300"/>
          <p14:tracePt t="51513" x="4068763" y="4870450"/>
          <p14:tracePt t="51520" x="4095750" y="4829175"/>
          <p14:tracePt t="51528" x="4110038" y="4787900"/>
          <p14:tracePt t="51536" x="4124325" y="4746625"/>
          <p14:tracePt t="51555" x="4124325" y="4664075"/>
          <p14:tracePt t="51585" x="4124325" y="4581525"/>
          <p14:tracePt t="51588" x="4124325" y="4498975"/>
          <p14:tracePt t="51593" x="4124325" y="4457700"/>
          <p14:tracePt t="51601" x="4110038" y="4429125"/>
          <p14:tracePt t="51609" x="4110038" y="4373563"/>
          <p14:tracePt t="51616" x="4083050" y="4319588"/>
          <p14:tracePt t="51634" x="4027488" y="4208463"/>
          <p14:tracePt t="51651" x="3986213" y="4098925"/>
          <p14:tracePt t="51656" x="3957638" y="4070350"/>
          <p14:tracePt t="51664" x="3930650" y="4029075"/>
          <p14:tracePt t="51682" x="3875088" y="3960813"/>
          <p14:tracePt t="51688" x="3848100" y="3905250"/>
          <p14:tracePt t="51696" x="3833813" y="3876675"/>
          <p14:tracePt t="51714" x="3778250" y="3822700"/>
          <p14:tracePt t="51721" x="3765550" y="3808413"/>
          <p14:tracePt t="51728" x="3724275" y="3781425"/>
          <p14:tracePt t="51746" x="3668713" y="3697288"/>
          <p14:tracePt t="51753" x="3641725" y="3656013"/>
          <p14:tracePt t="51760" x="3600450" y="3602038"/>
          <p14:tracePt t="51778" x="3544888" y="3546475"/>
          <p14:tracePt t="51794" x="3448050" y="3476625"/>
          <p14:tracePt t="51802" x="3392488" y="3449638"/>
          <p14:tracePt t="51808" x="3351213" y="3422650"/>
          <p14:tracePt t="51817" x="3324225" y="3408363"/>
          <p14:tracePt t="51824" x="3295650" y="3367088"/>
          <p14:tracePt t="51841" x="3213100" y="3311525"/>
          <p14:tracePt t="51858" x="3144838" y="3255963"/>
          <p14:tracePt t="51865" x="3130550" y="3255963"/>
          <p14:tracePt t="51872" x="3062288" y="3187700"/>
          <p14:tracePt t="51889" x="2992438" y="3132138"/>
          <p14:tracePt t="51906" x="2924175" y="3076575"/>
          <p14:tracePt t="51913" x="2895600" y="3063875"/>
          <p14:tracePt t="51920" x="2868613" y="3049588"/>
          <p14:tracePt t="51936" x="2854325" y="3035300"/>
          <p14:tracePt t="51953" x="2800350" y="3008313"/>
          <p14:tracePt t="51960" x="2786063" y="3008313"/>
          <p14:tracePt t="51968" x="2786063" y="2994025"/>
          <p14:tracePt t="51990" x="2730500" y="2967038"/>
          <p14:tracePt t="51993" x="2703513" y="2952750"/>
          <p14:tracePt t="52000" x="2674938" y="2925763"/>
          <p14:tracePt t="52017" x="2606675" y="2897188"/>
          <p14:tracePt t="52034" x="2538413" y="2855913"/>
          <p14:tracePt t="52041" x="2509838" y="2843213"/>
          <p14:tracePt t="52048" x="2468563" y="2828925"/>
          <p14:tracePt t="52056" x="2441575" y="2801938"/>
          <p14:tracePt t="52077" x="2386013" y="2787650"/>
          <p14:tracePt t="52095" x="2303463" y="2746375"/>
          <p14:tracePt t="52097" x="2247900" y="2732088"/>
          <p14:tracePt t="52105" x="2206625" y="2717800"/>
          <p14:tracePt t="52126" x="2097088" y="2690813"/>
          <p14:tracePt t="52143" x="2000250" y="2663825"/>
          <p14:tracePt t="52145" x="1930400" y="2663825"/>
          <p14:tracePt t="52152" x="1903413" y="2663825"/>
          <p14:tracePt t="52161" x="1876425" y="2663825"/>
          <p14:tracePt t="52168" x="1847850" y="2663825"/>
          <p14:tracePt t="52191" x="1792288" y="2663825"/>
          <p14:tracePt t="52194" x="1765300" y="2663825"/>
          <p14:tracePt t="52200" x="1751013" y="2663825"/>
          <p14:tracePt t="52222" x="1724025" y="2663825"/>
          <p14:tracePt t="52224" x="1709738" y="2663825"/>
          <p14:tracePt t="52232" x="1697038" y="2663825"/>
          <p14:tracePt t="52252" x="1655763" y="2663825"/>
          <p14:tracePt t="52270" x="1627188" y="2663825"/>
          <p14:tracePt t="52273" x="1612900" y="2663825"/>
          <p14:tracePt t="52280" x="1600200" y="2663825"/>
          <p14:tracePt t="52301" x="1544638" y="2663825"/>
          <p14:tracePt t="52304" x="1517650" y="2663825"/>
          <p14:tracePt t="52312" x="1503363" y="2663825"/>
          <p14:tracePt t="52332" x="1447800" y="2663825"/>
          <p14:tracePt t="52350" x="1420813" y="2663825"/>
          <p14:tracePt t="52353" x="1392238" y="2676525"/>
          <p14:tracePt t="52360" x="1350963" y="2690813"/>
          <p14:tracePt t="52381" x="1309688" y="2690813"/>
          <p14:tracePt t="52385" x="1296988" y="2690813"/>
          <p14:tracePt t="52392" x="1268413" y="2690813"/>
          <p14:tracePt t="52413" x="1241425" y="2705100"/>
          <p14:tracePt t="52416" x="1227138" y="2717800"/>
          <p14:tracePt t="52424" x="1214438" y="2717800"/>
          <p14:tracePt t="52443" x="1200150" y="2717800"/>
          <p14:tracePt t="52461" x="1185863" y="2717800"/>
          <p14:tracePt t="52464" x="1158875" y="2732088"/>
          <p14:tracePt t="52492" x="1144588" y="2732088"/>
          <p14:tracePt t="52509" x="1117600" y="2746375"/>
          <p14:tracePt t="52520" x="1103313" y="2746375"/>
          <p14:tracePt t="52540" x="1076325" y="2746375"/>
          <p14:tracePt t="52557" x="1062038" y="2759075"/>
          <p14:tracePt t="52571" x="1035050" y="2759075"/>
          <p14:tracePt t="52578" x="1006475" y="2773363"/>
          <p14:tracePt t="52616" x="993775" y="2773363"/>
          <p14:tracePt t="52634" x="979488" y="2787650"/>
          <p14:tracePt t="52668" x="965200" y="2787650"/>
          <p14:tracePt t="52672" x="950913" y="2787650"/>
          <p14:tracePt t="52680" x="938213" y="2801938"/>
          <p14:tracePt t="52732" x="909638" y="2801938"/>
          <p14:tracePt t="52736" x="909638" y="2814638"/>
          <p14:tracePt t="52762" x="882650" y="2814638"/>
          <p14:tracePt t="52795" x="855663" y="2814638"/>
          <p14:tracePt t="52812" x="827088" y="2814638"/>
          <p14:tracePt t="52816" x="814388" y="2814638"/>
          <p14:tracePt t="52843" x="785813" y="2828925"/>
          <p14:tracePt t="52848" x="785813" y="2843213"/>
          <p14:tracePt t="52874" x="758825" y="2843213"/>
          <p14:tracePt t="52929" x="744538" y="2843213"/>
          <p14:tracePt t="52957" x="730250" y="2855913"/>
          <p14:tracePt t="52985" x="703263" y="2855913"/>
          <p14:tracePt t="53009" x="703263" y="2870200"/>
          <p14:tracePt t="53016" x="688975" y="2870200"/>
          <p14:tracePt t="53033" x="688975" y="2884488"/>
          <p14:tracePt t="53063" x="661988" y="2897188"/>
          <p14:tracePt t="53065" x="647700" y="2911475"/>
          <p14:tracePt t="53096" x="635000" y="2911475"/>
          <p14:tracePt t="53112" x="620713" y="2925763"/>
          <p14:tracePt t="53130" x="606425" y="2938463"/>
          <p14:tracePt t="53249" x="579438" y="2952750"/>
          <p14:tracePt t="53272" x="565150" y="2967038"/>
          <p14:tracePt t="53297" x="552450" y="2994025"/>
          <p14:tracePt t="53304" x="538163" y="2994025"/>
          <p14:tracePt t="53313" x="523875" y="3008313"/>
          <p14:tracePt t="53320" x="509588" y="3022600"/>
          <p14:tracePt t="53336" x="496888" y="3022600"/>
          <p14:tracePt t="53354" x="455613" y="3063875"/>
          <p14:tracePt t="53360" x="455613" y="3090863"/>
          <p14:tracePt t="53386" x="427038" y="3105150"/>
          <p14:tracePt t="53402" x="400050" y="3132138"/>
          <p14:tracePt t="53416" x="385763" y="3146425"/>
          <p14:tracePt t="53433" x="373063" y="3160713"/>
          <p14:tracePt t="53450" x="358775" y="3173413"/>
          <p14:tracePt t="53465" x="358775" y="3187700"/>
          <p14:tracePt t="53473" x="358775" y="3201988"/>
          <p14:tracePt t="53488" x="331788" y="3201988"/>
          <p14:tracePt t="53511" x="331788" y="3214688"/>
          <p14:tracePt t="53542" x="317500" y="3228975"/>
          <p14:tracePt t="53546" x="303213" y="3243263"/>
          <p14:tracePt t="53560" x="288925" y="3270250"/>
          <p14:tracePt t="53593" x="276225" y="3284538"/>
          <p14:tracePt t="53608" x="261938" y="3297238"/>
          <p14:tracePt t="53632" x="261938" y="3311525"/>
          <p14:tracePt t="53671" x="247650" y="3340100"/>
          <p14:tracePt t="53674" x="234950" y="3340100"/>
          <p14:tracePt t="53688" x="234950" y="3367088"/>
          <p14:tracePt t="53720" x="220663" y="3367088"/>
          <p14:tracePt t="53722" x="220663" y="3381375"/>
          <p14:tracePt t="53729" x="220663" y="3394075"/>
          <p14:tracePt t="53736" x="206375" y="3408363"/>
          <p14:tracePt t="53752" x="206375" y="3422650"/>
          <p14:tracePt t="53783" x="179388" y="3449638"/>
          <p14:tracePt t="53785" x="179388" y="3490913"/>
          <p14:tracePt t="53792" x="152400" y="3505200"/>
          <p14:tracePt t="53800" x="152400" y="3532188"/>
          <p14:tracePt t="53808" x="123825" y="3532188"/>
          <p14:tracePt t="53816" x="123825" y="3560763"/>
          <p14:tracePt t="53832" x="111125" y="3573463"/>
          <p14:tracePt t="53849" x="96838" y="3614738"/>
          <p14:tracePt t="53850" x="82550" y="3643313"/>
          <p14:tracePt t="53864" x="68263" y="3656013"/>
          <p14:tracePt t="53881" x="41275" y="3697288"/>
          <p14:tracePt t="53911" x="0" y="3767138"/>
          <p14:tracePt t="54273" x="41275" y="5146675"/>
          <p14:tracePt t="54284" x="55563" y="5160963"/>
          <p14:tracePt t="54301" x="68263" y="5202238"/>
          <p14:tracePt t="54305" x="68263" y="5229225"/>
          <p14:tracePt t="54325" x="82550" y="5257800"/>
          <p14:tracePt t="54331" x="82550" y="5284788"/>
          <p14:tracePt t="54349" x="96838" y="5326063"/>
          <p14:tracePt t="54353" x="111125" y="5326063"/>
          <p14:tracePt t="54373" x="111125" y="5340350"/>
          <p14:tracePt t="54380" x="123825" y="5340350"/>
          <p14:tracePt t="54399" x="123825" y="5367338"/>
          <p14:tracePt t="54402" x="138113" y="5381625"/>
          <p14:tracePt t="54421" x="152400" y="5395913"/>
          <p14:tracePt t="54445" x="165100" y="5422900"/>
          <p14:tracePt t="54448" x="179388" y="5422900"/>
          <p14:tracePt t="54471" x="179388" y="5449888"/>
          <p14:tracePt t="54473" x="206375" y="5464175"/>
          <p14:tracePt t="54480" x="220663" y="5478463"/>
          <p14:tracePt t="54502" x="247650" y="5505450"/>
          <p14:tracePt t="54505" x="261938" y="5505450"/>
          <p14:tracePt t="54512" x="276225" y="5519738"/>
          <p14:tracePt t="54533" x="288925" y="5534025"/>
          <p14:tracePt t="54537" x="303213" y="5546725"/>
          <p14:tracePt t="54544" x="317500" y="5561013"/>
          <p14:tracePt t="54565" x="344488" y="5561013"/>
          <p14:tracePt t="54569" x="358775" y="5575300"/>
          <p14:tracePt t="54576" x="373063" y="5575300"/>
          <p14:tracePt t="54598" x="427038" y="5588000"/>
          <p14:tracePt t="54601" x="441325" y="5616575"/>
          <p14:tracePt t="54608" x="482600" y="5616575"/>
          <p14:tracePt t="54630" x="565150" y="5657850"/>
          <p14:tracePt t="54633" x="606425" y="5670550"/>
          <p14:tracePt t="54640" x="647700" y="5670550"/>
          <p14:tracePt t="54662" x="758825" y="5713413"/>
          <p14:tracePt t="54665" x="814388" y="5726113"/>
          <p14:tracePt t="54672" x="855663" y="5740400"/>
          <p14:tracePt t="54708" x="965200" y="5754688"/>
          <p14:tracePt t="54712" x="1035050" y="5781675"/>
          <p14:tracePt t="54716" x="1076325" y="5795963"/>
          <p14:tracePt t="54721" x="1130300" y="5808663"/>
          <p14:tracePt t="54742" x="1214438" y="5822950"/>
          <p14:tracePt t="54760" x="1323975" y="5837238"/>
          <p14:tracePt t="54768" x="1350963" y="5849938"/>
          <p14:tracePt t="54790" x="1435100" y="5878513"/>
          <p14:tracePt t="54793" x="1476375" y="5878513"/>
          <p14:tracePt t="54800" x="1517650" y="5878513"/>
          <p14:tracePt t="54822" x="1571625" y="5892800"/>
          <p14:tracePt t="54825" x="1585913" y="5892800"/>
          <p14:tracePt t="54832" x="1612900" y="5892800"/>
          <p14:tracePt t="54853" x="1668463" y="5892800"/>
          <p14:tracePt t="54857" x="1682750" y="5892800"/>
          <p14:tracePt t="54864" x="1697038" y="5892800"/>
          <p14:tracePt t="54887" x="1724025" y="5892800"/>
          <p14:tracePt t="54903" x="1751013" y="5892800"/>
          <p14:tracePt t="54905" x="1765300" y="5892800"/>
          <p14:tracePt t="54912" x="1779588" y="5892800"/>
          <p14:tracePt t="54932" x="1820863" y="5892800"/>
          <p14:tracePt t="54937" x="1833563" y="5892800"/>
          <p14:tracePt t="54944" x="1862138" y="5892800"/>
          <p14:tracePt t="54966" x="1903413" y="5892800"/>
          <p14:tracePt t="54996" x="1958975" y="5892800"/>
          <p14:tracePt t="55008" x="1971675" y="5892800"/>
          <p14:tracePt t="55019" x="1985963" y="5892800"/>
          <p14:tracePt t="55024" x="2000250" y="5892800"/>
          <p14:tracePt t="55046" x="2041525" y="5905500"/>
          <p14:tracePt t="55060" x="2082800" y="5905500"/>
          <p14:tracePt t="55065" x="2097088" y="5905500"/>
          <p14:tracePt t="55072" x="2109788" y="5905500"/>
          <p14:tracePt t="55083" x="2124075" y="5905500"/>
          <p14:tracePt t="55099" x="2165350" y="5905500"/>
          <p14:tracePt t="55139" x="2192338" y="5905500"/>
          <p14:tracePt t="55143" x="2220913" y="5905500"/>
          <p14:tracePt t="55148" x="2233613" y="5905500"/>
          <p14:tracePt t="55177" x="2262188" y="5919788"/>
          <p14:tracePt t="55207" x="2289175" y="5934075"/>
          <p14:tracePt t="55353" x="2303463" y="5934075"/>
          <p14:tracePt t="55370" x="2317750" y="5934075"/>
          <p14:tracePt t="55428" x="2344738" y="5905500"/>
          <p14:tracePt t="55450" x="2359025" y="5905500"/>
          <p14:tracePt t="55476" x="2371725" y="5878513"/>
          <p14:tracePt t="55498" x="2400300" y="5878513"/>
          <p14:tracePt t="55541" x="2400300" y="5864225"/>
          <p14:tracePt t="55592" x="2413000" y="5864225"/>
          <p14:tracePt t="55616" x="2441575" y="5849938"/>
          <p14:tracePt t="55652" x="2468563" y="5849938"/>
          <p14:tracePt t="55657" x="2482850" y="5837238"/>
          <p14:tracePt t="55664" x="2495550" y="5837238"/>
          <p14:tracePt t="55673" x="2509838" y="5837238"/>
          <p14:tracePt t="55700" x="2524125" y="5837238"/>
          <p14:tracePt t="56378" x="2538413" y="5822950"/>
          <p14:tracePt t="56416" x="2551113" y="5808663"/>
          <p14:tracePt t="56480" x="2551113" y="5795963"/>
          <p14:tracePt t="56513" x="2551113" y="5781675"/>
          <p14:tracePt t="56530" x="2551113" y="5767388"/>
          <p14:tracePt t="56546" x="2565400" y="5767388"/>
          <p14:tracePt t="56629" x="2565400" y="5754688"/>
          <p14:tracePt t="56961" x="2565400" y="5713413"/>
          <p14:tracePt t="57021" x="2579688" y="5684838"/>
          <p14:tracePt t="57169" x="2606675" y="5670550"/>
          <p14:tracePt t="57217" x="2606675" y="5657850"/>
          <p14:tracePt t="57875" x="2606675" y="5643563"/>
          <p14:tracePt t="57892" x="2606675" y="5629275"/>
          <p14:tracePt t="57932" x="2579688" y="5602288"/>
          <p14:tracePt t="57950" x="2551113" y="5575300"/>
          <p14:tracePt t="57956" x="2551113" y="5561013"/>
          <p14:tracePt t="57975" x="2551113" y="5546725"/>
          <p14:tracePt t="57978" x="2538413" y="5546725"/>
          <p14:tracePt t="57984" x="2538413" y="5534025"/>
          <p14:tracePt t="57992" x="2524125" y="5519738"/>
          <p14:tracePt t="58013" x="2509838" y="5505450"/>
          <p14:tracePt t="58043" x="2495550" y="5491163"/>
          <p14:tracePt t="58056" x="2482850" y="5491163"/>
          <p14:tracePt t="58209" x="2454275" y="5491163"/>
          <p14:tracePt t="58617" x="2468563" y="5491163"/>
          <p14:tracePt t="58777" x="2468563" y="5464175"/>
          <p14:tracePt t="58828" x="2468563" y="5437188"/>
          <p14:tracePt t="60162" x="2482850" y="5422900"/>
          <p14:tracePt t="60178" x="2482850" y="5408613"/>
          <p14:tracePt t="60474" x="2482850" y="5395913"/>
          <p14:tracePt t="60498" x="2482850" y="5408613"/>
          <p14:tracePt t="60545" x="2482850" y="5437188"/>
          <p14:tracePt t="60594" x="2482850" y="5449888"/>
          <p14:tracePt t="60616" x="2482850" y="5464175"/>
          <p14:tracePt t="61129" x="2482850" y="5478463"/>
          <p14:tracePt t="61138" x="2468563" y="5491163"/>
          <p14:tracePt t="61208" x="2454275" y="5491163"/>
          <p14:tracePt t="61232" x="2454275" y="5519738"/>
          <p14:tracePt t="62345" x="2427288" y="5519738"/>
          <p14:tracePt t="62356" x="2427288" y="5534025"/>
          <p14:tracePt t="62665" x="2441575" y="5505450"/>
          <p14:tracePt t="62698" x="2454275" y="5491163"/>
          <p14:tracePt t="62881" x="2482850" y="5478463"/>
          <p14:tracePt t="63233" x="2495550" y="5464175"/>
          <p14:tracePt t="63289" x="2509838" y="5449888"/>
          <p14:tracePt t="63297" x="2524125" y="5449888"/>
          <p14:tracePt t="63312" x="2538413" y="5449888"/>
          <p14:tracePt t="63321" x="2551113" y="5437188"/>
          <p14:tracePt t="63339" x="2565400" y="5437188"/>
          <p14:tracePt t="63355" x="2592388" y="5437188"/>
          <p14:tracePt t="63435" x="2620963" y="5437188"/>
          <p14:tracePt t="63545" x="2620963" y="5422900"/>
          <p14:tracePt t="63641" x="2647950" y="5408613"/>
          <p14:tracePt t="63721" x="2662238" y="5408613"/>
          <p14:tracePt t="63728" x="2674938" y="5408613"/>
          <p14:tracePt t="63770" x="2689225" y="5408613"/>
          <p14:tracePt t="63800" x="2703513" y="5408613"/>
          <p14:tracePt t="63818" x="2716213" y="5408613"/>
          <p14:tracePt t="63840" x="2730500" y="5408613"/>
          <p14:tracePt t="63848" x="2759075" y="5395913"/>
          <p14:tracePt t="63856" x="2759075" y="5381625"/>
          <p14:tracePt t="63864" x="2771775" y="5381625"/>
          <p14:tracePt t="63882" x="2813050" y="5381625"/>
          <p14:tracePt t="63899" x="2854325" y="5367338"/>
          <p14:tracePt t="63912" x="2882900" y="5354638"/>
          <p14:tracePt t="63930" x="2909888" y="5354638"/>
          <p14:tracePt t="63936" x="2924175" y="5340350"/>
          <p14:tracePt t="63944" x="2951163" y="5340350"/>
          <p14:tracePt t="63963" x="3048000" y="5299075"/>
          <p14:tracePt t="63979" x="3074988" y="5284788"/>
          <p14:tracePt t="63985" x="3089275" y="5284788"/>
          <p14:tracePt t="63992" x="3116263" y="5284788"/>
          <p14:tracePt t="64010" x="3171825" y="5270500"/>
          <p14:tracePt t="64027" x="3213100" y="5257800"/>
          <p14:tracePt t="64032" x="3241675" y="5243513"/>
          <p14:tracePt t="64040" x="3254375" y="5243513"/>
          <p14:tracePt t="64058" x="3295650" y="5216525"/>
          <p14:tracePt t="64074" x="3351213" y="5175250"/>
          <p14:tracePt t="64082" x="3379788" y="5146675"/>
          <p14:tracePt t="64088" x="3392488" y="5146675"/>
          <p14:tracePt t="64106" x="3462338" y="5119688"/>
          <p14:tracePt t="64122" x="3489325" y="5091113"/>
          <p14:tracePt t="64128" x="3503613" y="5078413"/>
          <p14:tracePt t="64136" x="3516313" y="5078413"/>
          <p14:tracePt t="64154" x="3530600" y="5064125"/>
          <p14:tracePt t="64174" x="3557588" y="5049838"/>
          <p14:tracePt t="64192" x="3557588" y="5037138"/>
          <p14:tracePt t="64223" x="3557588" y="5022850"/>
          <p14:tracePt t="64224" x="3557588" y="4995863"/>
          <p14:tracePt t="64232" x="3571875" y="4967288"/>
          <p14:tracePt t="64255" x="3571875" y="4926013"/>
          <p14:tracePt t="64256" x="3571875" y="4899025"/>
          <p14:tracePt t="64264" x="3571875" y="4857750"/>
          <p14:tracePt t="64281" x="3557588" y="4802188"/>
          <p14:tracePt t="64302" x="3544888" y="4760913"/>
          <p14:tracePt t="64305" x="3530600" y="4719638"/>
          <p14:tracePt t="64313" x="3516313" y="4719638"/>
          <p14:tracePt t="64320" x="3503613" y="4691063"/>
          <p14:tracePt t="64328" x="3503613" y="4678363"/>
          <p14:tracePt t="64343" x="3489325" y="4664075"/>
          <p14:tracePt t="64346" x="3489325" y="4649788"/>
          <p14:tracePt t="64352" x="3462338" y="4637088"/>
          <p14:tracePt t="64361" x="3448050" y="4608513"/>
          <p14:tracePt t="64368" x="3433763" y="4608513"/>
          <p14:tracePt t="64390" x="3433763" y="4567238"/>
          <p14:tracePt t="64407" x="3406775" y="4525963"/>
          <p14:tracePt t="64409" x="3392488" y="4525963"/>
          <p14:tracePt t="64417" x="3392488" y="4498975"/>
          <p14:tracePt t="64439" x="3379788" y="4457700"/>
          <p14:tracePt t="64455" x="3365500" y="4414838"/>
          <p14:tracePt t="64457" x="3365500" y="4387850"/>
          <p14:tracePt t="64465" x="3351213" y="4387850"/>
          <p14:tracePt t="64486" x="3351213" y="4346575"/>
          <p14:tracePt t="64503" x="3351213" y="4319588"/>
          <p14:tracePt t="64519" x="3336925" y="4319588"/>
          <p14:tracePt t="64521" x="3336925" y="4305300"/>
          <p14:tracePt t="64528" x="3336925" y="4291013"/>
          <p14:tracePt t="64566" x="3324225" y="4278313"/>
          <p14:tracePt t="64597" x="3309938" y="4264025"/>
          <p14:tracePt t="64609" x="3295650" y="4249738"/>
          <p14:tracePt t="64637" x="3268663" y="4222750"/>
          <p14:tracePt t="64641" x="3268663" y="4208463"/>
          <p14:tracePt t="64663" x="3254375" y="4194175"/>
          <p14:tracePt t="64681" x="3241675" y="4167188"/>
          <p14:tracePt t="64697" x="3227388" y="4167188"/>
          <p14:tracePt t="64704" x="3200400" y="4152900"/>
          <p14:tracePt t="64726" x="3186113" y="4140200"/>
          <p14:tracePt t="64729" x="3186113" y="4125913"/>
          <p14:tracePt t="64736" x="3171825" y="4125913"/>
          <p14:tracePt t="64758" x="3130550" y="4098925"/>
          <p14:tracePt t="64761" x="3116263" y="4084638"/>
          <p14:tracePt t="64768" x="3103563" y="4056063"/>
          <p14:tracePt t="64788" x="3089275" y="4043363"/>
          <p14:tracePt t="64793" x="3074988" y="4029075"/>
          <p14:tracePt t="64800" x="3062288" y="4014788"/>
          <p14:tracePt t="64822" x="3021013" y="3987800"/>
          <p14:tracePt t="64825" x="2992438" y="3973513"/>
          <p14:tracePt t="64832" x="2979738" y="3946525"/>
          <p14:tracePt t="64852" x="2924175" y="3946525"/>
          <p14:tracePt t="64857" x="2924175" y="3932238"/>
          <p14:tracePt t="64864" x="2909888" y="3932238"/>
          <p14:tracePt t="64884" x="2895600" y="3932238"/>
          <p14:tracePt t="64917" x="2882900" y="3932238"/>
          <p14:tracePt t="64950" x="2882900" y="3905250"/>
          <p14:tracePt t="64953" x="2868613" y="3876675"/>
          <p14:tracePt t="64980" x="2854325" y="3876675"/>
          <p14:tracePt t="65013" x="2841625" y="3876675"/>
          <p14:tracePt t="65017" x="2827338" y="3876675"/>
          <p14:tracePt t="65169" x="2813050" y="3863975"/>
          <p14:tracePt t="65176" x="2800350" y="3863975"/>
          <p14:tracePt t="65200" x="2800350" y="3849688"/>
          <p14:tracePt t="65219" x="2771775" y="3835400"/>
          <p14:tracePt t="65236" x="2771775" y="3822700"/>
          <p14:tracePt t="65240" x="2759075" y="3822700"/>
          <p14:tracePt t="65281" x="2744788" y="3808413"/>
          <p14:tracePt t="65376" x="2730500" y="3794125"/>
          <p14:tracePt t="65401" x="2730500" y="3781425"/>
          <p14:tracePt t="65442" x="2716213" y="3781425"/>
          <p14:tracePt t="65553" x="2703513" y="3781425"/>
          <p14:tracePt t="65591" x="2689225" y="3752850"/>
          <p14:tracePt t="65593" x="2674938" y="3752850"/>
          <p14:tracePt t="65600" x="2662238" y="3740150"/>
          <p14:tracePt t="65609" x="2647950" y="3725863"/>
          <p14:tracePt t="65651" x="2647950" y="3711575"/>
          <p14:tracePt t="65665" x="2633663" y="3684588"/>
          <p14:tracePt t="65680" x="2633663" y="3670300"/>
          <p14:tracePt t="65714" x="2633663" y="3643313"/>
          <p14:tracePt t="65731" x="2620963" y="3629025"/>
          <p14:tracePt t="65752" x="2606675" y="3629025"/>
          <p14:tracePt t="65776" x="2606675" y="3602038"/>
          <p14:tracePt t="65840" x="2592388" y="3573463"/>
          <p14:tracePt t="66193" x="2579688" y="3573463"/>
          <p14:tracePt t="66377" x="2565400" y="3573463"/>
          <p14:tracePt t="66425" x="2565400" y="3602038"/>
          <p14:tracePt t="66432" x="2551113" y="3602038"/>
          <p14:tracePt t="66449" x="2551113" y="3614738"/>
          <p14:tracePt t="66474" x="2538413" y="3614738"/>
          <p14:tracePt t="66496" x="2538413" y="3629025"/>
          <p14:tracePt t="67177" x="2524125" y="3629025"/>
          <p14:tracePt t="67193" x="2509838" y="3643313"/>
          <p14:tracePt t="67770" x="2509838" y="3656013"/>
          <p14:tracePt t="68003" x="2509838" y="3670300"/>
          <p14:tracePt t="69721" x="2524125" y="3670300"/>
          <p14:tracePt t="69765" x="2551113" y="3670300"/>
          <p14:tracePt t="69858" x="2565400" y="3670300"/>
          <p14:tracePt t="69921" x="2579688" y="3670300"/>
          <p14:tracePt t="70220" x="2579688" y="3697288"/>
          <p14:tracePt t="70225" x="2579688" y="3711575"/>
          <p14:tracePt t="70237" x="2579688" y="3767138"/>
          <p14:tracePt t="70241" x="2579688" y="3849688"/>
          <p14:tracePt t="70249" x="2524125" y="3932238"/>
          <p14:tracePt t="70257" x="2454275" y="4029075"/>
          <p14:tracePt t="70281" x="2344738" y="4319588"/>
          <p14:tracePt t="70289" x="2317750" y="4414838"/>
          <p14:tracePt t="70310" x="2303463" y="4525963"/>
          <p14:tracePt t="70316" x="2289175" y="4567238"/>
          <p14:tracePt t="70333" x="2274888" y="4608513"/>
          <p14:tracePt t="70336" x="2274888" y="4622800"/>
          <p14:tracePt t="70357" x="2262188" y="4622800"/>
          <p14:tracePt t="70573" x="2262188" y="4637088"/>
          <p14:tracePt t="70578" x="2262188" y="4649788"/>
          <p14:tracePt t="70589" x="2262188" y="4664075"/>
          <p14:tracePt t="70618" x="2289175" y="4732338"/>
          <p14:tracePt t="70624" x="2303463" y="4760913"/>
          <p14:tracePt t="70647" x="2330450" y="4816475"/>
          <p14:tracePt t="70650" x="2359025" y="4829175"/>
          <p14:tracePt t="70656" x="2359025" y="4843463"/>
          <p14:tracePt t="70679" x="2371725" y="4884738"/>
          <p14:tracePt t="70688" x="2386013" y="4899025"/>
          <p14:tracePt t="70752" x="2400300" y="4911725"/>
          <p14:tracePt t="70897" x="2400300" y="4926013"/>
          <p14:tracePt t="70933" x="2413000" y="4926013"/>
          <p14:tracePt t="70937" x="2427288" y="4926013"/>
          <p14:tracePt t="71033" x="2441575" y="4926013"/>
          <p14:tracePt t="71040" x="2454275" y="4926013"/>
          <p14:tracePt t="71104" x="2468563" y="4940300"/>
          <p14:tracePt t="71141" x="2482850" y="4940300"/>
          <p14:tracePt t="71147" x="2482850" y="4953000"/>
          <p14:tracePt t="71152" x="2509838" y="4953000"/>
          <p14:tracePt t="71189" x="2509838" y="4967288"/>
          <p14:tracePt t="71206" x="2524125" y="4967288"/>
          <p14:tracePt t="71222" x="2551113" y="4981575"/>
          <p14:tracePt t="71225" x="2551113" y="4995863"/>
          <p14:tracePt t="71232" x="2565400" y="5008563"/>
          <p14:tracePt t="71253" x="2579688" y="5008563"/>
          <p14:tracePt t="71269" x="2606675" y="5022850"/>
          <p14:tracePt t="71280" x="2606675" y="5037138"/>
          <p14:tracePt t="71318" x="2620963" y="5049838"/>
          <p14:tracePt t="71930" x="2633663" y="5049838"/>
          <p14:tracePt t="72569" x="2633663" y="5037138"/>
          <p14:tracePt t="72632" x="2620963" y="5037138"/>
          <p14:tracePt t="72737" x="2633663" y="5037138"/>
          <p14:tracePt t="72745" x="2647950" y="5037138"/>
          <p14:tracePt t="72761" x="2662238" y="5037138"/>
          <p14:tracePt t="72768" x="2716213" y="5037138"/>
          <p14:tracePt t="72786" x="2786063" y="5022850"/>
          <p14:tracePt t="72803" x="2895600" y="4981575"/>
          <p14:tracePt t="72808" x="2936875" y="4967288"/>
          <p14:tracePt t="72816" x="2979738" y="4967288"/>
          <p14:tracePt t="72834" x="3006725" y="4940300"/>
          <p14:tracePt t="72864" x="3033713" y="4940300"/>
          <p14:tracePt t="72927" x="3033713" y="4911725"/>
          <p14:tracePt t="72931" x="3048000" y="4899025"/>
          <p14:tracePt t="72936" x="3048000" y="4884738"/>
          <p14:tracePt t="72960" x="3062288" y="4857750"/>
          <p14:tracePt t="72978" x="3062288" y="4843463"/>
          <p14:tracePt t="72993" x="3074988" y="4802188"/>
          <p14:tracePt t="73016" x="3074988" y="4787900"/>
          <p14:tracePt t="73024" x="3074988" y="4773613"/>
          <p14:tracePt t="73032" x="3074988" y="4760913"/>
          <p14:tracePt t="73040" x="3074988" y="4746625"/>
          <p14:tracePt t="73055" x="3074988" y="4732338"/>
          <p14:tracePt t="73074" x="3074988" y="4664075"/>
          <p14:tracePt t="73090" x="3074988" y="4637088"/>
          <p14:tracePt t="73096" x="3062288" y="4608513"/>
          <p14:tracePt t="73104" x="3062288" y="4581525"/>
          <p14:tracePt t="73112" x="3048000" y="4567238"/>
          <p14:tracePt t="73120" x="3048000" y="4552950"/>
          <p14:tracePt t="73135" x="3033713" y="4525963"/>
          <p14:tracePt t="73138" x="3021013" y="4511675"/>
          <p14:tracePt t="73155" x="2992438" y="4470400"/>
          <p14:tracePt t="73162" x="2965450" y="4457700"/>
          <p14:tracePt t="73168" x="2951163" y="4443413"/>
          <p14:tracePt t="73188" x="2924175" y="4373563"/>
          <p14:tracePt t="73192" x="2895600" y="4360863"/>
          <p14:tracePt t="73200" x="2868613" y="4332288"/>
          <p14:tracePt t="73208" x="2854325" y="4305300"/>
          <p14:tracePt t="73216" x="2841625" y="4291013"/>
          <p14:tracePt t="73233" x="2813050" y="4249738"/>
          <p14:tracePt t="73240" x="2800350" y="4235450"/>
          <p14:tracePt t="73261" x="2771775" y="4222750"/>
          <p14:tracePt t="73262" x="2759075" y="4194175"/>
          <p14:tracePt t="73266" x="2744788" y="4181475"/>
          <p14:tracePt t="73272" x="2716213" y="4167188"/>
          <p14:tracePt t="73280" x="2703513" y="4152900"/>
          <p14:tracePt t="73296" x="2674938" y="4140200"/>
          <p14:tracePt t="73313" x="2662238" y="4125913"/>
          <p14:tracePt t="73320" x="2647950" y="4111625"/>
          <p14:tracePt t="73328" x="2633663" y="4098925"/>
          <p14:tracePt t="73349" x="2620963" y="4098925"/>
          <p14:tracePt t="73350" x="2606675" y="4070350"/>
          <p14:tracePt t="73352" x="2592388" y="4070350"/>
          <p14:tracePt t="73373" x="2579688" y="4070350"/>
          <p14:tracePt t="73389" x="2565400" y="4056063"/>
          <p14:tracePt t="73393" x="2551113" y="4043363"/>
          <p14:tracePt t="73401" x="2538413" y="4029075"/>
          <p14:tracePt t="73421" x="2509838" y="4014788"/>
          <p14:tracePt t="73439" x="2482850" y="3987800"/>
          <p14:tracePt t="73449" x="2468563" y="3960813"/>
          <p14:tracePt t="73472" x="2441575" y="3960813"/>
          <p14:tracePt t="73501" x="2427288" y="3946525"/>
          <p14:tracePt t="73512" x="2413000" y="3932238"/>
          <p14:tracePt t="73520" x="2413000" y="3919538"/>
          <p14:tracePt t="73568" x="2400300" y="3905250"/>
          <p14:tracePt t="73583" x="2400300" y="3890963"/>
          <p14:tracePt t="73645" x="2400300" y="3876675"/>
          <p14:tracePt t="73662" x="2400300" y="3863975"/>
          <p14:tracePt t="73672" x="2400300" y="3849688"/>
          <p14:tracePt t="73689" x="2400300" y="3835400"/>
          <p14:tracePt t="73726" x="2400300" y="3822700"/>
          <p14:tracePt t="73774" x="2400300" y="3794125"/>
          <p14:tracePt t="74258" x="2400300" y="3808413"/>
          <p14:tracePt t="74265" x="2413000" y="3835400"/>
          <p14:tracePt t="74274" x="2441575" y="3876675"/>
          <p14:tracePt t="74281" x="2454275" y="3905250"/>
          <p14:tracePt t="74290" x="2495550" y="3932238"/>
          <p14:tracePt t="74298" x="2538413" y="3987800"/>
          <p14:tracePt t="74321" x="2633663" y="4043363"/>
          <p14:tracePt t="74329" x="2647950" y="4056063"/>
          <p14:tracePt t="74347" x="2674938" y="4084638"/>
          <p14:tracePt t="74352" x="2689225" y="4098925"/>
          <p14:tracePt t="74360" x="2703513" y="4098925"/>
          <p14:tracePt t="74380" x="2730500" y="4111625"/>
          <p14:tracePt t="74392" x="2730500" y="4125913"/>
          <p14:tracePt t="74411" x="2744788" y="4140200"/>
          <p14:tracePt t="74427" x="2744788" y="4152900"/>
          <p14:tracePt t="74434" x="2759075" y="4167188"/>
          <p14:tracePt t="74440" x="2759075" y="4181475"/>
          <p14:tracePt t="74474" x="2759075" y="4194175"/>
          <p14:tracePt t="74497" x="2759075" y="4222750"/>
          <p14:tracePt t="74552" x="2771775" y="4235450"/>
          <p14:tracePt t="74592" x="2771775" y="4249738"/>
          <p14:tracePt t="74610" x="2771775" y="4264025"/>
          <p14:tracePt t="74633" x="2771775" y="4278313"/>
          <p14:tracePt t="74650" x="2771775" y="4291013"/>
          <p14:tracePt t="74698" x="2771775" y="4319588"/>
          <p14:tracePt t="74712" x="2771775" y="4332288"/>
          <p14:tracePt t="74721" x="2771775" y="4346575"/>
          <p14:tracePt t="74746" x="2771775" y="4360863"/>
          <p14:tracePt t="74762" x="2771775" y="4373563"/>
          <p14:tracePt t="74779" x="2771775" y="4402138"/>
          <p14:tracePt t="74792" x="2771775" y="4414838"/>
          <p14:tracePt t="74808" x="2771775" y="4443413"/>
          <p14:tracePt t="74824" x="2771775" y="4457700"/>
          <p14:tracePt t="74841" x="2771775" y="4498975"/>
          <p14:tracePt t="74858" x="2771775" y="4525963"/>
          <p14:tracePt t="74865" x="2771775" y="4540250"/>
          <p14:tracePt t="74872" x="2771775" y="4552950"/>
          <p14:tracePt t="74893" x="2771775" y="4594225"/>
          <p14:tracePt t="74921" x="2771775" y="4622800"/>
          <p14:tracePt t="74938" x="2771775" y="4637088"/>
          <p14:tracePt t="74964" x="2771775" y="4649788"/>
          <p14:tracePt t="74967" x="2771775" y="4664075"/>
          <p14:tracePt t="74989" x="2771775" y="4678363"/>
          <p14:tracePt t="75000" x="2771775" y="4705350"/>
          <p14:tracePt t="75692" x="2771775" y="4719638"/>
          <p14:tracePt t="77393" x="2744788" y="4732338"/>
          <p14:tracePt t="77409" x="2730500" y="4732338"/>
          <p14:tracePt t="77454" x="2689225" y="4760913"/>
          <p14:tracePt t="77458" x="2689225" y="4773613"/>
          <p14:tracePt t="77464" x="2662238" y="4787900"/>
          <p14:tracePt t="77665" x="2647950" y="4802188"/>
          <p14:tracePt t="77729" x="2633663" y="4816475"/>
          <p14:tracePt t="77774" x="2633663" y="4829175"/>
          <p14:tracePt t="77785" x="2620963" y="4829175"/>
          <p14:tracePt t="77823" x="2606675" y="4843463"/>
          <p14:tracePt t="77840" x="2592388" y="4857750"/>
          <p14:tracePt t="77841" x="2592388" y="4870450"/>
          <p14:tracePt t="77885" x="2592388" y="4884738"/>
          <p14:tracePt t="78033" x="2592388" y="4899025"/>
          <p14:tracePt t="78093" x="2647950" y="4870450"/>
          <p14:tracePt t="78104" x="2674938" y="4870450"/>
          <p14:tracePt t="78145" x="2689225" y="4870450"/>
          <p14:tracePt t="78152" x="2703513" y="4870450"/>
          <p14:tracePt t="78205" x="2716213" y="4870450"/>
          <p14:tracePt t="78257" x="2716213" y="4884738"/>
          <p14:tracePt t="78272" x="2716213" y="4899025"/>
          <p14:tracePt t="78316" x="2730500" y="4911725"/>
          <p14:tracePt t="78334" x="2730500" y="4926013"/>
          <p14:tracePt t="78337" x="2730500" y="4940300"/>
          <p14:tracePt t="78355" x="2730500" y="4953000"/>
          <p14:tracePt t="78383" x="2730500" y="4967288"/>
          <p14:tracePt t="78617" x="2730500" y="4953000"/>
          <p14:tracePt t="78666" x="2730500" y="4940300"/>
          <p14:tracePt t="78713" x="2744788" y="4926013"/>
          <p14:tracePt t="78760" x="2759075" y="4884738"/>
          <p14:tracePt t="78825" x="2771775" y="4870450"/>
          <p14:tracePt t="78833" x="2771775" y="4857750"/>
          <p14:tracePt t="79608" x="2786063" y="4857750"/>
          <p14:tracePt t="79616" x="2786063" y="4843463"/>
          <p14:tracePt t="79624" x="2800350" y="4843463"/>
          <p14:tracePt t="79632" x="2800350" y="4829175"/>
          <p14:tracePt t="79640" x="2827338" y="4816475"/>
          <p14:tracePt t="79658" x="2854325" y="4802188"/>
          <p14:tracePt t="79674" x="2868613" y="4802188"/>
          <p14:tracePt t="79704" x="2882900" y="4802188"/>
          <p14:tracePt t="79800" x="2909888" y="4802188"/>
          <p14:tracePt t="79849" x="2924175" y="4802188"/>
          <p14:tracePt t="79865" x="2936875" y="4802188"/>
          <p14:tracePt t="79893" x="2965450" y="4802188"/>
          <p14:tracePt t="79913" x="2979738" y="4802188"/>
          <p14:tracePt t="79975" x="2979738" y="4787900"/>
          <p14:tracePt t="79984" x="2992438" y="4773613"/>
          <p14:tracePt t="79992" x="3006725" y="4760913"/>
          <p14:tracePt t="80016" x="3021013" y="4760913"/>
          <p14:tracePt t="80080" x="3033713" y="4746625"/>
          <p14:tracePt t="80139" x="3048000" y="4746625"/>
          <p14:tracePt t="80354" x="3062288" y="4732338"/>
          <p14:tracePt t="80379" x="3074988" y="4732338"/>
          <p14:tracePt t="80386" x="3089275" y="4732338"/>
          <p14:tracePt t="80411" x="3186113" y="4732338"/>
          <p14:tracePt t="80417" x="3227388" y="4732338"/>
          <p14:tracePt t="80438" x="3365500" y="4732338"/>
          <p14:tracePt t="80442" x="3462338" y="4732338"/>
          <p14:tracePt t="80459" x="3641725" y="4732338"/>
          <p14:tracePt t="80464" x="3751263" y="4732338"/>
          <p14:tracePt t="80486" x="3998913" y="4732338"/>
          <p14:tracePt t="80503" x="4233863" y="4732338"/>
          <p14:tracePt t="80505" x="4344988" y="4732338"/>
          <p14:tracePt t="80512" x="4440238" y="4732338"/>
          <p14:tracePt t="80533" x="4606925" y="4732338"/>
          <p14:tracePt t="80537" x="4660900" y="4732338"/>
          <p14:tracePt t="80544" x="4703763" y="4732338"/>
          <p14:tracePt t="80566" x="4757738" y="4732338"/>
          <p14:tracePt t="80568" x="4786313" y="4732338"/>
          <p14:tracePt t="80576" x="4799013" y="4732338"/>
          <p14:tracePt t="80596" x="4813300" y="4732338"/>
          <p14:tracePt t="80630" x="4840288" y="4732338"/>
          <p14:tracePt t="80640" x="4854575" y="4732338"/>
          <p14:tracePt t="80660" x="4881563" y="4732338"/>
          <p14:tracePt t="80664" x="4895850" y="4732338"/>
          <p14:tracePt t="80672" x="4910138" y="4732338"/>
          <p14:tracePt t="80694" x="4937125" y="4732338"/>
          <p14:tracePt t="80697" x="4965700" y="4732338"/>
          <p14:tracePt t="80704" x="4978400" y="4732338"/>
          <p14:tracePt t="80726" x="5075238" y="4732338"/>
          <p14:tracePt t="80728" x="5130800" y="4732338"/>
          <p14:tracePt t="80736" x="5199063" y="4732338"/>
          <p14:tracePt t="80758" x="5322888" y="4746625"/>
          <p14:tracePt t="80761" x="5392738" y="4746625"/>
          <p14:tracePt t="80768" x="5448300" y="4760913"/>
          <p14:tracePt t="80789" x="5557838" y="4802188"/>
          <p14:tracePt t="80793" x="5613400" y="4816475"/>
          <p14:tracePt t="80800" x="5654675" y="4816475"/>
          <p14:tracePt t="80820" x="5710238" y="4829175"/>
          <p14:tracePt t="80824" x="5751513" y="4857750"/>
          <p14:tracePt t="80832" x="5778500" y="4857750"/>
          <p14:tracePt t="80852" x="5848350" y="4870450"/>
          <p14:tracePt t="80856" x="5861050" y="4870450"/>
          <p14:tracePt t="80864" x="5875338" y="4884738"/>
          <p14:tracePt t="80886" x="5902325" y="4884738"/>
          <p14:tracePt t="80889" x="5916613" y="4899025"/>
          <p14:tracePt t="81073" x="5916613" y="4884738"/>
          <p14:tracePt t="81081" x="5916613" y="4870450"/>
          <p14:tracePt t="81089" x="5916613" y="4857750"/>
          <p14:tracePt t="81109" x="5916613" y="4816475"/>
          <p14:tracePt t="81125" x="5875338" y="4732338"/>
          <p14:tracePt t="81129" x="5848350" y="4691063"/>
          <p14:tracePt t="81137" x="5848350" y="4637088"/>
          <p14:tracePt t="81159" x="5819775" y="4511675"/>
          <p14:tracePt t="81161" x="5807075" y="4429125"/>
          <p14:tracePt t="81168" x="5778500" y="4346575"/>
          <p14:tracePt t="81190" x="5737225" y="4152900"/>
          <p14:tracePt t="81193" x="5737225" y="4043363"/>
          <p14:tracePt t="81200" x="5737225" y="3960813"/>
          <p14:tracePt t="81220" x="5737225" y="3711575"/>
          <p14:tracePt t="81224" x="5737225" y="3602038"/>
          <p14:tracePt t="81232" x="5737225" y="3490913"/>
          <p14:tracePt t="81251" x="5737225" y="3270250"/>
          <p14:tracePt t="81256" x="5737225" y="3201988"/>
          <p14:tracePt t="81264" x="5737225" y="3117850"/>
          <p14:tracePt t="81284" x="5737225" y="2994025"/>
          <p14:tracePt t="81301" x="5737225" y="2911475"/>
          <p14:tracePt t="81306" x="5737225" y="2884488"/>
          <p14:tracePt t="81312" x="5737225" y="2855913"/>
          <p14:tracePt t="81330" x="5737225" y="2828925"/>
          <p14:tracePt t="81349" x="5737225" y="2787650"/>
          <p14:tracePt t="81363" x="5722938" y="2773363"/>
          <p14:tracePt t="81370" x="5710238" y="2759075"/>
          <p14:tracePt t="81411" x="5710238" y="2746375"/>
          <p14:tracePt t="81429" x="5710238" y="2717800"/>
          <p14:tracePt t="81440" x="5710238" y="2690813"/>
          <p14:tracePt t="81459" x="5681663" y="2635250"/>
          <p14:tracePt t="81464" x="5681663" y="2608263"/>
          <p14:tracePt t="81472" x="5681663" y="2579688"/>
          <p14:tracePt t="81492" x="5681663" y="2525713"/>
          <p14:tracePt t="81508" x="5681663" y="2470150"/>
          <p14:tracePt t="81512" x="5681663" y="2443163"/>
          <p14:tracePt t="81520" x="5681663" y="2400300"/>
          <p14:tracePt t="81539" x="5681663" y="2305050"/>
          <p14:tracePt t="81556" x="5681663" y="2208213"/>
          <p14:tracePt t="81561" x="5681663" y="2166938"/>
          <p14:tracePt t="81568" x="5681663" y="2111375"/>
          <p14:tracePt t="81586" x="5681663" y="2000250"/>
          <p14:tracePt t="81602" x="5681663" y="1931988"/>
          <p14:tracePt t="81619" x="5681663" y="1849438"/>
          <p14:tracePt t="81624" x="5681663" y="1820863"/>
          <p14:tracePt t="81632" x="5681663" y="1779588"/>
          <p14:tracePt t="81641" x="5681663" y="1738313"/>
          <p14:tracePt t="81648" x="5681663" y="1725613"/>
          <p14:tracePt t="81666" x="5681663" y="1670050"/>
          <p14:tracePt t="81683" x="5681663" y="1641475"/>
          <p14:tracePt t="81688" x="5681663" y="1628775"/>
          <p14:tracePt t="81696" x="5681663" y="1600200"/>
          <p14:tracePt t="81715" x="5681663" y="1558925"/>
          <p14:tracePt t="81731" x="5681663" y="1546225"/>
          <p14:tracePt t="81737" x="5681663" y="1531938"/>
          <p14:tracePt t="81832" x="5681663" y="1517650"/>
          <p14:tracePt t="81840" x="5681663" y="1531938"/>
          <p14:tracePt t="81848" x="5681663" y="1546225"/>
          <p14:tracePt t="81856" x="5681663" y="1587500"/>
          <p14:tracePt t="81864" x="5668963" y="1628775"/>
          <p14:tracePt t="81885" x="5640388" y="1711325"/>
          <p14:tracePt t="81888" x="5599113" y="1849438"/>
          <p14:tracePt t="81896" x="5599113" y="1946275"/>
          <p14:tracePt t="81920" x="5586413" y="2097088"/>
          <p14:tracePt t="81935" x="5557838" y="2235200"/>
          <p14:tracePt t="81937" x="5530850" y="2332038"/>
          <p14:tracePt t="81944" x="5530850" y="2400300"/>
          <p14:tracePt t="81956" x="5530850" y="2484438"/>
          <p14:tracePt t="81960" x="5530850" y="2552700"/>
          <p14:tracePt t="81997" x="5502275" y="2814638"/>
          <p14:tracePt t="82013" x="5489575" y="3132138"/>
          <p14:tracePt t="82020" x="5489575" y="3228975"/>
          <p14:tracePt t="82024" x="5489575" y="3340100"/>
          <p14:tracePt t="82035" x="5489575" y="3435350"/>
          <p14:tracePt t="82052" x="5489575" y="3602038"/>
          <p14:tracePt t="82057" x="5489575" y="3697288"/>
          <p14:tracePt t="82077" x="5489575" y="3822700"/>
          <p14:tracePt t="82082" x="5489575" y="3876675"/>
          <p14:tracePt t="82088" x="5489575" y="3932238"/>
          <p14:tracePt t="82096" x="5489575" y="4002088"/>
          <p14:tracePt t="82104" x="5489575" y="4056063"/>
          <p14:tracePt t="82126" x="5489575" y="4152900"/>
          <p14:tracePt t="82144" x="5489575" y="4305300"/>
          <p14:tracePt t="82152" x="5489575" y="4346575"/>
          <p14:tracePt t="82178" x="5461000" y="4470400"/>
          <p14:tracePt t="82184" x="5448300" y="4511675"/>
          <p14:tracePt t="82205" x="5419725" y="4622800"/>
          <p14:tracePt t="82223" x="5392738" y="4719638"/>
          <p14:tracePt t="82224" x="5378450" y="4787900"/>
          <p14:tracePt t="82232" x="5378450" y="4816475"/>
          <p14:tracePt t="82252" x="5351463" y="4899025"/>
          <p14:tracePt t="82271" x="5351463" y="4995863"/>
          <p14:tracePt t="82273" x="5351463" y="5037138"/>
          <p14:tracePt t="82280" x="5337175" y="5078413"/>
          <p14:tracePt t="82303" x="5322888" y="5187950"/>
          <p14:tracePt t="82305" x="5310188" y="5229225"/>
          <p14:tracePt t="82312" x="5281613" y="5270500"/>
          <p14:tracePt t="82333" x="5281613" y="5367338"/>
          <p14:tracePt t="82349" x="5281613" y="5449888"/>
          <p14:tracePt t="82352" x="5268913" y="5491163"/>
          <p14:tracePt t="82360" x="5268913" y="5519738"/>
          <p14:tracePt t="82369" x="5268913" y="5546725"/>
          <p14:tracePt t="82376" x="5268913" y="5588000"/>
          <p14:tracePt t="82393" x="5268913" y="5629275"/>
          <p14:tracePt t="82424" x="5268913" y="5684838"/>
          <p14:tracePt t="82427" x="5268913" y="5713413"/>
          <p14:tracePt t="82433" x="5268913" y="5740400"/>
          <p14:tracePt t="82440" x="5268913" y="5754688"/>
          <p14:tracePt t="82457" x="5268913" y="5781675"/>
          <p14:tracePt t="82472" x="5268913" y="5808663"/>
          <p14:tracePt t="82491" x="5268913" y="5837238"/>
          <p14:tracePt t="82496" x="5281613" y="5849938"/>
          <p14:tracePt t="82504" x="5295900" y="5878513"/>
          <p14:tracePt t="82521" x="5351463" y="5919788"/>
          <p14:tracePt t="82540" x="5392738" y="5988050"/>
          <p14:tracePt t="82545" x="5419725" y="6016625"/>
          <p14:tracePt t="82552" x="5448300" y="6043613"/>
          <p14:tracePt t="82570" x="5543550" y="6113463"/>
          <p14:tracePt t="82576" x="5613400" y="6140450"/>
          <p14:tracePt t="82584" x="5654675" y="6167438"/>
          <p14:tracePt t="82601" x="5764213" y="6223000"/>
          <p14:tracePt t="82619" x="5889625" y="6278563"/>
          <p14:tracePt t="82626" x="5972175" y="6305550"/>
          <p14:tracePt t="82632" x="6040438" y="6319838"/>
          <p14:tracePt t="82651" x="6207125" y="6346825"/>
          <p14:tracePt t="82667" x="6427788" y="6388100"/>
          <p14:tracePt t="82673" x="6537325" y="6402388"/>
          <p14:tracePt t="82680" x="6661150" y="6430963"/>
          <p14:tracePt t="82699" x="6910388" y="6430963"/>
          <p14:tracePt t="82715" x="7199313" y="6430963"/>
          <p14:tracePt t="82723" x="7351713" y="6443663"/>
          <p14:tracePt t="82728" x="7502525" y="6457950"/>
          <p14:tracePt t="82746" x="7847013" y="6472238"/>
          <p14:tracePt t="82762" x="8205788" y="6513513"/>
          <p14:tracePt t="82768" x="8385175" y="6540500"/>
          <p14:tracePt t="82776" x="8564563" y="6554788"/>
          <p14:tracePt t="82793" x="8950325" y="6567488"/>
          <p14:tracePt t="82811" x="9282113" y="6567488"/>
          <p14:tracePt t="82816" x="9447213" y="6567488"/>
          <p14:tracePt t="82824" x="9571038" y="6567488"/>
          <p14:tracePt t="82833" x="9667875" y="6567488"/>
          <p14:tracePt t="82840" x="9737725" y="6567488"/>
          <p14:tracePt t="82858" x="9847263" y="6567488"/>
          <p14:tracePt t="82874" x="9888538" y="6567488"/>
          <p14:tracePt t="83138" x="9902825" y="6567488"/>
          <p14:tracePt t="83146" x="9917113" y="6554788"/>
          <p14:tracePt t="83153" x="9917113" y="6540500"/>
          <p14:tracePt t="83161" x="9929813" y="6540500"/>
          <p14:tracePt t="83187" x="9944100" y="6499225"/>
          <p14:tracePt t="83192" x="9958388" y="6484938"/>
          <p14:tracePt t="83209" x="9971088" y="6472238"/>
          <p14:tracePt t="83229" x="9971088" y="6457950"/>
          <p14:tracePt t="83234" x="10012363" y="6402388"/>
          <p14:tracePt t="83240" x="10026650" y="6375400"/>
          <p14:tracePt t="83248" x="10040938" y="6361113"/>
          <p14:tracePt t="83256" x="10067925" y="6334125"/>
          <p14:tracePt t="83273" x="10094913" y="6264275"/>
          <p14:tracePt t="83289" x="10150475" y="6181725"/>
          <p14:tracePt t="83296" x="10164763" y="6154738"/>
          <p14:tracePt t="83304" x="10179050" y="6140450"/>
          <p14:tracePt t="83313" x="10191750" y="6126163"/>
          <p14:tracePt t="83333" x="10220325" y="6099175"/>
          <p14:tracePt t="83336" x="10247313" y="6072188"/>
          <p14:tracePt t="83352" x="10274300" y="6057900"/>
          <p14:tracePt t="83360" x="10288588" y="6057900"/>
          <p14:tracePt t="83376" x="10302875" y="6043613"/>
          <p14:tracePt t="83399" x="10315575" y="6029325"/>
          <p14:tracePt t="83414" x="10329863" y="6029325"/>
          <p14:tracePt t="83445" x="10329863" y="6016625"/>
          <p14:tracePt t="83463" x="10344150" y="6016625"/>
          <p14:tracePt t="83472" x="10344150" y="6002338"/>
          <p14:tracePt t="83509" x="10344150" y="5988050"/>
          <p14:tracePt t="83513" x="10344150" y="5975350"/>
          <p14:tracePt t="83520" x="10344150" y="5961063"/>
          <p14:tracePt t="83541" x="10344150" y="5946775"/>
          <p14:tracePt t="83545" x="10344150" y="5934075"/>
          <p14:tracePt t="83563" x="10344150" y="5878513"/>
          <p14:tracePt t="83568" x="10344150" y="5837238"/>
          <p14:tracePt t="83590" x="10344150" y="5808663"/>
          <p14:tracePt t="83592" x="10344150" y="5781675"/>
          <p14:tracePt t="83594" x="10344150" y="5726113"/>
          <p14:tracePt t="83600" x="10358438" y="5629275"/>
          <p14:tracePt t="83622" x="10371138" y="5561013"/>
          <p14:tracePt t="83625" x="10371138" y="5437188"/>
          <p14:tracePt t="83632" x="10399713" y="5367338"/>
          <p14:tracePt t="83640" x="10426700" y="5270500"/>
          <p14:tracePt t="83656" x="10440988" y="5132388"/>
          <p14:tracePt t="83657" x="10482263" y="5022850"/>
          <p14:tracePt t="83678" x="10536238" y="4787900"/>
          <p14:tracePt t="83680" x="10564813" y="4678363"/>
          <p14:tracePt t="83702" x="10606088" y="4552950"/>
          <p14:tracePt t="83717" x="10647363" y="4264025"/>
          <p14:tracePt t="83721" x="10661650" y="3987800"/>
          <p14:tracePt t="83728" x="10661650" y="3822700"/>
          <p14:tracePt t="83736" x="10620375" y="3629025"/>
          <p14:tracePt t="83744" x="10564813" y="3463925"/>
          <p14:tracePt t="83765" x="10494963" y="3297238"/>
          <p14:tracePt t="83768" x="10358438" y="3063875"/>
          <p14:tracePt t="83784" x="10247313" y="2870200"/>
          <p14:tracePt t="83793" x="10191750" y="2773363"/>
          <p14:tracePt t="83815" x="10094913" y="2608263"/>
          <p14:tracePt t="83832" x="10067925" y="2470150"/>
          <p14:tracePt t="83840" x="10053638" y="2428875"/>
          <p14:tracePt t="83848" x="10026650" y="2373313"/>
          <p14:tracePt t="83856" x="10012363" y="2290763"/>
          <p14:tracePt t="83876" x="9999663" y="2220913"/>
          <p14:tracePt t="83882" x="9971088" y="2179638"/>
          <p14:tracePt t="83888" x="9971088" y="2152650"/>
          <p14:tracePt t="83910" x="9917113" y="2028825"/>
          <p14:tracePt t="83926" x="9820275" y="1917700"/>
          <p14:tracePt t="83929" x="9805988" y="1849438"/>
          <p14:tracePt t="83937" x="9750425" y="1793875"/>
          <p14:tracePt t="83957" x="9696450" y="1711325"/>
          <p14:tracePt t="83974" x="9626600" y="1641475"/>
          <p14:tracePt t="83976" x="9612313" y="1587500"/>
          <p14:tracePt t="83984" x="9585325" y="1546225"/>
          <p14:tracePt t="84006" x="9544050" y="1490663"/>
          <p14:tracePt t="84022" x="9488488" y="1408113"/>
          <p14:tracePt t="84028" x="9447213" y="1366838"/>
          <p14:tracePt t="84032" x="9420225" y="1311275"/>
          <p14:tracePt t="84053" x="9337675" y="1241425"/>
          <p14:tracePt t="84083" x="9226550" y="1173163"/>
          <p14:tracePt t="84085" x="9144000" y="1117600"/>
          <p14:tracePt t="84092" x="9102725" y="1103313"/>
          <p14:tracePt t="84096" x="9075738" y="1090613"/>
          <p14:tracePt t="84106" x="9061450" y="1090613"/>
          <p14:tracePt t="84112" x="9032875" y="1090613"/>
          <p14:tracePt t="84132" x="9005888" y="1062038"/>
          <p14:tracePt t="84150" x="8978900" y="1062038"/>
          <p14:tracePt t="84160" x="8964613" y="1062038"/>
          <p14:tracePt t="84212" x="8937625" y="1062038"/>
          <p14:tracePt t="84216" x="8937625" y="1049338"/>
          <p14:tracePt t="84224" x="8923338" y="1049338"/>
          <p14:tracePt t="84244" x="8896350" y="1020763"/>
          <p14:tracePt t="84248" x="8840788" y="1008063"/>
          <p14:tracePt t="84256" x="8770938" y="1008063"/>
          <p14:tracePt t="84275" x="8564563" y="979488"/>
          <p14:tracePt t="84292" x="8234363" y="952500"/>
          <p14:tracePt t="84298" x="7999413" y="923925"/>
          <p14:tracePt t="84304" x="7723188" y="911225"/>
          <p14:tracePt t="84312" x="7502525" y="911225"/>
          <p14:tracePt t="84320" x="7254875" y="882650"/>
          <p14:tracePt t="84335" x="7005638" y="828675"/>
          <p14:tracePt t="84354" x="6399213" y="703263"/>
          <p14:tracePt t="84368" x="6261100" y="676275"/>
          <p14:tracePt t="84370" x="6164263" y="649288"/>
          <p14:tracePt t="84377" x="6054725" y="620713"/>
          <p14:tracePt t="84384" x="5984875" y="606425"/>
          <p14:tracePt t="84394" x="5943600" y="579438"/>
          <p14:tracePt t="84400" x="5916613" y="565150"/>
          <p14:tracePt t="84416" x="5889625" y="552450"/>
          <p14:tracePt t="84418" x="5861050" y="538163"/>
          <p14:tracePt t="84424" x="5861050" y="523875"/>
          <p14:tracePt t="84432" x="5834063" y="496888"/>
          <p14:tracePt t="84448" x="5834063" y="482600"/>
          <p14:tracePt t="84450" x="5819775" y="455613"/>
          <p14:tracePt t="84456" x="5819775" y="427038"/>
          <p14:tracePt t="84479" x="5819775" y="373063"/>
          <p14:tracePt t="84495" x="5819775" y="331788"/>
          <p14:tracePt t="84496" x="5834063" y="234950"/>
          <p14:tracePt t="84504" x="5861050" y="179388"/>
          <p14:tracePt t="84516" x="5916613" y="111125"/>
          <p14:tracePt t="84520" x="5943600" y="41275"/>
          <p14:tracePt t="85232" x="10109200" y="193675"/>
          <p14:tracePt t="85240" x="10233025" y="317500"/>
          <p14:tracePt t="85248" x="10358438" y="469900"/>
          <p14:tracePt t="85257" x="10467975" y="620713"/>
          <p14:tracePt t="85275" x="10661650" y="938213"/>
          <p14:tracePt t="85305" x="10826750" y="1270000"/>
          <p14:tracePt t="85308" x="11061700" y="1641475"/>
          <p14:tracePt t="85313" x="11156950" y="1779588"/>
          <p14:tracePt t="85320" x="11268075" y="1917700"/>
          <p14:tracePt t="85328" x="11323638" y="2028825"/>
          <p14:tracePt t="85336" x="11377613" y="2125663"/>
          <p14:tracePt t="85345" x="11447463" y="2208213"/>
          <p14:tracePt t="85352" x="11474450" y="2276475"/>
          <p14:tracePt t="85370" x="11515725" y="2346325"/>
          <p14:tracePt t="85385" x="11530013" y="2387600"/>
          <p14:tracePt t="85393" x="11530013" y="2400300"/>
          <p14:tracePt t="85409" x="11544300" y="2428875"/>
          <p14:tracePt t="85457" x="11544300" y="2455863"/>
          <p14:tracePt t="85482" x="11557000" y="2470150"/>
          <p14:tracePt t="85512" x="11557000" y="2484438"/>
          <p14:tracePt t="85514" x="11557000" y="2511425"/>
          <p14:tracePt t="85520" x="11571288" y="2538413"/>
          <p14:tracePt t="85528" x="11585575" y="2579688"/>
          <p14:tracePt t="85551" x="11639550" y="2635250"/>
          <p14:tracePt t="85552" x="11695113" y="2705100"/>
          <p14:tracePt t="85560" x="11736388" y="2759075"/>
          <p14:tracePt t="85568" x="11777663" y="2801938"/>
          <p14:tracePt t="85576" x="11833225" y="2870200"/>
          <p14:tracePt t="85594" x="11985625" y="3008313"/>
          <p14:tracePt t="86234" x="10909300" y="2967038"/>
          <p14:tracePt t="86240" x="10647363" y="2884488"/>
          <p14:tracePt t="86249" x="10426700" y="2814638"/>
          <p14:tracePt t="86257" x="10164763" y="2746375"/>
          <p14:tracePt t="86265" x="9971088" y="2690813"/>
          <p14:tracePt t="86272" x="9791700" y="2649538"/>
          <p14:tracePt t="86293" x="9432925" y="2538413"/>
          <p14:tracePt t="86308" x="9267825" y="2484438"/>
          <p14:tracePt t="86313" x="9020175" y="2346325"/>
          <p14:tracePt t="86320" x="8937625" y="2290763"/>
          <p14:tracePt t="86329" x="8855075" y="2235200"/>
          <p14:tracePt t="86337" x="8799513" y="2152650"/>
          <p14:tracePt t="86358" x="8716963" y="2041525"/>
          <p14:tracePt t="86375" x="8620125" y="1890713"/>
          <p14:tracePt t="86377" x="8578850" y="1835150"/>
          <p14:tracePt t="86384" x="8537575" y="1779588"/>
          <p14:tracePt t="86395" x="8496300" y="1725613"/>
          <p14:tracePt t="86412" x="8413750" y="1558925"/>
          <p14:tracePt t="86418" x="8358188" y="1503363"/>
          <p14:tracePt t="86439" x="8247063" y="1352550"/>
          <p14:tracePt t="86442" x="8220075" y="1296988"/>
          <p14:tracePt t="86449" x="8178800" y="1255713"/>
          <p14:tracePt t="86471" x="8108950" y="1158875"/>
          <p14:tracePt t="86473" x="8081963" y="1117600"/>
          <p14:tracePt t="86480" x="8054975" y="1062038"/>
          <p14:tracePt t="86501" x="7972425" y="965200"/>
          <p14:tracePt t="86505" x="7943850" y="896938"/>
          <p14:tracePt t="86512" x="7902575" y="869950"/>
          <p14:tracePt t="86535" x="7875588" y="744538"/>
          <p14:tracePt t="86551" x="7847013" y="649288"/>
          <p14:tracePt t="86553" x="7847013" y="593725"/>
          <p14:tracePt t="86560" x="7847013" y="565150"/>
          <p14:tracePt t="86569" x="7847013" y="523875"/>
          <p14:tracePt t="86576" x="7847013" y="469900"/>
          <p14:tracePt t="86598" x="7861300" y="344488"/>
          <p14:tracePt t="86600" x="7861300" y="303213"/>
          <p14:tracePt t="86608" x="7888288" y="234950"/>
          <p14:tracePt t="86629" x="7943850" y="138113"/>
          <p14:tracePt t="86646" x="7972425" y="26988"/>
          <p14:tracePt t="87106" x="9888538" y="400050"/>
          <p14:tracePt t="87115" x="10164763" y="690563"/>
          <p14:tracePt t="87121" x="10494963" y="1008063"/>
          <p14:tracePt t="87130" x="10756900" y="1296988"/>
          <p14:tracePt t="87137" x="11006138" y="1546225"/>
          <p14:tracePt t="87160" x="11695113" y="2249488"/>
          <p14:tracePt t="87168" x="11847513" y="2414588"/>
          <p14:tracePt t="87190" x="12165013" y="27320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"/>
          <p:cNvSpPr/>
          <p:nvPr/>
        </p:nvSpPr>
        <p:spPr>
          <a:xfrm>
            <a:off x="2436126" y="3163278"/>
            <a:ext cx="2279176" cy="140571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Chap.1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digestion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Act.1-2-3-4-5 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01304" y="4858602"/>
            <a:ext cx="2279176" cy="140571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Chap.2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respiration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Act.1-3-4</a:t>
            </a: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4872250" y="4858602"/>
            <a:ext cx="2279176" cy="140571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Chap.3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circulation sanguine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Act.1-2-3-5 </a:t>
            </a: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8993875" y="2415652"/>
            <a:ext cx="2613544" cy="1555847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Chap.7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Hérédité  et génétique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Act.1-2-3-5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480480" y="286603"/>
            <a:ext cx="2279176" cy="140571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Partie 1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Nutrition et métabolisme</a:t>
            </a: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8993875" y="259307"/>
            <a:ext cx="2613545" cy="140571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Partie 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Reproduction et génétique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3493828" y="1692323"/>
            <a:ext cx="163772" cy="145767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10249469" y="1665026"/>
            <a:ext cx="133064" cy="72332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/>
          <p:nvPr/>
        </p:nvSpPr>
        <p:spPr>
          <a:xfrm rot="2153307">
            <a:off x="1789793" y="1417084"/>
            <a:ext cx="191945" cy="349238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 rot="-1679029" flipH="1">
            <a:off x="5201868" y="1551982"/>
            <a:ext cx="171596" cy="331638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C5996F-FCCE-4236-8C76-14B5E72DE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932">
        <p:fade/>
      </p:transition>
    </mc:Choice>
    <mc:Fallback xmlns="">
      <p:transition spd="med" advTm="49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"/>
          <p:cNvSpPr/>
          <p:nvPr/>
        </p:nvSpPr>
        <p:spPr>
          <a:xfrm>
            <a:off x="4412343" y="214171"/>
            <a:ext cx="3476775" cy="158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Partie 1 </a:t>
            </a: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807021" y="2967335"/>
            <a:ext cx="1121659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Nutrition et métabolisme </a:t>
            </a:r>
            <a:endParaRPr sz="80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330EB4-301B-46FD-B04A-C58E37F77B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554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/>
          <p:nvPr/>
        </p:nvSpPr>
        <p:spPr>
          <a:xfrm>
            <a:off x="3402301" y="0"/>
            <a:ext cx="512614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Les aliments </a:t>
            </a:r>
            <a:endParaRPr sz="7200" b="1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>
            <a:off x="1510098" y="2129136"/>
            <a:ext cx="40615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Inorganiques</a:t>
            </a:r>
            <a:r>
              <a:rPr lang="en-US" sz="5400" b="1" i="0" u="none" strike="noStrike" cap="non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6542359" y="2089195"/>
            <a:ext cx="3615926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Organiques</a:t>
            </a:r>
            <a:r>
              <a:rPr lang="en-US" sz="5400" b="1" i="0" u="none" strike="noStrike" cap="none" dirty="0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1" i="0" u="none" strike="noStrike" cap="none" dirty="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3" name="Google Shape;203;p6"/>
          <p:cNvCxnSpPr/>
          <p:nvPr/>
        </p:nvCxnSpPr>
        <p:spPr>
          <a:xfrm flipH="1">
            <a:off x="3484504" y="1049062"/>
            <a:ext cx="2030782" cy="9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4" name="Google Shape;204;p6"/>
          <p:cNvCxnSpPr/>
          <p:nvPr/>
        </p:nvCxnSpPr>
        <p:spPr>
          <a:xfrm>
            <a:off x="5779427" y="1024068"/>
            <a:ext cx="1525864" cy="96438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5" name="Google Shape;205;p6"/>
          <p:cNvSpPr/>
          <p:nvPr/>
        </p:nvSpPr>
        <p:spPr>
          <a:xfrm>
            <a:off x="1660781" y="4311647"/>
            <a:ext cx="3910878" cy="1754326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Eau 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sels miéraux</a:t>
            </a:r>
            <a:endParaRPr sz="5400" b="1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6485871" y="3958848"/>
            <a:ext cx="2779928" cy="258532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Lipides</a:t>
            </a:r>
            <a:endParaRPr sz="5400" b="1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Protides</a:t>
            </a:r>
            <a:endParaRPr sz="5400" b="1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Glucides</a:t>
            </a:r>
            <a:r>
              <a:rPr lang="en-US" sz="5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1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Google Shape;207;p6"/>
          <p:cNvCxnSpPr/>
          <p:nvPr/>
        </p:nvCxnSpPr>
        <p:spPr>
          <a:xfrm>
            <a:off x="3527046" y="3120441"/>
            <a:ext cx="0" cy="123287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8" name="Google Shape;208;p6"/>
          <p:cNvCxnSpPr/>
          <p:nvPr/>
        </p:nvCxnSpPr>
        <p:spPr>
          <a:xfrm>
            <a:off x="8089699" y="2931338"/>
            <a:ext cx="7257" cy="80554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ECF015C-04DE-46C9-AC48-7A849491E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5799" y="4331465"/>
            <a:ext cx="2772671" cy="2212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D53EC-0832-4525-8E59-FF5DB4B3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6924"/>
            <a:ext cx="1627749" cy="178724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DB3E73A-E94D-4C2F-B179-5AC0BBFD50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4499">
        <p14:reveal/>
      </p:transition>
    </mc:Choice>
    <mc:Fallback xmlns="">
      <p:transition spd="slow" advTm="44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" x="2330450" y="1296988"/>
          <p14:tracePt t="220" x="2330450" y="1311275"/>
          <p14:tracePt t="226" x="2344738" y="1323975"/>
          <p14:tracePt t="236" x="2371725" y="1352550"/>
          <p14:tracePt t="255" x="2454275" y="1379538"/>
          <p14:tracePt t="271" x="2551113" y="1435100"/>
          <p14:tracePt t="275" x="2579688" y="1449388"/>
          <p14:tracePt t="283" x="2606675" y="1462088"/>
          <p14:tracePt t="304" x="2716213" y="1490663"/>
          <p14:tracePt t="307" x="2730500" y="1503363"/>
          <p14:tracePt t="315" x="2744788" y="1503363"/>
          <p14:tracePt t="348" x="2771775" y="1503363"/>
          <p14:tracePt t="352" x="2786063" y="1517650"/>
          <p14:tracePt t="357" x="2800350" y="1517650"/>
          <p14:tracePt t="363" x="2827338" y="1531938"/>
          <p14:tracePt t="383" x="2841625" y="1531938"/>
          <p14:tracePt t="400" x="2868613" y="1546225"/>
          <p14:tracePt t="404" x="2895600" y="1546225"/>
          <p14:tracePt t="411" x="2924175" y="1558925"/>
          <p14:tracePt t="431" x="3021013" y="1587500"/>
          <p14:tracePt t="448" x="3062288" y="1587500"/>
          <p14:tracePt t="454" x="3089275" y="1600200"/>
          <p14:tracePt t="459" x="3103563" y="1600200"/>
          <p14:tracePt t="478" x="3103563" y="1614488"/>
          <p14:tracePt t="1275" x="3116263" y="1614488"/>
          <p14:tracePt t="3420" x="3130550" y="1587500"/>
          <p14:tracePt t="3428" x="3144838" y="1587500"/>
          <p14:tracePt t="3436" x="3159125" y="1587500"/>
          <p14:tracePt t="3466" x="3213100" y="1573213"/>
          <p14:tracePt t="3468" x="3227388" y="1558925"/>
          <p14:tracePt t="4188" x="3241675" y="1558925"/>
          <p14:tracePt t="4195" x="3254375" y="1546225"/>
          <p14:tracePt t="4203" x="3254375" y="1531938"/>
          <p14:tracePt t="4225" x="3324225" y="1531938"/>
          <p14:tracePt t="4227" x="3379788" y="1531938"/>
          <p14:tracePt t="4241" x="3489325" y="1531938"/>
          <p14:tracePt t="4245" x="3627438" y="1531938"/>
          <p14:tracePt t="4251" x="3751263" y="1531938"/>
          <p14:tracePt t="4272" x="4013200" y="1531938"/>
          <p14:tracePt t="4304" x="4371975" y="1531938"/>
          <p14:tracePt t="4307" x="4510088" y="1531938"/>
          <p14:tracePt t="4315" x="4565650" y="1531938"/>
          <p14:tracePt t="4323" x="4633913" y="1531938"/>
          <p14:tracePt t="4331" x="4703763" y="1531938"/>
          <p14:tracePt t="4353" x="4827588" y="1531938"/>
          <p14:tracePt t="4384" x="5145088" y="1531938"/>
          <p14:tracePt t="4387" x="5351463" y="1531938"/>
          <p14:tracePt t="4394" x="5475288" y="1531938"/>
          <p14:tracePt t="4403" x="5572125" y="1531938"/>
          <p14:tracePt t="4411" x="5681663" y="1531938"/>
          <p14:tracePt t="4432" x="5902325" y="1531938"/>
          <p14:tracePt t="4449" x="5999163" y="1531938"/>
          <p14:tracePt t="4452" x="6275388" y="1531938"/>
          <p14:tracePt t="4458" x="6413500" y="1531938"/>
          <p14:tracePt t="4467" x="6578600" y="1546225"/>
          <p14:tracePt t="4475" x="6743700" y="1573213"/>
          <p14:tracePt t="4483" x="6937375" y="1614488"/>
          <p14:tracePt t="4491" x="7143750" y="1670050"/>
          <p14:tracePt t="4513" x="7531100" y="1779588"/>
          <p14:tracePt t="4530" x="8026400" y="1876425"/>
          <p14:tracePt t="4539" x="8108950" y="1890713"/>
          <p14:tracePt t="4561" x="8205788" y="1917700"/>
          <p14:tracePt t="4564" x="8234363" y="1946275"/>
          <p14:tracePt t="4571" x="8275638" y="1973263"/>
          <p14:tracePt t="4593" x="8370888" y="2041525"/>
          <p14:tracePt t="4596" x="8426450" y="2111375"/>
          <p14:tracePt t="4603" x="8537575" y="2179638"/>
          <p14:tracePt t="4625" x="8716963" y="2332038"/>
          <p14:tracePt t="4643" x="9032875" y="2511425"/>
          <p14:tracePt t="4651" x="9117013" y="2566988"/>
          <p14:tracePt t="4659" x="9226550" y="2608263"/>
          <p14:tracePt t="4666" x="9323388" y="2635250"/>
          <p14:tracePt t="4686" x="9447213" y="2635250"/>
          <p14:tracePt t="4718" x="9517063" y="2663825"/>
          <p14:tracePt t="4720" x="9585325" y="2663825"/>
          <p14:tracePt t="4726" x="9599613" y="2663825"/>
          <p14:tracePt t="4730" x="9612313" y="2663825"/>
          <p14:tracePt t="4741" x="9612313" y="2676525"/>
          <p14:tracePt t="4747" x="9653588" y="2690813"/>
          <p14:tracePt t="4767" x="9750425" y="2717800"/>
          <p14:tracePt t="4800" x="9929813" y="2787650"/>
          <p14:tracePt t="4803" x="10123488" y="2843213"/>
          <p14:tracePt t="4805" x="10247313" y="2884488"/>
          <p14:tracePt t="4810" x="10358438" y="2938463"/>
          <p14:tracePt t="4819" x="10494963" y="2981325"/>
          <p14:tracePt t="4826" x="10620375" y="3008313"/>
          <p14:tracePt t="4836" x="10756900" y="3049588"/>
          <p14:tracePt t="4843" x="10895013" y="3076575"/>
          <p14:tracePt t="4863" x="11102975" y="3160713"/>
          <p14:tracePt t="4895" x="11350625" y="3255963"/>
          <p14:tracePt t="4900" x="11391900" y="3270250"/>
          <p14:tracePt t="4907" x="11461750" y="3297238"/>
          <p14:tracePt t="4916" x="11530013" y="3340100"/>
          <p14:tracePt t="4923" x="11612563" y="3394075"/>
          <p14:tracePt t="4942" x="11806238" y="3490913"/>
          <p14:tracePt t="4972" x="11998325" y="3546475"/>
          <p14:tracePt t="4974" x="12165013" y="3602038"/>
          <p14:tracePt t="13731" x="11709400" y="3781425"/>
          <p14:tracePt t="13739" x="11295063" y="3905250"/>
          <p14:tracePt t="13747" x="10702925" y="4056063"/>
          <p14:tracePt t="13766" x="9185275" y="4387850"/>
          <p14:tracePt t="13784" x="7558088" y="4581525"/>
          <p14:tracePt t="13787" x="6757988" y="4664075"/>
          <p14:tracePt t="13795" x="5957888" y="4746625"/>
          <p14:tracePt t="13814" x="4524375" y="4829175"/>
          <p14:tracePt t="13819" x="3957638" y="4829175"/>
          <p14:tracePt t="13826" x="3433763" y="4843463"/>
          <p14:tracePt t="13859" x="2744788" y="4870450"/>
          <p14:tracePt t="13863" x="2317750" y="4870450"/>
          <p14:tracePt t="13867" x="2179638" y="4870450"/>
          <p14:tracePt t="13875" x="2054225" y="4870450"/>
          <p14:tracePt t="13883" x="2000250" y="4870450"/>
          <p14:tracePt t="13891" x="1944688" y="4870450"/>
          <p14:tracePt t="13907" x="1917700" y="4870450"/>
          <p14:tracePt t="14035" x="1903413" y="4870450"/>
          <p14:tracePt t="14043" x="1889125" y="4870450"/>
          <p14:tracePt t="14083" x="1876425" y="4857750"/>
          <p14:tracePt t="14091" x="1862138" y="4857750"/>
          <p14:tracePt t="14099" x="1847850" y="4843463"/>
          <p14:tracePt t="14108" x="1833563" y="4829175"/>
          <p14:tracePt t="14123" x="1820863" y="4829175"/>
          <p14:tracePt t="14146" x="1806575" y="4829175"/>
          <p14:tracePt t="14208" x="1779588" y="4829175"/>
          <p14:tracePt t="14257" x="1779588" y="4857750"/>
          <p14:tracePt t="14259" x="1792288" y="4870450"/>
          <p14:tracePt t="14267" x="1806575" y="4911725"/>
          <p14:tracePt t="14287" x="1862138" y="4995863"/>
          <p14:tracePt t="14291" x="1889125" y="5022850"/>
          <p14:tracePt t="14299" x="1930400" y="5064125"/>
          <p14:tracePt t="14319" x="2000250" y="5132388"/>
          <p14:tracePt t="14323" x="2027238" y="5160963"/>
          <p14:tracePt t="14330" x="2054225" y="5187950"/>
          <p14:tracePt t="14353" x="2124075" y="5202238"/>
          <p14:tracePt t="14356" x="2151063" y="5216525"/>
          <p14:tracePt t="14363" x="2179638" y="5229225"/>
          <p14:tracePt t="14384" x="2247900" y="5243513"/>
          <p14:tracePt t="14387" x="2274888" y="5243513"/>
          <p14:tracePt t="14395" x="2359025" y="5270500"/>
          <p14:tracePt t="14430" x="2538413" y="5299075"/>
          <p14:tracePt t="14434" x="2759075" y="5299075"/>
          <p14:tracePt t="14438" x="2882900" y="5299075"/>
          <p14:tracePt t="14443" x="2965450" y="5299075"/>
          <p14:tracePt t="14453" x="3074988" y="5299075"/>
          <p14:tracePt t="14459" x="3159125" y="5299075"/>
          <p14:tracePt t="14480" x="3268663" y="5299075"/>
          <p14:tracePt t="14510" x="3351213" y="5299075"/>
          <p14:tracePt t="14512" x="3421063" y="5270500"/>
          <p14:tracePt t="14515" x="3421063" y="5257800"/>
          <p14:tracePt t="14523" x="3421063" y="5243513"/>
          <p14:tracePt t="14533" x="3433763" y="5243513"/>
          <p14:tracePt t="14538" x="3433763" y="5202238"/>
          <p14:tracePt t="14559" x="3448050" y="5146675"/>
          <p14:tracePt t="14577" x="3448050" y="5091113"/>
          <p14:tracePt t="14582" x="3448050" y="5064125"/>
          <p14:tracePt t="14587" x="3448050" y="5049838"/>
          <p14:tracePt t="14607" x="3448050" y="5022850"/>
          <p14:tracePt t="14637" x="3433763" y="5008563"/>
          <p14:tracePt t="14640" x="3421063" y="4995863"/>
          <p14:tracePt t="14644" x="3406775" y="4981575"/>
          <p14:tracePt t="14651" x="3392488" y="4967288"/>
          <p14:tracePt t="14660" x="3365500" y="4967288"/>
          <p14:tracePt t="14667" x="3324225" y="4940300"/>
          <p14:tracePt t="14687" x="3268663" y="4926013"/>
          <p14:tracePt t="14703" x="3186113" y="4911725"/>
          <p14:tracePt t="14709" x="3159125" y="4911725"/>
          <p14:tracePt t="14715" x="3130550" y="4911725"/>
          <p14:tracePt t="14735" x="3062288" y="4884738"/>
          <p14:tracePt t="14765" x="3033713" y="4884738"/>
          <p14:tracePt t="14767" x="2951163" y="4884738"/>
          <p14:tracePt t="14773" x="2895600" y="4884738"/>
          <p14:tracePt t="14779" x="2854325" y="4884738"/>
          <p14:tracePt t="14788" x="2771775" y="4884738"/>
          <p14:tracePt t="14795" x="2716213" y="4911725"/>
          <p14:tracePt t="14815" x="2538413" y="4940300"/>
          <p14:tracePt t="14833" x="2400300" y="4967288"/>
          <p14:tracePt t="14835" x="2344738" y="4967288"/>
          <p14:tracePt t="14843" x="2317750" y="4967288"/>
          <p14:tracePt t="14864" x="2289175" y="4967288"/>
          <p14:tracePt t="14867" x="2262188" y="4967288"/>
          <p14:tracePt t="14926" x="2233613" y="4967288"/>
          <p14:tracePt t="14939" x="2233613" y="4953000"/>
          <p14:tracePt t="14947" x="2233613" y="4940300"/>
          <p14:tracePt t="14974" x="2233613" y="4926013"/>
          <p14:tracePt t="14991" x="2233613" y="4899025"/>
          <p14:tracePt t="14995" x="2233613" y="4884738"/>
          <p14:tracePt t="15036" x="2233613" y="4870450"/>
          <p14:tracePt t="15086" x="2233613" y="4843463"/>
          <p14:tracePt t="15117" x="2274888" y="4843463"/>
          <p14:tracePt t="15122" x="2289175" y="4843463"/>
          <p14:tracePt t="15139" x="2317750" y="4857750"/>
          <p14:tracePt t="15147" x="2317750" y="4870450"/>
          <p14:tracePt t="15167" x="2386013" y="4899025"/>
          <p14:tracePt t="15171" x="2413000" y="4911725"/>
          <p14:tracePt t="15179" x="2441575" y="4926013"/>
          <p14:tracePt t="15198" x="2509838" y="4981575"/>
          <p14:tracePt t="15215" x="2565400" y="5008563"/>
          <p14:tracePt t="15219" x="2592388" y="5037138"/>
          <p14:tracePt t="15227" x="2606675" y="5049838"/>
          <p14:tracePt t="15236" x="2633663" y="5064125"/>
          <p14:tracePt t="15243" x="2662238" y="5078413"/>
          <p14:tracePt t="15260" x="2689225" y="5078413"/>
          <p14:tracePt t="15278" x="2703513" y="5078413"/>
          <p14:tracePt t="15291" x="2716213" y="5091113"/>
          <p14:tracePt t="15307" x="2730500" y="5105400"/>
          <p14:tracePt t="15532" x="2730500" y="5119688"/>
          <p14:tracePt t="15540" x="2716213" y="5119688"/>
          <p14:tracePt t="15548" x="2703513" y="5119688"/>
          <p14:tracePt t="15585" x="2689225" y="5132388"/>
          <p14:tracePt t="15803" x="2689225" y="5146675"/>
          <p14:tracePt t="15828" x="2689225" y="5160963"/>
          <p14:tracePt t="15884" x="2730500" y="5175250"/>
          <p14:tracePt t="15885" x="2771775" y="5202238"/>
          <p14:tracePt t="15890" x="2800350" y="5202238"/>
          <p14:tracePt t="15899" x="2827338" y="5202238"/>
          <p14:tracePt t="15907" x="2868613" y="5202238"/>
          <p14:tracePt t="15914" x="2909888" y="5216525"/>
          <p14:tracePt t="15931" x="3006725" y="5243513"/>
          <p14:tracePt t="15961" x="3103563" y="5257800"/>
          <p14:tracePt t="15964" x="3254375" y="5270500"/>
          <p14:tracePt t="15971" x="3336925" y="5284788"/>
          <p14:tracePt t="15978" x="3433763" y="5326063"/>
          <p14:tracePt t="15987" x="3544888" y="5354638"/>
          <p14:tracePt t="15995" x="3683000" y="5381625"/>
          <p14:tracePt t="16009" x="3806825" y="5408613"/>
          <p14:tracePt t="16027" x="4289425" y="5408613"/>
          <p14:tracePt t="16036" x="4413250" y="5408613"/>
          <p14:tracePt t="16043" x="4565650" y="5437188"/>
          <p14:tracePt t="16060" x="4813300" y="5478463"/>
          <p14:tracePt t="16067" x="4881563" y="5478463"/>
          <p14:tracePt t="16074" x="4910138" y="5478463"/>
          <p14:tracePt t="16091" x="4937125" y="5491163"/>
          <p14:tracePt t="16094" x="4965700" y="5491163"/>
          <p14:tracePt t="16204" x="4965700" y="5505450"/>
          <p14:tracePt t="16219" x="4965700" y="5519738"/>
          <p14:tracePt t="16227" x="4965700" y="5534025"/>
          <p14:tracePt t="16248" x="4951413" y="5546725"/>
          <p14:tracePt t="16250" x="4937125" y="5561013"/>
          <p14:tracePt t="16265" x="4910138" y="5588000"/>
          <p14:tracePt t="16268" x="4895850" y="5588000"/>
          <p14:tracePt t="16275" x="4881563" y="5588000"/>
          <p14:tracePt t="16283" x="4868863" y="5588000"/>
          <p14:tracePt t="16299" x="4854575" y="5588000"/>
          <p14:tracePt t="16313" x="4827588" y="5588000"/>
          <p14:tracePt t="16317" x="4813300" y="5588000"/>
          <p14:tracePt t="16324" x="4799013" y="5588000"/>
          <p14:tracePt t="16345" x="4757738" y="5588000"/>
          <p14:tracePt t="16347" x="4716463" y="5588000"/>
          <p14:tracePt t="16364" x="4592638" y="5561013"/>
          <p14:tracePt t="16371" x="4524375" y="5534025"/>
          <p14:tracePt t="16379" x="4413250" y="5505450"/>
          <p14:tracePt t="16387" x="4344988" y="5491163"/>
          <p14:tracePt t="16409" x="4233863" y="5464175"/>
          <p14:tracePt t="16412" x="3986213" y="5408613"/>
          <p14:tracePt t="16420" x="3833813" y="5354638"/>
          <p14:tracePt t="16440" x="3668713" y="5326063"/>
          <p14:tracePt t="16443" x="3295650" y="5299075"/>
          <p14:tracePt t="16451" x="3116263" y="5299075"/>
          <p14:tracePt t="16472" x="2965450" y="5299075"/>
          <p14:tracePt t="16488" x="2716213" y="5299075"/>
          <p14:tracePt t="16491" x="2565400" y="5299075"/>
          <p14:tracePt t="16498" x="2482850" y="5299075"/>
          <p14:tracePt t="16506" x="2441575" y="5299075"/>
          <p14:tracePt t="16527" x="2400300" y="5299075"/>
          <p14:tracePt t="16587" x="2400300" y="5311775"/>
          <p14:tracePt t="16616" x="2400300" y="5340350"/>
          <p14:tracePt t="16619" x="2400300" y="5354638"/>
          <p14:tracePt t="16626" x="2400300" y="5367338"/>
          <p14:tracePt t="16648" x="2413000" y="5395913"/>
          <p14:tracePt t="16665" x="2427288" y="5408613"/>
          <p14:tracePt t="16667" x="2441575" y="5408613"/>
          <p14:tracePt t="16674" x="2454275" y="5408613"/>
          <p14:tracePt t="16697" x="2468563" y="5422900"/>
          <p14:tracePt t="16699" x="2482850" y="5437188"/>
          <p14:tracePt t="16706" x="2495550" y="5437188"/>
          <p14:tracePt t="16722" x="2509838" y="5437188"/>
          <p14:tracePt t="16744" x="2538413" y="5437188"/>
          <p14:tracePt t="16747" x="2551113" y="5437188"/>
          <p14:tracePt t="16754" x="2579688" y="5437188"/>
          <p14:tracePt t="16774" x="2633663" y="5437188"/>
          <p14:tracePt t="16779" x="2662238" y="5437188"/>
          <p14:tracePt t="16786" x="2689225" y="5437188"/>
          <p14:tracePt t="16807" x="2771775" y="5395913"/>
          <p14:tracePt t="16824" x="2841625" y="5395913"/>
          <p14:tracePt t="16828" x="2868613" y="5367338"/>
          <p14:tracePt t="16834" x="2895600" y="5367338"/>
          <p14:tracePt t="16843" x="2924175" y="5354638"/>
          <p14:tracePt t="16851" x="2979738" y="5326063"/>
          <p14:tracePt t="16870" x="3089275" y="5257800"/>
          <p14:tracePt t="16875" x="3159125" y="5216525"/>
          <p14:tracePt t="16883" x="3200400" y="5187950"/>
          <p14:tracePt t="16903" x="3324225" y="5105400"/>
          <p14:tracePt t="16907" x="3433763" y="5037138"/>
          <p14:tracePt t="16915" x="3516313" y="4995863"/>
          <p14:tracePt t="16933" x="3683000" y="4857750"/>
          <p14:tracePt t="16939" x="3778250" y="4787900"/>
          <p14:tracePt t="16947" x="3875088" y="4732338"/>
          <p14:tracePt t="16967" x="4083050" y="4567238"/>
          <p14:tracePt t="16971" x="4206875" y="4498975"/>
          <p14:tracePt t="16979" x="4303713" y="4429125"/>
          <p14:tracePt t="17017" x="4730750" y="4167188"/>
          <p14:tracePt t="17020" x="4840288" y="4084638"/>
          <p14:tracePt t="17027" x="4924425" y="4056063"/>
          <p14:tracePt t="17044" x="5130800" y="3987800"/>
          <p14:tracePt t="17063" x="5322888" y="3932238"/>
          <p14:tracePt t="17069" x="5448300" y="3890963"/>
          <p14:tracePt t="17075" x="5572125" y="3863975"/>
          <p14:tracePt t="17094" x="5834063" y="3808413"/>
          <p14:tracePt t="17110" x="6164263" y="3767138"/>
          <p14:tracePt t="17119" x="6330950" y="3767138"/>
          <p14:tracePt t="17123" x="6523038" y="3767138"/>
          <p14:tracePt t="17142" x="6923088" y="3752850"/>
          <p14:tracePt t="17163" x="7667625" y="3684588"/>
          <p14:tracePt t="17171" x="7861300" y="3684588"/>
          <p14:tracePt t="17179" x="8067675" y="3670300"/>
          <p14:tracePt t="17186" x="8288338" y="3656013"/>
          <p14:tracePt t="17196" x="8496300" y="3643313"/>
          <p14:tracePt t="17212" x="8675688" y="3643313"/>
          <p14:tracePt t="17215" x="8826500" y="3643313"/>
          <p14:tracePt t="17219" x="8991600" y="3643313"/>
          <p14:tracePt t="17238" x="9255125" y="3643313"/>
          <p14:tracePt t="17255" x="9447213" y="3643313"/>
          <p14:tracePt t="17261" x="9529763" y="3643313"/>
          <p14:tracePt t="17267" x="9599613" y="3643313"/>
          <p14:tracePt t="17285" x="9820275" y="3643313"/>
          <p14:tracePt t="17303" x="10040938" y="3643313"/>
          <p14:tracePt t="17307" x="10164763" y="3656013"/>
          <p14:tracePt t="17314" x="10288588" y="3684588"/>
          <p14:tracePt t="17333" x="10482263" y="3711575"/>
          <p14:tracePt t="17339" x="10579100" y="3711575"/>
          <p14:tracePt t="17356" x="10647363" y="3711575"/>
          <p14:tracePt t="17359" x="10688638" y="3711575"/>
          <p14:tracePt t="17363" x="10729913" y="3725863"/>
          <p14:tracePt t="17383" x="10799763" y="3725863"/>
          <p14:tracePt t="17387" x="10826750" y="3725863"/>
          <p14:tracePt t="17394" x="10868025" y="3740150"/>
          <p14:tracePt t="17403" x="10895013" y="3752850"/>
          <p14:tracePt t="17410" x="10936288" y="3752850"/>
          <p14:tracePt t="17429" x="11061700" y="3752850"/>
          <p14:tracePt t="17446" x="11171238" y="3752850"/>
          <p14:tracePt t="17451" x="11268075" y="3752850"/>
          <p14:tracePt t="17459" x="11323638" y="3752850"/>
          <p14:tracePt t="17466" x="11391900" y="3752850"/>
          <p14:tracePt t="17474" x="11433175" y="3752850"/>
          <p14:tracePt t="17492" x="11515725" y="3740150"/>
          <p14:tracePt t="17499" x="11544300" y="3725863"/>
          <p14:tracePt t="17506" x="11571288" y="3725863"/>
          <p14:tracePt t="17524" x="11626850" y="3725863"/>
          <p14:tracePt t="17531" x="11653838" y="3725863"/>
          <p14:tracePt t="17538" x="11695113" y="3725863"/>
          <p14:tracePt t="17556" x="11777663" y="3725863"/>
          <p14:tracePt t="17563" x="11818938" y="3725863"/>
          <p14:tracePt t="17570" x="11847513" y="3725863"/>
          <p14:tracePt t="17588" x="11915775" y="3740150"/>
          <p14:tracePt t="17606" x="11957050" y="3752850"/>
          <p14:tracePt t="17611" x="11971338" y="3767138"/>
          <p14:tracePt t="17618" x="11985625" y="3767138"/>
          <p14:tracePt t="17649" x="12012613" y="3781425"/>
          <p14:tracePt t="17653" x="12123738" y="3794125"/>
          <p14:tracePt t="17659" x="12165013" y="3794125"/>
          <p14:tracePt t="19813" x="11971338" y="4014788"/>
          <p14:tracePt t="19821" x="11847513" y="4098925"/>
          <p14:tracePt t="19831" x="11736388" y="4167188"/>
          <p14:tracePt t="19835" x="11571288" y="4222750"/>
          <p14:tracePt t="19858" x="11241088" y="4332288"/>
          <p14:tracePt t="19862" x="10991850" y="4402138"/>
          <p14:tracePt t="19867" x="10702925" y="4484688"/>
          <p14:tracePt t="19886" x="9944100" y="4608513"/>
          <p14:tracePt t="19891" x="9653588" y="4649788"/>
          <p14:tracePt t="19898" x="9378950" y="4691063"/>
          <p14:tracePt t="19920" x="8964613" y="4705350"/>
          <p14:tracePt t="19937" x="8716963" y="4705350"/>
          <p14:tracePt t="19941" x="8661400" y="4705350"/>
          <p14:tracePt t="19946" x="8620125" y="4705350"/>
          <p14:tracePt t="19956" x="8591550" y="4705350"/>
          <p14:tracePt t="20163" x="8605838" y="4705350"/>
          <p14:tracePt t="20171" x="8634413" y="4691063"/>
          <p14:tracePt t="20179" x="8634413" y="4678363"/>
          <p14:tracePt t="20187" x="8647113" y="4678363"/>
          <p14:tracePt t="20206" x="8661400" y="4664075"/>
          <p14:tracePt t="20211" x="8675688" y="4664075"/>
          <p14:tracePt t="20239" x="8702675" y="4664075"/>
          <p14:tracePt t="20243" x="8716963" y="4664075"/>
          <p14:tracePt t="20250" x="8729663" y="4664075"/>
          <p14:tracePt t="20271" x="8743950" y="4637088"/>
          <p14:tracePt t="20275" x="8770938" y="4637088"/>
          <p14:tracePt t="20303" x="8812213" y="4637088"/>
          <p14:tracePt t="20307" x="8826500" y="4637088"/>
          <p14:tracePt t="20314" x="8840788" y="4622800"/>
          <p14:tracePt t="20333" x="8882063" y="4608513"/>
          <p14:tracePt t="20356" x="8909050" y="4608513"/>
          <p14:tracePt t="20358" x="8923338" y="4608513"/>
          <p14:tracePt t="20383" x="8937625" y="4594225"/>
          <p14:tracePt t="20387" x="8950325" y="4594225"/>
          <p14:tracePt t="20394" x="8964613" y="4567238"/>
          <p14:tracePt t="20413" x="8978900" y="4552950"/>
          <p14:tracePt t="20427" x="9020175" y="4540250"/>
          <p14:tracePt t="20447" x="9020175" y="4525963"/>
          <p14:tracePt t="20463" x="9032875" y="4498975"/>
          <p14:tracePt t="20474" x="9047163" y="4484688"/>
          <p14:tracePt t="20491" x="9047163" y="4470400"/>
          <p14:tracePt t="20526" x="9061450" y="4443413"/>
          <p14:tracePt t="20531" x="9075738" y="4429125"/>
          <p14:tracePt t="20539" x="9075738" y="4414838"/>
          <p14:tracePt t="20557" x="9102725" y="4373563"/>
          <p14:tracePt t="20588" x="9117013" y="4360863"/>
          <p14:tracePt t="20590" x="9129713" y="4332288"/>
          <p14:tracePt t="20603" x="9129713" y="4319588"/>
          <p14:tracePt t="20747" x="9129713" y="4346575"/>
          <p14:tracePt t="20763" x="9117013" y="4360863"/>
          <p14:tracePt t="20771" x="9117013" y="4387850"/>
          <p14:tracePt t="20779" x="9117013" y="4414838"/>
          <p14:tracePt t="20787" x="9117013" y="4457700"/>
          <p14:tracePt t="20808" x="9102725" y="4498975"/>
          <p14:tracePt t="20811" x="9088438" y="4525963"/>
          <p14:tracePt t="20828" x="9088438" y="4552950"/>
          <p14:tracePt t="20835" x="9088438" y="4567238"/>
          <p14:tracePt t="20842" x="9088438" y="4581525"/>
          <p14:tracePt t="20877" x="9061450" y="4608513"/>
          <p14:tracePt t="20891" x="9061450" y="4622800"/>
          <p14:tracePt t="21203" x="9061450" y="4637088"/>
          <p14:tracePt t="21241" x="9061450" y="4649788"/>
          <p14:tracePt t="21268" x="9061450" y="4664075"/>
          <p14:tracePt t="21304" x="9061450" y="4678363"/>
          <p14:tracePt t="21306" x="9075738" y="4691063"/>
          <p14:tracePt t="21309" x="9075738" y="4705350"/>
          <p14:tracePt t="21314" x="9088438" y="4719638"/>
          <p14:tracePt t="21323" x="9088438" y="4732338"/>
          <p14:tracePt t="21331" x="9102725" y="4732338"/>
          <p14:tracePt t="21352" x="9117013" y="4760913"/>
          <p14:tracePt t="21370" x="9117013" y="4787900"/>
          <p14:tracePt t="21386" x="9144000" y="4816475"/>
          <p14:tracePt t="21387" x="9144000" y="4829175"/>
          <p14:tracePt t="21395" x="9158288" y="4843463"/>
          <p14:tracePt t="21403" x="9158288" y="4857750"/>
          <p14:tracePt t="21411" x="9170988" y="4884738"/>
          <p14:tracePt t="21433" x="9185275" y="4911725"/>
          <p14:tracePt t="21450" x="9199563" y="4953000"/>
          <p14:tracePt t="21452" x="9199563" y="4967288"/>
          <p14:tracePt t="21459" x="9199563" y="4981575"/>
          <p14:tracePt t="21481" x="9212263" y="5022850"/>
          <p14:tracePt t="21498" x="9226550" y="5049838"/>
          <p14:tracePt t="21507" x="9226550" y="5064125"/>
          <p14:tracePt t="21527" x="9226550" y="5091113"/>
          <p14:tracePt t="21547" x="9240838" y="5119688"/>
          <p14:tracePt t="21555" x="9240838" y="5132388"/>
          <p14:tracePt t="21578" x="9240838" y="5160963"/>
          <p14:tracePt t="21595" x="9255125" y="5216525"/>
          <p14:tracePt t="21603" x="9255125" y="5243513"/>
          <p14:tracePt t="21626" x="9255125" y="5270500"/>
          <p14:tracePt t="21643" x="9255125" y="5311775"/>
          <p14:tracePt t="21651" x="9255125" y="5354638"/>
          <p14:tracePt t="21673" x="9240838" y="5381625"/>
          <p14:tracePt t="21703" x="9240838" y="5437188"/>
          <p14:tracePt t="21706" x="9212263" y="5478463"/>
          <p14:tracePt t="21715" x="9212263" y="5491163"/>
          <p14:tracePt t="21723" x="9212263" y="5505450"/>
          <p14:tracePt t="21731" x="9199563" y="5519738"/>
          <p14:tracePt t="21751" x="9185275" y="5534025"/>
          <p14:tracePt t="21769" x="9185275" y="5546725"/>
          <p14:tracePt t="21931" x="9185275" y="5561013"/>
          <p14:tracePt t="22500" x="9185275" y="5575300"/>
          <p14:tracePt t="22510" x="9170988" y="5588000"/>
          <p14:tracePt t="22560" x="9117013" y="5616575"/>
          <p14:tracePt t="22571" x="9102725" y="5629275"/>
          <p14:tracePt t="22597" x="9088438" y="5629275"/>
          <p14:tracePt t="22614" x="9061450" y="5643563"/>
          <p14:tracePt t="22620" x="9047163" y="5643563"/>
          <p14:tracePt t="22645" x="9005888" y="5643563"/>
          <p14:tracePt t="22651" x="8978900" y="5657850"/>
          <p14:tracePt t="22658" x="8950325" y="5670550"/>
          <p14:tracePt t="22676" x="8855075" y="5684838"/>
          <p14:tracePt t="22683" x="8785225" y="5699125"/>
          <p14:tracePt t="22690" x="8716963" y="5713413"/>
          <p14:tracePt t="22721" x="8605838" y="5740400"/>
          <p14:tracePt t="22725" x="8509000" y="5740400"/>
          <p14:tracePt t="22731" x="8467725" y="5740400"/>
          <p14:tracePt t="22738" x="8440738" y="5740400"/>
          <p14:tracePt t="22746" x="8426450" y="5740400"/>
          <p14:tracePt t="22754" x="8413750" y="5740400"/>
          <p14:tracePt t="22777" x="8399463" y="5740400"/>
          <p14:tracePt t="22923" x="8413750" y="5740400"/>
          <p14:tracePt t="22950" x="8440738" y="5740400"/>
          <p14:tracePt t="22955" x="8455025" y="5740400"/>
          <p14:tracePt t="22964" x="8467725" y="5740400"/>
          <p14:tracePt t="22985" x="8496300" y="5740400"/>
          <p14:tracePt t="22986" x="8523288" y="5740400"/>
          <p14:tracePt t="22995" x="8537575" y="5740400"/>
          <p14:tracePt t="23011" x="8550275" y="5740400"/>
          <p14:tracePt t="23027" x="8591550" y="5740400"/>
          <p14:tracePt t="23059" x="8605838" y="5740400"/>
          <p14:tracePt t="23076" x="8620125" y="5740400"/>
          <p14:tracePt t="23090" x="8634413" y="5740400"/>
          <p14:tracePt t="23124" x="8647113" y="5740400"/>
          <p14:tracePt t="23275" x="8661400" y="5740400"/>
          <p14:tracePt t="23283" x="8675688" y="5740400"/>
          <p14:tracePt t="23291" x="8702675" y="5754688"/>
          <p14:tracePt t="23314" x="8716963" y="5767388"/>
          <p14:tracePt t="23329" x="8729663" y="5781675"/>
          <p14:tracePt t="23333" x="8743950" y="5781675"/>
          <p14:tracePt t="23394" x="8770938" y="5781675"/>
          <p14:tracePt t="23402" x="8770938" y="5795963"/>
          <p14:tracePt t="23427" x="8785225" y="5795963"/>
          <p14:tracePt t="23455" x="8812213" y="5795963"/>
          <p14:tracePt t="23474" x="8826500" y="5808663"/>
          <p14:tracePt t="23507" x="8855075" y="5808663"/>
          <p14:tracePt t="23555" x="8867775" y="5808663"/>
          <p14:tracePt t="23563" x="8896350" y="5808663"/>
          <p14:tracePt t="23584" x="8909050" y="5808663"/>
          <p14:tracePt t="23588" x="8923338" y="5808663"/>
          <p14:tracePt t="23594" x="8937625" y="5808663"/>
          <p14:tracePt t="23616" x="8950325" y="5795963"/>
          <p14:tracePt t="23635" x="8978900" y="5781675"/>
          <p14:tracePt t="23664" x="8991600" y="5781675"/>
          <p14:tracePt t="23679" x="9005888" y="5767388"/>
          <p14:tracePt t="23684" x="9032875" y="5740400"/>
          <p14:tracePt t="23691" x="9061450" y="5726113"/>
          <p14:tracePt t="23713" x="9102725" y="5726113"/>
          <p14:tracePt t="23731" x="9144000" y="5713413"/>
          <p14:tracePt t="23739" x="9158288" y="5713413"/>
          <p14:tracePt t="23760" x="9185275" y="5699125"/>
          <p14:tracePt t="23763" x="9212263" y="5670550"/>
          <p14:tracePt t="23781" x="9267825" y="5643563"/>
          <p14:tracePt t="23787" x="9309100" y="5643563"/>
          <p14:tracePt t="23807" x="9350375" y="5629275"/>
          <p14:tracePt t="23811" x="9391650" y="5616575"/>
          <p14:tracePt t="23819" x="9405938" y="5616575"/>
          <p14:tracePt t="23840" x="9420225" y="5602288"/>
          <p14:tracePt t="23857" x="9432925" y="5588000"/>
          <p14:tracePt t="23861" x="9447213" y="5575300"/>
          <p14:tracePt t="23966" x="9447213" y="5588000"/>
          <p14:tracePt t="23979" x="9447213" y="5616575"/>
          <p14:tracePt t="23988" x="9432925" y="5643563"/>
          <p14:tracePt t="23995" x="9432925" y="5684838"/>
          <p14:tracePt t="24015" x="9405938" y="5740400"/>
          <p14:tracePt t="24032" x="9405938" y="5795963"/>
          <p14:tracePt t="24035" x="9391650" y="5837238"/>
          <p14:tracePt t="24043" x="9378950" y="5878513"/>
          <p14:tracePt t="24064" x="9378950" y="5919788"/>
          <p14:tracePt t="24067" x="9364663" y="5946775"/>
          <p14:tracePt t="24074" x="9364663" y="5961063"/>
          <p14:tracePt t="24082" x="9364663" y="5988050"/>
          <p14:tracePt t="24090" x="9350375" y="6016625"/>
          <p14:tracePt t="24110" x="9350375" y="6029325"/>
          <p14:tracePt t="24127" x="9350375" y="6057900"/>
          <p14:tracePt t="24135" x="9350375" y="6072188"/>
          <p14:tracePt t="24138" x="9350375" y="6084888"/>
          <p14:tracePt t="24163" x="9350375" y="6126163"/>
          <p14:tracePt t="24171" x="9350375" y="6140450"/>
          <p14:tracePt t="24179" x="9350375" y="6167438"/>
          <p14:tracePt t="24220" x="9350375" y="6208713"/>
          <p14:tracePt t="24224" x="9378950" y="6237288"/>
          <p14:tracePt t="24273" x="9405938" y="6251575"/>
          <p14:tracePt t="24276" x="9405938" y="6264275"/>
          <p14:tracePt t="24283" x="9420225" y="6264275"/>
          <p14:tracePt t="24302" x="9447213" y="6278563"/>
          <p14:tracePt t="24333" x="9488488" y="6305550"/>
          <p14:tracePt t="24339" x="9502775" y="6319838"/>
          <p14:tracePt t="24347" x="9517063" y="6319838"/>
          <p14:tracePt t="24354" x="9529763" y="6346825"/>
          <p14:tracePt t="24371" x="9544050" y="6346825"/>
          <p14:tracePt t="24374" x="9558338" y="6361113"/>
          <p14:tracePt t="24397" x="9599613" y="6388100"/>
          <p14:tracePt t="24403" x="9612313" y="6388100"/>
          <p14:tracePt t="24411" x="9640888" y="6402388"/>
          <p14:tracePt t="24429" x="9667875" y="6430963"/>
          <p14:tracePt t="24447" x="9723438" y="6457950"/>
          <p14:tracePt t="24451" x="9737725" y="6484938"/>
          <p14:tracePt t="24459" x="9764713" y="6484938"/>
          <p14:tracePt t="24466" x="9805988" y="6499225"/>
          <p14:tracePt t="24475" x="9832975" y="6513513"/>
          <p14:tracePt t="24491" x="9958388" y="6540500"/>
          <p14:tracePt t="24510" x="10053638" y="6554788"/>
          <p14:tracePt t="24515" x="10137775" y="6581775"/>
          <p14:tracePt t="24523" x="10191750" y="6610350"/>
          <p14:tracePt t="24542" x="10315575" y="6664325"/>
          <p14:tracePt t="24547" x="10385425" y="6664325"/>
          <p14:tracePt t="24555" x="10440988" y="6678613"/>
          <p14:tracePt t="24574" x="10579100" y="6692900"/>
          <p14:tracePt t="24579" x="10647363" y="6692900"/>
          <p14:tracePt t="24587" x="10715625" y="6692900"/>
          <p14:tracePt t="24619" x="10826750" y="6692900"/>
          <p14:tracePt t="24622" x="10909300" y="6651625"/>
          <p14:tracePt t="24627" x="10964863" y="6637338"/>
          <p14:tracePt t="24634" x="11006138" y="6637338"/>
          <p14:tracePt t="24642" x="11033125" y="6623050"/>
          <p14:tracePt t="24650" x="11074400" y="6610350"/>
          <p14:tracePt t="24669" x="11185525" y="6581775"/>
          <p14:tracePt t="24686" x="11253788" y="6540500"/>
          <p14:tracePt t="24691" x="11323638" y="6499225"/>
          <p14:tracePt t="24699" x="11350625" y="6443663"/>
          <p14:tracePt t="24715" x="11447463" y="6375400"/>
          <p14:tracePt t="24723" x="11503025" y="6334125"/>
          <p14:tracePt t="24731" x="11530013" y="6292850"/>
          <p14:tracePt t="24748" x="11653838" y="6181725"/>
          <p14:tracePt t="24755" x="11668125" y="6126163"/>
          <p14:tracePt t="24763" x="11709400" y="6099175"/>
          <p14:tracePt t="24796" x="11806238" y="5961063"/>
          <p14:tracePt t="24803" x="11818938" y="5946775"/>
          <p14:tracePt t="24811" x="11833225" y="5934075"/>
          <p14:tracePt t="24819" x="11833225" y="5919788"/>
          <p14:tracePt t="24838" x="11847513" y="5905500"/>
          <p14:tracePt t="24844" x="11860213" y="5878513"/>
          <p14:tracePt t="24860" x="11874500" y="5849938"/>
          <p14:tracePt t="24867" x="11874500" y="5837238"/>
          <p14:tracePt t="24874" x="11874500" y="5822950"/>
          <p14:tracePt t="24883" x="11888788" y="5808663"/>
          <p14:tracePt t="24905" x="11888788" y="5754688"/>
          <p14:tracePt t="24907" x="11888788" y="5713413"/>
          <p14:tracePt t="24915" x="11888788" y="5670550"/>
          <p14:tracePt t="24938" x="11888788" y="5602288"/>
          <p14:tracePt t="24940" x="11888788" y="5561013"/>
          <p14:tracePt t="24946" x="11847513" y="5519738"/>
          <p14:tracePt t="24967" x="11818938" y="5478463"/>
          <p14:tracePt t="24970" x="11791950" y="5449888"/>
          <p14:tracePt t="24979" x="11777663" y="5437188"/>
          <p14:tracePt t="25000" x="11764963" y="5395913"/>
          <p14:tracePt t="25017" x="11750675" y="5367338"/>
          <p14:tracePt t="25019" x="11736388" y="5340350"/>
          <p14:tracePt t="25027" x="11736388" y="5326063"/>
          <p14:tracePt t="25046" x="11695113" y="5270500"/>
          <p14:tracePt t="25066" x="11639550" y="5216525"/>
          <p14:tracePt t="25067" x="11626850" y="5175250"/>
          <p14:tracePt t="25075" x="11598275" y="5160963"/>
          <p14:tracePt t="25097" x="11544300" y="5091113"/>
          <p14:tracePt t="25100" x="11503025" y="5078413"/>
          <p14:tracePt t="25107" x="11474450" y="5064125"/>
          <p14:tracePt t="25128" x="11418888" y="5037138"/>
          <p14:tracePt t="25147" x="11268075" y="4953000"/>
          <p14:tracePt t="25155" x="11241088" y="4926013"/>
          <p14:tracePt t="25179" x="11115675" y="4870450"/>
          <p14:tracePt t="25180" x="11047413" y="4843463"/>
          <p14:tracePt t="25187" x="10977563" y="4816475"/>
          <p14:tracePt t="25207" x="10882313" y="4787900"/>
          <p14:tracePt t="25214" x="10841038" y="4787900"/>
          <p14:tracePt t="25232" x="10756900" y="4746625"/>
          <p14:tracePt t="25235" x="10715625" y="4719638"/>
          <p14:tracePt t="25254" x="10606088" y="4649788"/>
          <p14:tracePt t="25262" x="10550525" y="4637088"/>
          <p14:tracePt t="25279" x="10399713" y="4581525"/>
          <p14:tracePt t="25284" x="10315575" y="4567238"/>
          <p14:tracePt t="25305" x="10220325" y="4540250"/>
          <p14:tracePt t="25308" x="10150475" y="4525963"/>
          <p14:tracePt t="25315" x="10109200" y="4511675"/>
          <p14:tracePt t="25337" x="10053638" y="4511675"/>
          <p14:tracePt t="25339" x="10040938" y="4511675"/>
          <p14:tracePt t="25347" x="10012363" y="4511675"/>
          <p14:tracePt t="25366" x="9958388" y="4511675"/>
          <p14:tracePt t="25384" x="9888538" y="4511675"/>
          <p14:tracePt t="25391" x="9861550" y="4525963"/>
          <p14:tracePt t="25395" x="9820275" y="4540250"/>
          <p14:tracePt t="25415" x="9764713" y="4552950"/>
          <p14:tracePt t="25445" x="9696450" y="4581525"/>
          <p14:tracePt t="25447" x="9558338" y="4664075"/>
          <p14:tracePt t="25451" x="9517063" y="4691063"/>
          <p14:tracePt t="25459" x="9488488" y="4691063"/>
          <p14:tracePt t="25468" x="9447213" y="4705350"/>
          <p14:tracePt t="25475" x="9391650" y="4732338"/>
          <p14:tracePt t="25495" x="9323388" y="4760913"/>
          <p14:tracePt t="25511" x="9267825" y="4829175"/>
          <p14:tracePt t="25515" x="9226550" y="4843463"/>
          <p14:tracePt t="25523" x="9199563" y="4870450"/>
          <p14:tracePt t="25540" x="9117013" y="4926013"/>
          <p14:tracePt t="25547" x="9102725" y="4967288"/>
          <p14:tracePt t="25554" x="9061450" y="4995863"/>
          <p14:tracePt t="25573" x="9020175" y="5064125"/>
          <p14:tracePt t="25579" x="8978900" y="5091113"/>
          <p14:tracePt t="25587" x="8978900" y="5105400"/>
          <p14:tracePt t="25604" x="8937625" y="5160963"/>
          <p14:tracePt t="25611" x="8937625" y="5175250"/>
          <p14:tracePt t="25619" x="8937625" y="5187950"/>
          <p14:tracePt t="25635" x="8937625" y="5202238"/>
          <p14:tracePt t="25653" x="8937625" y="5229225"/>
          <p14:tracePt t="25660" x="8937625" y="5243513"/>
          <p14:tracePt t="25667" x="8937625" y="5257800"/>
          <p14:tracePt t="25681" x="8937625" y="5270500"/>
          <p14:tracePt t="25713" x="8937625" y="5340350"/>
          <p14:tracePt t="25716" x="8937625" y="5422900"/>
          <p14:tracePt t="25723" x="8937625" y="5449888"/>
          <p14:tracePt t="25731" x="8950325" y="5491163"/>
          <p14:tracePt t="25739" x="8978900" y="5561013"/>
          <p14:tracePt t="25760" x="9005888" y="5616575"/>
          <p14:tracePt t="25763" x="9020175" y="5657850"/>
          <p14:tracePt t="25794" x="9088438" y="5781675"/>
          <p14:tracePt t="25795" x="9117013" y="5822950"/>
          <p14:tracePt t="25803" x="9144000" y="5849938"/>
          <p14:tracePt t="25811" x="9144000" y="5878513"/>
          <p14:tracePt t="25819" x="9185275" y="5905500"/>
          <p14:tracePt t="25841" x="9226550" y="5961063"/>
          <p14:tracePt t="25857" x="9255125" y="5988050"/>
          <p14:tracePt t="25859" x="9255125" y="6002338"/>
          <p14:tracePt t="25867" x="9282113" y="6002338"/>
          <p14:tracePt t="25904" x="9309100" y="6016625"/>
          <p14:tracePt t="25922" x="9323388" y="6029325"/>
          <p14:tracePt t="25926" x="9337675" y="6029325"/>
          <p14:tracePt t="25931" x="9350375" y="6029325"/>
          <p14:tracePt t="25952" x="9364663" y="6043613"/>
          <p14:tracePt t="25969" x="9391650" y="6043613"/>
          <p14:tracePt t="25971" x="9420225" y="6057900"/>
          <p14:tracePt t="25979" x="9432925" y="6057900"/>
          <p14:tracePt t="26033" x="9517063" y="6113463"/>
          <p14:tracePt t="26036" x="9529763" y="6126163"/>
          <p14:tracePt t="26043" x="9544050" y="6140450"/>
          <p14:tracePt t="26063" x="9585325" y="6140450"/>
          <p14:tracePt t="26095" x="9653588" y="6196013"/>
          <p14:tracePt t="26100" x="9682163" y="6208713"/>
          <p14:tracePt t="26107" x="9709150" y="6223000"/>
          <p14:tracePt t="26116" x="9750425" y="6223000"/>
          <p14:tracePt t="26123" x="9791700" y="6237288"/>
          <p14:tracePt t="26144" x="9847263" y="6264275"/>
          <p14:tracePt t="26164" x="9944100" y="6292850"/>
          <p14:tracePt t="26171" x="9971088" y="6305550"/>
          <p14:tracePt t="26179" x="9999663" y="6305550"/>
          <p14:tracePt t="26186" x="10040938" y="6305550"/>
          <p14:tracePt t="26195" x="10067925" y="6319838"/>
          <p14:tracePt t="26213" x="10150475" y="6346825"/>
          <p14:tracePt t="26219" x="10220325" y="6361113"/>
          <p14:tracePt t="26238" x="10302875" y="6388100"/>
          <p14:tracePt t="26244" x="10344150" y="6402388"/>
          <p14:tracePt t="26261" x="10440988" y="6416675"/>
          <p14:tracePt t="26267" x="10482263" y="6430963"/>
          <p14:tracePt t="26287" x="10564813" y="6443663"/>
          <p14:tracePt t="26292" x="10606088" y="6443663"/>
          <p14:tracePt t="26309" x="10661650" y="6443663"/>
          <p14:tracePt t="26315" x="10688638" y="6457950"/>
          <p14:tracePt t="26349" x="10744200" y="6484938"/>
          <p14:tracePt t="26353" x="10799763" y="6499225"/>
          <p14:tracePt t="26358" x="10826750" y="6499225"/>
          <p14:tracePt t="26363" x="10853738" y="6499225"/>
          <p14:tracePt t="26370" x="10895013" y="6513513"/>
          <p14:tracePt t="26378" x="10923588" y="6526213"/>
          <p14:tracePt t="26398" x="10950575" y="6540500"/>
          <p14:tracePt t="26428" x="11020425" y="6540500"/>
          <p14:tracePt t="26435" x="11061700" y="6540500"/>
          <p14:tracePt t="26443" x="11088688" y="6540500"/>
          <p14:tracePt t="26451" x="11115675" y="6540500"/>
          <p14:tracePt t="26458" x="11156950" y="6540500"/>
          <p14:tracePt t="26477" x="11241088" y="6540500"/>
          <p14:tracePt t="26495" x="11350625" y="6540500"/>
          <p14:tracePt t="26499" x="11406188" y="6540500"/>
          <p14:tracePt t="26506" x="11488738" y="6540500"/>
          <p14:tracePt t="26525" x="11557000" y="6540500"/>
          <p14:tracePt t="26530" x="11612563" y="6540500"/>
          <p14:tracePt t="26538" x="11639550" y="6540500"/>
          <p14:tracePt t="26572" x="11682413" y="6540500"/>
          <p14:tracePt t="26589" x="11695113" y="6540500"/>
          <p14:tracePt t="26594" x="11709400" y="6526213"/>
          <p14:tracePt t="26602" x="11723688" y="6526213"/>
          <p14:tracePt t="26611" x="11736388" y="6513513"/>
          <p14:tracePt t="26618" x="11750675" y="6513513"/>
          <p14:tracePt t="26637" x="11791950" y="6499225"/>
          <p14:tracePt t="26667" x="11818938" y="6499225"/>
          <p14:tracePt t="26672" x="11888788" y="6472238"/>
          <p14:tracePt t="26677" x="11915775" y="6472238"/>
          <p14:tracePt t="26683" x="11944350" y="6472238"/>
          <p14:tracePt t="26690" x="11957050" y="6472238"/>
          <p14:tracePt t="26716" x="11985625" y="6472238"/>
          <p14:tracePt t="26795" x="12012613" y="6457950"/>
          <p14:tracePt t="26875" x="12026900" y="6443663"/>
          <p14:tracePt t="26971" x="12039600" y="6430963"/>
          <p14:tracePt t="27017" x="12053888" y="6416675"/>
          <p14:tracePt t="27035" x="12068175" y="6402388"/>
          <p14:tracePt t="27079" x="12095163" y="6361113"/>
          <p14:tracePt t="27082" x="12095163" y="6346825"/>
          <p14:tracePt t="27084" x="12109450" y="6334125"/>
          <p14:tracePt t="27107" x="12109450" y="6319838"/>
          <p14:tracePt t="27165" x="12109450" y="6292850"/>
          <p14:tracePt t="27170" x="12109450" y="6278563"/>
          <p14:tracePt t="27179" x="12123738" y="6251575"/>
          <p14:tracePt t="27187" x="12123738" y="6237288"/>
          <p14:tracePt t="27208" x="12123738" y="6208713"/>
          <p14:tracePt t="27225" x="12123738" y="6181725"/>
          <p14:tracePt t="27227" x="12123738" y="6154738"/>
          <p14:tracePt t="27234" x="12123738" y="6126163"/>
          <p14:tracePt t="27270" x="12123738" y="6072188"/>
          <p14:tracePt t="27275" x="12080875" y="5946775"/>
          <p14:tracePt t="27283" x="12068175" y="5919788"/>
          <p14:tracePt t="27305" x="12039600" y="5864225"/>
          <p14:tracePt t="27337" x="11985625" y="5767388"/>
          <p14:tracePt t="27339" x="11971338" y="5754688"/>
          <p14:tracePt t="27346" x="11971338" y="5740400"/>
          <p14:tracePt t="27358" x="11957050" y="5726113"/>
          <p14:tracePt t="27438" x="11957050" y="5713413"/>
          <p14:tracePt t="27451" x="11944350" y="5699125"/>
          <p14:tracePt t="27469" x="11930063" y="5684838"/>
          <p14:tracePt t="27496" x="11903075" y="5657850"/>
          <p14:tracePt t="27513" x="11903075" y="5643563"/>
          <p14:tracePt t="27515" x="11874500" y="5643563"/>
          <p14:tracePt t="27545" x="11860213" y="5629275"/>
          <p14:tracePt t="27576" x="11833225" y="5602288"/>
          <p14:tracePt t="27608" x="11818938" y="5602288"/>
          <p14:tracePt t="27625" x="11777663" y="5588000"/>
          <p14:tracePt t="27634" x="11750675" y="5575300"/>
          <p14:tracePt t="27656" x="11723688" y="5546725"/>
          <p14:tracePt t="27667" x="11709400" y="5534025"/>
          <p14:tracePt t="27688" x="11653838" y="5519738"/>
          <p14:tracePt t="27706" x="11639550" y="5505450"/>
          <p14:tracePt t="27707" x="11626850" y="5505450"/>
          <p14:tracePt t="27715" x="11612563" y="5478463"/>
          <p14:tracePt t="27736" x="11571288" y="5464175"/>
          <p14:tracePt t="27739" x="11571288" y="5449888"/>
          <p14:tracePt t="27767" x="11530013" y="5422900"/>
          <p14:tracePt t="27771" x="11515725" y="5422900"/>
          <p14:tracePt t="27779" x="11488738" y="5408613"/>
          <p14:tracePt t="27799" x="11474450" y="5395913"/>
          <p14:tracePt t="27816" x="11447463" y="5367338"/>
          <p14:tracePt t="27824" x="11433175" y="5367338"/>
          <p14:tracePt t="27827" x="11418888" y="5367338"/>
          <p14:tracePt t="27847" x="11391900" y="5367338"/>
          <p14:tracePt t="27865" x="11350625" y="5354638"/>
          <p14:tracePt t="27867" x="11350625" y="5340350"/>
          <p14:tracePt t="27875" x="11323638" y="5340350"/>
          <p14:tracePt t="27895" x="11295063" y="5326063"/>
          <p14:tracePt t="27899" x="11268075" y="5326063"/>
          <p14:tracePt t="27906" x="11268075" y="5311775"/>
          <p14:tracePt t="27941" x="11241088" y="5299075"/>
          <p14:tracePt t="27945" x="11226800" y="5284788"/>
          <p14:tracePt t="27947" x="11212513" y="5284788"/>
          <p14:tracePt t="27954" x="11212513" y="5257800"/>
          <p14:tracePt t="28139" x="11185525" y="5257800"/>
          <p14:tracePt t="28155" x="11185525" y="5270500"/>
          <p14:tracePt t="28203" x="11185525" y="5284788"/>
          <p14:tracePt t="28236" x="11185525" y="5311775"/>
          <p14:tracePt t="28251" x="11185525" y="5326063"/>
          <p14:tracePt t="28269" x="11171238" y="5381625"/>
          <p14:tracePt t="28274" x="11171238" y="5395913"/>
          <p14:tracePt t="28284" x="11171238" y="5408613"/>
          <p14:tracePt t="28291" x="11156950" y="5437188"/>
          <p14:tracePt t="28310" x="11156950" y="5449888"/>
          <p14:tracePt t="28325" x="11156950" y="5464175"/>
          <p14:tracePt t="28371" x="11156950" y="5478463"/>
          <p14:tracePt t="28387" x="11156950" y="5491163"/>
          <p14:tracePt t="28406" x="11156950" y="5505450"/>
          <p14:tracePt t="28421" x="11156950" y="5519738"/>
          <p14:tracePt t="28427" x="11156950" y="5546725"/>
          <p14:tracePt t="28442" x="11156950" y="5561013"/>
          <p14:tracePt t="28451" x="11156950" y="5575300"/>
          <p14:tracePt t="28467" x="11156950" y="5602288"/>
          <p14:tracePt t="28499" x="11156950" y="5657850"/>
          <p14:tracePt t="28502" x="11171238" y="5684838"/>
          <p14:tracePt t="28507" x="11198225" y="5684838"/>
          <p14:tracePt t="28611" x="11198225" y="5713413"/>
          <p14:tracePt t="28651" x="11198225" y="5726113"/>
          <p14:tracePt t="28699" x="11198225" y="5740400"/>
          <p14:tracePt t="28723" x="11212513" y="5754688"/>
          <p14:tracePt t="28757" x="11226800" y="5754688"/>
          <p14:tracePt t="28779" x="11241088" y="5754688"/>
          <p14:tracePt t="28795" x="11241088" y="5767388"/>
          <p14:tracePt t="28820" x="11253788" y="5781675"/>
          <p14:tracePt t="28931" x="11268075" y="5781675"/>
          <p14:tracePt t="28955" x="11282363" y="5781675"/>
          <p14:tracePt t="29003" x="11295063" y="5781675"/>
          <p14:tracePt t="29018" x="11309350" y="5781675"/>
          <p14:tracePt t="29042" x="11323638" y="5781675"/>
          <p14:tracePt t="29104" x="11323638" y="5767388"/>
          <p14:tracePt t="29156" x="11323638" y="5754688"/>
          <p14:tracePt t="29227" x="11323638" y="5740400"/>
          <p14:tracePt t="29264" x="11323638" y="5726113"/>
          <p14:tracePt t="29275" x="11323638" y="5713413"/>
          <p14:tracePt t="29312" x="11295063" y="5670550"/>
          <p14:tracePt t="29329" x="11268075" y="5670550"/>
          <p14:tracePt t="29331" x="11241088" y="5657850"/>
          <p14:tracePt t="29338" x="11212513" y="5643563"/>
          <p14:tracePt t="29351" x="11198225" y="5616575"/>
          <p14:tracePt t="29354" x="11185525" y="5616575"/>
          <p14:tracePt t="29376" x="11129963" y="5588000"/>
          <p14:tracePt t="29394" x="11102975" y="5561013"/>
          <p14:tracePt t="29425" x="11102975" y="5546725"/>
          <p14:tracePt t="29441" x="11088688" y="5519738"/>
          <p14:tracePt t="29461" x="11074400" y="5491163"/>
          <p14:tracePt t="29504" x="11074400" y="5464175"/>
          <p14:tracePt t="29507" x="11061700" y="5449888"/>
          <p14:tracePt t="29514" x="11061700" y="5437188"/>
          <p14:tracePt t="29536" x="11047413" y="5408613"/>
          <p14:tracePt t="29553" x="11047413" y="5381625"/>
          <p14:tracePt t="29583" x="11047413" y="5367338"/>
          <p14:tracePt t="29627" x="11033125" y="5367338"/>
          <p14:tracePt t="29763" x="11033125" y="5354638"/>
          <p14:tracePt t="29772" x="11033125" y="5340350"/>
          <p14:tracePt t="29781" x="11061700" y="5326063"/>
          <p14:tracePt t="29788" x="11061700" y="5311775"/>
          <p14:tracePt t="29810" x="11088688" y="5299075"/>
          <p14:tracePt t="29813" x="11115675" y="5284788"/>
          <p14:tracePt t="29819" x="11115675" y="5270500"/>
          <p14:tracePt t="29836" x="11144250" y="5243513"/>
          <p14:tracePt t="29843" x="11156950" y="5229225"/>
          <p14:tracePt t="29869" x="11185525" y="5187950"/>
          <p14:tracePt t="29889" x="11212513" y="5132388"/>
          <p14:tracePt t="29891" x="11226800" y="5119688"/>
          <p14:tracePt t="29899" x="11253788" y="5105400"/>
          <p14:tracePt t="29917" x="11253788" y="5078413"/>
          <p14:tracePt t="29933" x="11268075" y="5064125"/>
          <p14:tracePt t="29947" x="11268075" y="5049838"/>
          <p14:tracePt t="29982" x="11295063" y="5037138"/>
          <p14:tracePt t="30013" x="11309350" y="5037138"/>
          <p14:tracePt t="30031" x="11336338" y="5037138"/>
          <p14:tracePt t="30043" x="11350625" y="5022850"/>
          <p14:tracePt t="30077" x="11364913" y="5022850"/>
          <p14:tracePt t="30108" x="11377613" y="5022850"/>
          <p14:tracePt t="30259" x="11391900" y="5022850"/>
          <p14:tracePt t="30275" x="11418888" y="5022850"/>
          <p14:tracePt t="30301" x="11433175" y="5022850"/>
          <p14:tracePt t="30317" x="11461750" y="5022850"/>
          <p14:tracePt t="30323" x="11474450" y="5022850"/>
          <p14:tracePt t="30331" x="11474450" y="5037138"/>
          <p14:tracePt t="30347" x="11488738" y="5037138"/>
          <p14:tracePt t="30381" x="11515725" y="5037138"/>
          <p14:tracePt t="30403" x="11544300" y="5037138"/>
          <p14:tracePt t="30433" x="11557000" y="5049838"/>
          <p14:tracePt t="30437" x="11585575" y="5078413"/>
          <p14:tracePt t="30443" x="11612563" y="5091113"/>
          <p14:tracePt t="30459" x="11626850" y="5119688"/>
          <p14:tracePt t="30467" x="11653838" y="5132388"/>
          <p14:tracePt t="30474" x="11653838" y="5160963"/>
          <p14:tracePt t="30493" x="11682413" y="5175250"/>
          <p14:tracePt t="30499" x="11682413" y="5187950"/>
          <p14:tracePt t="30507" x="11682413" y="5202238"/>
          <p14:tracePt t="30524" x="11709400" y="5229225"/>
          <p14:tracePt t="30530" x="11709400" y="5243513"/>
          <p14:tracePt t="30538" x="11723688" y="5257800"/>
          <p14:tracePt t="30556" x="11736388" y="5284788"/>
          <p14:tracePt t="30563" x="11736388" y="5299075"/>
          <p14:tracePt t="30571" x="11736388" y="5311775"/>
          <p14:tracePt t="30588" x="11736388" y="5367338"/>
          <p14:tracePt t="30595" x="11736388" y="5381625"/>
          <p14:tracePt t="30603" x="11736388" y="5395913"/>
          <p14:tracePt t="30632" x="11750675" y="5449888"/>
          <p14:tracePt t="30636" x="11750675" y="5491163"/>
          <p14:tracePt t="30643" x="11750675" y="5519738"/>
          <p14:tracePt t="30663" x="11764963" y="5561013"/>
          <p14:tracePt t="30667" x="11764963" y="5602288"/>
          <p14:tracePt t="30675" x="11777663" y="5616575"/>
          <p14:tracePt t="30696" x="11791950" y="5670550"/>
          <p14:tracePt t="30699" x="11791950" y="5684838"/>
          <p14:tracePt t="30707" x="11791950" y="5713413"/>
          <p14:tracePt t="30727" x="11791950" y="5781675"/>
          <p14:tracePt t="30746" x="11791950" y="5837238"/>
          <p14:tracePt t="30750" x="11791950" y="5864225"/>
          <p14:tracePt t="30754" x="11791950" y="5892800"/>
          <p14:tracePt t="30776" x="11791950" y="5946775"/>
          <p14:tracePt t="30793" x="11791950" y="6002338"/>
          <p14:tracePt t="30795" x="11791950" y="6016625"/>
          <p14:tracePt t="30803" x="11791950" y="6029325"/>
          <p14:tracePt t="30825" x="11791950" y="6057900"/>
          <p14:tracePt t="30835" x="11791950" y="6072188"/>
          <p14:tracePt t="30857" x="11791950" y="6084888"/>
          <p14:tracePt t="30859" x="11791950" y="6099175"/>
          <p14:tracePt t="30905" x="11777663" y="6126163"/>
          <p14:tracePt t="30907" x="11777663" y="6140450"/>
          <p14:tracePt t="30914" x="11777663" y="6154738"/>
          <p14:tracePt t="30937" x="11764963" y="6167438"/>
          <p14:tracePt t="30985" x="11750675" y="6196013"/>
          <p14:tracePt t="30989" x="11750675" y="6208713"/>
          <p14:tracePt t="31029" x="11736388" y="6208713"/>
          <p14:tracePt t="31032" x="11723688" y="6208713"/>
          <p14:tracePt t="31038" x="11709400" y="6223000"/>
          <p14:tracePt t="31058" x="11695113" y="6223000"/>
          <p14:tracePt t="31077" x="11668125" y="6223000"/>
          <p14:tracePt t="31096" x="11639550" y="6251575"/>
          <p14:tracePt t="31099" x="11612563" y="6251575"/>
          <p14:tracePt t="31127" x="11585575" y="6251575"/>
          <p14:tracePt t="31145" x="11557000" y="6264275"/>
          <p14:tracePt t="31147" x="11544300" y="6278563"/>
          <p14:tracePt t="31539" x="11530013" y="6278563"/>
          <p14:tracePt t="31549" x="11515725" y="6278563"/>
          <p14:tracePt t="31556" x="11503025" y="6278563"/>
          <p14:tracePt t="31563" x="11474450" y="6278563"/>
          <p14:tracePt t="31571" x="11447463" y="6278563"/>
          <p14:tracePt t="31590" x="11377613" y="6278563"/>
          <p14:tracePt t="31595" x="11323638" y="6278563"/>
          <p14:tracePt t="31602" x="11268075" y="6278563"/>
          <p14:tracePt t="31635" x="11156950" y="6278563"/>
          <p14:tracePt t="31639" x="11047413" y="6278563"/>
          <p14:tracePt t="31643" x="10977563" y="6278563"/>
          <p14:tracePt t="31650" x="10909300" y="6278563"/>
          <p14:tracePt t="31669" x="10785475" y="6305550"/>
          <p14:tracePt t="31701" x="10661650" y="6346825"/>
          <p14:tracePt t="31707" x="10633075" y="6346825"/>
          <p14:tracePt t="31714" x="10591800" y="6346825"/>
          <p14:tracePt t="31723" x="10564813" y="6346825"/>
          <p14:tracePt t="31730" x="10523538" y="6346825"/>
          <p14:tracePt t="31749" x="10453688" y="6346825"/>
          <p14:tracePt t="31766" x="10371138" y="6346825"/>
          <p14:tracePt t="31781" x="10302875" y="6346825"/>
          <p14:tracePt t="31787" x="10261600" y="6346825"/>
          <p14:tracePt t="31794" x="10233025" y="6346825"/>
          <p14:tracePt t="31803" x="10191750" y="6346825"/>
          <p14:tracePt t="31810" x="10150475" y="6346825"/>
          <p14:tracePt t="31828" x="10082213" y="6346825"/>
          <p14:tracePt t="31845" x="10026650" y="6346825"/>
          <p14:tracePt t="31850" x="10012363" y="6346825"/>
          <p14:tracePt t="31866" x="9999663" y="6346825"/>
          <p14:tracePt t="31924" x="9985375" y="6346825"/>
          <p14:tracePt t="31930" x="9971088" y="6346825"/>
          <p14:tracePt t="31956" x="9958388" y="6346825"/>
          <p14:tracePt t="32003" x="9929813" y="6319838"/>
          <p14:tracePt t="32010" x="9917113" y="6305550"/>
          <p14:tracePt t="32036" x="9917113" y="6292850"/>
          <p14:tracePt t="32091" x="9917113" y="6278563"/>
          <p14:tracePt t="32117" x="9917113" y="6251575"/>
          <p14:tracePt t="32130" x="9929813" y="6237288"/>
          <p14:tracePt t="32138" x="9944100" y="6223000"/>
          <p14:tracePt t="32147" x="9958388" y="6223000"/>
          <p14:tracePt t="32168" x="9971088" y="6196013"/>
          <p14:tracePt t="32179" x="9985375" y="6196013"/>
          <p14:tracePt t="32195" x="10012363" y="6196013"/>
          <p14:tracePt t="32226" x="10040938" y="6181725"/>
          <p14:tracePt t="32234" x="10053638" y="6167438"/>
          <p14:tracePt t="32256" x="10082213" y="6167438"/>
          <p14:tracePt t="32259" x="10150475" y="6140450"/>
          <p14:tracePt t="32277" x="10220325" y="6140450"/>
          <p14:tracePt t="32283" x="10247313" y="6126163"/>
          <p14:tracePt t="32290" x="10261600" y="6113463"/>
          <p14:tracePt t="32304" x="10274300" y="6099175"/>
          <p14:tracePt t="32309" x="10288588" y="6099175"/>
          <p14:tracePt t="32314" x="10315575" y="6084888"/>
          <p14:tracePt t="32322" x="10329863" y="6057900"/>
          <p14:tracePt t="32337" x="10329863" y="6029325"/>
          <p14:tracePt t="32340" x="10329863" y="6002338"/>
          <p14:tracePt t="32346" x="10329863" y="5961063"/>
          <p14:tracePt t="32382" x="10329863" y="5864225"/>
          <p14:tracePt t="32386" x="10329863" y="5713413"/>
          <p14:tracePt t="32387" x="10261600" y="5588000"/>
          <p14:tracePt t="32394" x="10179050" y="5478463"/>
          <p14:tracePt t="32406" x="9985375" y="5299075"/>
          <p14:tracePt t="32410" x="9737725" y="5078413"/>
          <p14:tracePt t="32433" x="9282113" y="4678363"/>
          <p14:tracePt t="32451" x="8426450" y="4125913"/>
          <p14:tracePt t="32459" x="8026400" y="3932238"/>
          <p14:tracePt t="32481" x="7102475" y="3573463"/>
          <p14:tracePt t="32484" x="6578600" y="3394075"/>
          <p14:tracePt t="32490" x="6081713" y="3243263"/>
          <p14:tracePt t="32527" x="5199063" y="3008313"/>
          <p14:tracePt t="32531" x="3875088" y="2608263"/>
          <p14:tracePt t="32538" x="3433763" y="2497138"/>
          <p14:tracePt t="32561" x="2620963" y="2317750"/>
          <p14:tracePt t="32577" x="1958975" y="2166938"/>
          <p14:tracePt t="32579" x="1668463" y="2111375"/>
          <p14:tracePt t="32587" x="1489075" y="2084388"/>
          <p14:tracePt t="32607" x="1144588" y="2000250"/>
          <p14:tracePt t="32625" x="882650" y="1946275"/>
          <p14:tracePt t="32627" x="758825" y="1917700"/>
          <p14:tracePt t="32635" x="661988" y="1917700"/>
          <p14:tracePt t="32643" x="579438" y="1917700"/>
          <p14:tracePt t="32650" x="496888" y="1917700"/>
          <p14:tracePt t="32673" x="303213" y="1917700"/>
          <p14:tracePt t="32676" x="220663" y="1917700"/>
          <p14:tracePt t="32683" x="82550" y="1917700"/>
          <p14:tracePt t="33133" x="14288" y="3187700"/>
          <p14:tracePt t="33141" x="41275" y="3201988"/>
          <p14:tracePt t="33148" x="55563" y="3214688"/>
          <p14:tracePt t="33170" x="111125" y="3243263"/>
          <p14:tracePt t="33172" x="111125" y="3255963"/>
          <p14:tracePt t="33179" x="138113" y="3284538"/>
          <p14:tracePt t="33211" x="152400" y="3311525"/>
          <p14:tracePt t="33216" x="165100" y="3367088"/>
          <p14:tracePt t="33218" x="193675" y="3381375"/>
          <p14:tracePt t="33226" x="193675" y="3408363"/>
          <p14:tracePt t="33243" x="193675" y="3435350"/>
          <p14:tracePt t="33259" x="220663" y="3490913"/>
          <p14:tracePt t="33278" x="234950" y="3532188"/>
          <p14:tracePt t="33283" x="234950" y="3573463"/>
          <p14:tracePt t="33290" x="261938" y="3614738"/>
          <p14:tracePt t="33309" x="276225" y="3656013"/>
          <p14:tracePt t="33314" x="276225" y="3684588"/>
          <p14:tracePt t="33322" x="288925" y="3711575"/>
          <p14:tracePt t="33341" x="303213" y="3740150"/>
          <p14:tracePt t="33354" x="303213" y="3752850"/>
          <p14:tracePt t="33373" x="303213" y="3781425"/>
          <p14:tracePt t="33386" x="303213" y="3794125"/>
          <p14:tracePt t="33406" x="303213" y="3849688"/>
          <p14:tracePt t="33411" x="303213" y="3876675"/>
          <p14:tracePt t="33419" x="303213" y="3890963"/>
          <p14:tracePt t="33437" x="303213" y="3960813"/>
          <p14:tracePt t="33443" x="303213" y="3987800"/>
          <p14:tracePt t="33451" x="303213" y="4014788"/>
          <p14:tracePt t="33467" x="303213" y="4098925"/>
          <p14:tracePt t="33475" x="303213" y="4152900"/>
          <p14:tracePt t="33483" x="303213" y="4208463"/>
          <p14:tracePt t="33500" x="276225" y="4278313"/>
          <p14:tracePt t="33507" x="261938" y="4332288"/>
          <p14:tracePt t="33515" x="261938" y="4402138"/>
          <p14:tracePt t="33529" x="261938" y="4443413"/>
          <p14:tracePt t="33547" x="261938" y="4567238"/>
          <p14:tracePt t="33556" x="261938" y="4608513"/>
          <p14:tracePt t="33563" x="261938" y="4637088"/>
          <p14:tracePt t="33579" x="261938" y="4664075"/>
          <p14:tracePt t="33596" x="261938" y="4719638"/>
          <p14:tracePt t="33603" x="261938" y="4760913"/>
          <p14:tracePt t="33611" x="261938" y="4787900"/>
          <p14:tracePt t="33628" x="261938" y="4843463"/>
          <p14:tracePt t="33635" x="261938" y="4884738"/>
          <p14:tracePt t="33643" x="261938" y="4911725"/>
          <p14:tracePt t="33659" x="261938" y="4940300"/>
          <p14:tracePt t="33674" x="261938" y="4953000"/>
          <p14:tracePt t="33677" x="261938" y="4981575"/>
          <p14:tracePt t="33684" x="247650" y="4995863"/>
          <p14:tracePt t="33718" x="247650" y="5022850"/>
          <p14:tracePt t="33799" x="247650" y="4995863"/>
          <p14:tracePt t="33804" x="247650" y="4981575"/>
          <p14:tracePt t="33810" x="261938" y="4940300"/>
          <p14:tracePt t="33821" x="276225" y="4911725"/>
          <p14:tracePt t="33826" x="303213" y="4884738"/>
          <p14:tracePt t="33847" x="317500" y="4843463"/>
          <p14:tracePt t="33865" x="331788" y="4816475"/>
          <p14:tracePt t="34860" x="344488" y="4816475"/>
          <p14:tracePt t="34868" x="358775" y="4816475"/>
          <p14:tracePt t="34876" x="373063" y="4802188"/>
          <p14:tracePt t="34901" x="400050" y="4719638"/>
          <p14:tracePt t="34907" x="427038" y="4705350"/>
          <p14:tracePt t="34914" x="441325" y="4691063"/>
          <p14:tracePt t="34932" x="441325" y="4664075"/>
          <p14:tracePt t="35107" x="441325" y="4678363"/>
          <p14:tracePt t="35131" x="441325" y="4691063"/>
          <p14:tracePt t="35170" x="441325" y="4719638"/>
          <p14:tracePt t="35188" x="455613" y="4746625"/>
          <p14:tracePt t="35195" x="455613" y="4760913"/>
          <p14:tracePt t="35883" x="468313" y="4787900"/>
          <p14:tracePt t="35924" x="482600" y="4816475"/>
          <p14:tracePt t="36235" x="496888" y="4816475"/>
          <p14:tracePt t="36299" x="509588" y="4816475"/>
          <p14:tracePt t="36308" x="523875" y="4816475"/>
          <p14:tracePt t="36316" x="538163" y="4802188"/>
          <p14:tracePt t="36326" x="552450" y="4787900"/>
          <p14:tracePt t="36331" x="565150" y="4773613"/>
          <p14:tracePt t="36364" x="661988" y="4608513"/>
          <p14:tracePt t="36383" x="744538" y="4470400"/>
          <p14:tracePt t="36387" x="773113" y="4402138"/>
          <p14:tracePt t="36394" x="814388" y="4360863"/>
          <p14:tracePt t="36428" x="855663" y="4264025"/>
          <p14:tracePt t="36432" x="896938" y="4194175"/>
          <p14:tracePt t="36435" x="909638" y="4167188"/>
          <p14:tracePt t="36442" x="938213" y="4152900"/>
          <p14:tracePt t="36451" x="938213" y="4111625"/>
          <p14:tracePt t="36459" x="965200" y="4098925"/>
          <p14:tracePt t="36492" x="965200" y="4084638"/>
          <p14:tracePt t="36667" x="965200" y="4125913"/>
          <p14:tracePt t="36675" x="965200" y="4152900"/>
          <p14:tracePt t="36683" x="950913" y="4194175"/>
          <p14:tracePt t="36690" x="938213" y="4235450"/>
          <p14:tracePt t="36699" x="923925" y="4264025"/>
          <p14:tracePt t="36717" x="909638" y="4332288"/>
          <p14:tracePt t="36747" x="896938" y="4414838"/>
          <p14:tracePt t="36755" x="896938" y="4429125"/>
          <p14:tracePt t="36770" x="896938" y="4443413"/>
          <p14:tracePt t="36778" x="882650" y="4457700"/>
          <p14:tracePt t="36813" x="882650" y="4484688"/>
          <p14:tracePt t="36829" x="868363" y="4498975"/>
          <p14:tracePt t="36843" x="868363" y="4511675"/>
          <p14:tracePt t="36851" x="868363" y="4540250"/>
          <p14:tracePt t="36931" x="868363" y="4552950"/>
          <p14:tracePt t="37140" x="868363" y="4581525"/>
          <p14:tracePt t="37156" x="868363" y="4594225"/>
          <p14:tracePt t="37184" x="868363" y="4608513"/>
          <p14:tracePt t="37187" x="868363" y="4637088"/>
          <p14:tracePt t="37195" x="868363" y="4649788"/>
          <p14:tracePt t="37225" x="868363" y="4664075"/>
          <p14:tracePt t="37243" x="868363" y="4678363"/>
          <p14:tracePt t="37419" x="868363" y="4664075"/>
          <p14:tracePt t="37427" x="868363" y="4649788"/>
          <p14:tracePt t="37435" x="868363" y="4637088"/>
          <p14:tracePt t="37443" x="868363" y="4622800"/>
          <p14:tracePt t="37451" x="868363" y="4594225"/>
          <p14:tracePt t="37467" x="868363" y="4581525"/>
          <p14:tracePt t="37483" x="896938" y="4525963"/>
          <p14:tracePt t="37490" x="896938" y="4511675"/>
          <p14:tracePt t="37515" x="896938" y="4498975"/>
          <p14:tracePt t="37732" x="923925" y="4484688"/>
          <p14:tracePt t="37776" x="923925" y="4470400"/>
          <p14:tracePt t="37823" x="923925" y="4457700"/>
          <p14:tracePt t="37899" x="923925" y="4443413"/>
          <p14:tracePt t="37939" x="923925" y="4470400"/>
          <p14:tracePt t="37955" x="909638" y="4484688"/>
          <p14:tracePt t="37974" x="896938" y="4498975"/>
          <p14:tracePt t="37980" x="896938" y="4525963"/>
          <p14:tracePt t="37997" x="882650" y="4525963"/>
          <p14:tracePt t="38003" x="868363" y="4540250"/>
          <p14:tracePt t="38036" x="868363" y="4552950"/>
          <p14:tracePt t="38040" x="868363" y="4567238"/>
          <p14:tracePt t="38062" x="855663" y="4594225"/>
          <p14:tracePt t="38091" x="855663" y="4608513"/>
          <p14:tracePt t="38119" x="855663" y="4622800"/>
          <p14:tracePt t="38131" x="855663" y="4637088"/>
          <p14:tracePt t="38154" x="855663" y="4649788"/>
          <p14:tracePt t="38188" x="855663" y="4664075"/>
          <p14:tracePt t="38251" x="855663" y="4691063"/>
          <p14:tracePt t="38278" x="841375" y="4691063"/>
          <p14:tracePt t="38315" x="827088" y="4705350"/>
          <p14:tracePt t="38342" x="827088" y="4719638"/>
          <p14:tracePt t="38359" x="827088" y="4732338"/>
          <p14:tracePt t="38365" x="814388" y="4732338"/>
          <p14:tracePt t="38379" x="814388" y="4746625"/>
          <p14:tracePt t="38404" x="800100" y="4746625"/>
          <p14:tracePt t="38423" x="785813" y="4760913"/>
          <p14:tracePt t="38455" x="773113" y="4787900"/>
          <p14:tracePt t="38459" x="758825" y="4787900"/>
          <p14:tracePt t="38507" x="758825" y="4802188"/>
          <p14:tracePt t="38723" x="758825" y="4816475"/>
          <p14:tracePt t="38749" x="730250" y="4829175"/>
          <p14:tracePt t="38803" x="730250" y="4843463"/>
          <p14:tracePt t="38867" x="717550" y="4870450"/>
          <p14:tracePt t="38905" x="703263" y="4884738"/>
          <p14:tracePt t="38937" x="688975" y="4899025"/>
          <p14:tracePt t="38986" x="676275" y="4911725"/>
          <p14:tracePt t="39051" x="676275" y="4940300"/>
          <p14:tracePt t="39067" x="661988" y="4953000"/>
          <p14:tracePt t="39091" x="661988" y="4967288"/>
          <p14:tracePt t="39108" x="647700" y="4995863"/>
          <p14:tracePt t="39160" x="647700" y="5037138"/>
          <p14:tracePt t="39316" x="635000" y="5037138"/>
          <p14:tracePt t="39339" x="620713" y="5049838"/>
          <p14:tracePt t="39395" x="620713" y="5078413"/>
          <p14:tracePt t="39411" x="593725" y="5078413"/>
          <p14:tracePt t="39677" x="593725" y="5105400"/>
          <p14:tracePt t="39700" x="565150" y="5105400"/>
          <p14:tracePt t="39727" x="538163" y="5132388"/>
          <p14:tracePt t="39769" x="538163" y="5160963"/>
          <p14:tracePt t="39773" x="523875" y="5175250"/>
          <p14:tracePt t="39779" x="509588" y="5187950"/>
          <p14:tracePt t="39810" x="496888" y="5216525"/>
          <p14:tracePt t="39813" x="468313" y="5229225"/>
          <p14:tracePt t="39819" x="455613" y="5229225"/>
          <p14:tracePt t="39826" x="441325" y="5243513"/>
          <p14:tracePt t="39836" x="427038" y="5257800"/>
          <p14:tracePt t="39860" x="427038" y="5270500"/>
          <p14:tracePt t="39877" x="427038" y="5284788"/>
          <p14:tracePt t="39891" x="427038" y="5311775"/>
          <p14:tracePt t="39915" x="414338" y="5340350"/>
          <p14:tracePt t="39939" x="414338" y="5367338"/>
          <p14:tracePt t="39970" x="414338" y="5381625"/>
          <p14:tracePt t="39973" x="414338" y="5395913"/>
          <p14:tracePt t="39978" x="414338" y="5408613"/>
          <p14:tracePt t="39995" x="400050" y="5422900"/>
          <p14:tracePt t="40021" x="385763" y="5464175"/>
          <p14:tracePt t="40050" x="373063" y="5478463"/>
          <p14:tracePt t="40066" x="373063" y="5491163"/>
          <p14:tracePt t="40259" x="373063" y="5505450"/>
          <p14:tracePt t="40267" x="358775" y="5519738"/>
          <p14:tracePt t="40275" x="344488" y="5519738"/>
          <p14:tracePt t="40324" x="344488" y="5546725"/>
          <p14:tracePt t="40353" x="331788" y="5561013"/>
          <p14:tracePt t="40363" x="331788" y="5575300"/>
          <p14:tracePt t="40404" x="317500" y="5588000"/>
          <p14:tracePt t="40436" x="303213" y="5602288"/>
          <p14:tracePt t="40514" x="303213" y="5616575"/>
          <p14:tracePt t="40547" x="303213" y="5643563"/>
          <p14:tracePt t="40577" x="288925" y="5670550"/>
          <p14:tracePt t="40591" x="288925" y="5684838"/>
          <p14:tracePt t="40595" x="288925" y="5699125"/>
          <p14:tracePt t="40602" x="288925" y="5713413"/>
          <p14:tracePt t="40611" x="288925" y="5726113"/>
          <p14:tracePt t="40618" x="288925" y="5740400"/>
          <p14:tracePt t="40639" x="276225" y="5781675"/>
          <p14:tracePt t="40671" x="276225" y="5808663"/>
          <p14:tracePt t="40675" x="276225" y="5822950"/>
          <p14:tracePt t="40694" x="276225" y="5837238"/>
          <p14:tracePt t="40698" x="276225" y="5849938"/>
          <p14:tracePt t="40714" x="276225" y="5864225"/>
          <p14:tracePt t="40736" x="276225" y="5892800"/>
          <p14:tracePt t="40753" x="276225" y="5905500"/>
          <p14:tracePt t="40798" x="276225" y="5919788"/>
          <p14:tracePt t="40971" x="276225" y="5946775"/>
          <p14:tracePt t="40988" x="276225" y="5961063"/>
          <p14:tracePt t="40997" x="276225" y="5975350"/>
          <p14:tracePt t="41004" x="276225" y="5988050"/>
          <p14:tracePt t="41025" x="303213" y="6016625"/>
          <p14:tracePt t="41028" x="317500" y="6043613"/>
          <p14:tracePt t="41035" x="331788" y="6084888"/>
          <p14:tracePt t="41054" x="373063" y="6126163"/>
          <p14:tracePt t="41058" x="385763" y="6154738"/>
          <p14:tracePt t="41066" x="414338" y="6154738"/>
          <p14:tracePt t="41086" x="427038" y="6208713"/>
          <p14:tracePt t="41091" x="441325" y="6223000"/>
          <p14:tracePt t="41098" x="441325" y="6237288"/>
          <p14:tracePt t="41118" x="455613" y="6237288"/>
          <p14:tracePt t="41307" x="468313" y="6251575"/>
          <p14:tracePt t="41323" x="482600" y="6264275"/>
          <p14:tracePt t="41331" x="482600" y="6278563"/>
          <p14:tracePt t="41339" x="496888" y="6278563"/>
          <p14:tracePt t="41357" x="552450" y="6278563"/>
          <p14:tracePt t="41387" x="620713" y="6305550"/>
          <p14:tracePt t="41390" x="688975" y="6305550"/>
          <p14:tracePt t="41395" x="730250" y="6305550"/>
          <p14:tracePt t="41402" x="758825" y="6305550"/>
          <p14:tracePt t="41410" x="785813" y="6305550"/>
          <p14:tracePt t="41418" x="800100" y="6305550"/>
          <p14:tracePt t="41437" x="827088" y="6305550"/>
          <p14:tracePt t="41486" x="855663" y="6278563"/>
          <p14:tracePt t="41534" x="868363" y="6264275"/>
          <p14:tracePt t="41724" x="882650" y="6264275"/>
          <p14:tracePt t="41731" x="909638" y="6264275"/>
          <p14:tracePt t="41748" x="923925" y="6264275"/>
          <p14:tracePt t="41756" x="938213" y="6264275"/>
          <p14:tracePt t="41775" x="979488" y="6237288"/>
          <p14:tracePt t="41780" x="1006475" y="6237288"/>
          <p14:tracePt t="41787" x="1020763" y="6237288"/>
          <p14:tracePt t="42756" x="1035050" y="6237288"/>
          <p14:tracePt t="42785" x="1047750" y="6208713"/>
          <p14:tracePt t="42788" x="1047750" y="6196013"/>
          <p14:tracePt t="42807" x="1047750" y="6167438"/>
          <p14:tracePt t="42809" x="1047750" y="6126163"/>
          <p14:tracePt t="42812" x="1047750" y="6057900"/>
          <p14:tracePt t="42832" x="1035050" y="5946775"/>
          <p14:tracePt t="42835" x="1035050" y="5849938"/>
          <p14:tracePt t="42843" x="1020763" y="5781675"/>
          <p14:tracePt t="42857" x="1006475" y="5684838"/>
          <p14:tracePt t="42875" x="1006475" y="5395913"/>
          <p14:tracePt t="42882" x="1020763" y="5311775"/>
          <p14:tracePt t="42890" x="1035050" y="5243513"/>
          <p14:tracePt t="42899" x="1047750" y="5229225"/>
          <p14:tracePt t="42920" x="1047750" y="5202238"/>
          <p14:tracePt t="42923" x="1062038" y="5175250"/>
          <p14:tracePt t="43069" x="1076325" y="5146675"/>
          <p14:tracePt t="43075" x="1076325" y="5132388"/>
          <p14:tracePt t="43086" x="1089025" y="5105400"/>
          <p14:tracePt t="43092" x="1130300" y="5022850"/>
          <p14:tracePt t="43113" x="1241425" y="4787900"/>
          <p14:tracePt t="43144" x="1544638" y="3987800"/>
          <p14:tracePt t="43146" x="1627188" y="3849688"/>
          <p14:tracePt t="43155" x="1697038" y="3711575"/>
          <p14:tracePt t="43163" x="1779588" y="3602038"/>
          <p14:tracePt t="43170" x="1847850" y="3476625"/>
          <p14:tracePt t="43192" x="2068513" y="3255963"/>
          <p14:tracePt t="43209" x="2441575" y="3008313"/>
          <p14:tracePt t="43211" x="2744788" y="2884488"/>
          <p14:tracePt t="43218" x="3200400" y="2759075"/>
          <p14:tracePt t="43230" x="3806825" y="2552700"/>
          <p14:tracePt t="43247" x="5254625" y="2138363"/>
          <p14:tracePt t="43251" x="5999163" y="1946275"/>
          <p14:tracePt t="43271" x="7475538" y="1655763"/>
          <p14:tracePt t="43288" x="8647113" y="1546225"/>
          <p14:tracePt t="43291" x="9170988" y="1546225"/>
          <p14:tracePt t="43299" x="9667875" y="1546225"/>
          <p14:tracePt t="43320" x="10179050" y="1573213"/>
          <p14:tracePt t="43337" x="10426700" y="1628775"/>
          <p14:tracePt t="43339" x="10467975" y="1655763"/>
          <p14:tracePt t="43347" x="10494963" y="1682750"/>
          <p14:tracePt t="43368" x="10523538" y="1711325"/>
          <p14:tracePt t="43399" x="10606088" y="1862138"/>
          <p14:tracePt t="43403" x="10647363" y="1946275"/>
          <p14:tracePt t="43411" x="10715625" y="2070100"/>
          <p14:tracePt t="43421" x="10799763" y="2152650"/>
          <p14:tracePt t="43444" x="10991850" y="2443163"/>
          <p14:tracePt t="43466" x="11129963" y="2635250"/>
          <p14:tracePt t="43474" x="11156950" y="2690813"/>
          <p14:tracePt t="43496" x="11185525" y="2746375"/>
          <p14:tracePt t="43499" x="11212513" y="2773363"/>
          <p14:tracePt t="43507" x="11212513" y="2814638"/>
          <p14:tracePt t="43529" x="11241088" y="2884488"/>
          <p14:tracePt t="43547" x="11295063" y="3008313"/>
          <p14:tracePt t="43556" x="11309350" y="3063875"/>
          <p14:tracePt t="43577" x="11336338" y="3146425"/>
          <p14:tracePt t="43609" x="11377613" y="3228975"/>
          <p14:tracePt t="43611" x="11391900" y="3243263"/>
          <p14:tracePt t="43630" x="11391900" y="3255963"/>
          <p14:tracePt t="43635" x="11391900" y="3270250"/>
          <p14:tracePt t="43657" x="11406188" y="3311525"/>
          <p14:tracePt t="43674" x="11612563" y="3449638"/>
          <p14:tracePt t="43683" x="11709400" y="3517900"/>
          <p14:tracePt t="43706" x="12095163" y="36020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7E573B-9F81-40BE-9300-A19F18A7288C}"/>
              </a:ext>
            </a:extLst>
          </p:cNvPr>
          <p:cNvSpPr txBox="1"/>
          <p:nvPr/>
        </p:nvSpPr>
        <p:spPr>
          <a:xfrm>
            <a:off x="0" y="1405930"/>
            <a:ext cx="6445469" cy="545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1620" marR="581660" algn="just">
              <a:lnSpc>
                <a:spcPct val="110000"/>
              </a:lnSpc>
              <a:spcBef>
                <a:spcPts val="935"/>
              </a:spcBef>
              <a:spcAft>
                <a:spcPts val="0"/>
              </a:spcAft>
            </a:pP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Nos</a:t>
            </a:r>
            <a:r>
              <a:rPr lang="fr-FR" sz="2400" spc="95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aliments</a:t>
            </a:r>
            <a:r>
              <a:rPr lang="fr-FR" sz="2400" spc="95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sont</a:t>
            </a:r>
            <a:r>
              <a:rPr lang="fr-FR" sz="2400" spc="75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des</a:t>
            </a:r>
            <a:r>
              <a:rPr lang="fr-FR" sz="2400" spc="95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mélanges</a:t>
            </a:r>
            <a:r>
              <a:rPr lang="fr-FR" sz="2400" spc="1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de</a:t>
            </a:r>
            <a:r>
              <a:rPr lang="fr-FR" sz="2400" spc="7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substances</a:t>
            </a:r>
            <a:r>
              <a:rPr lang="fr-FR" sz="2400" spc="85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organiques</a:t>
            </a:r>
            <a:r>
              <a:rPr lang="fr-FR" sz="2400" spc="8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et</a:t>
            </a:r>
            <a:r>
              <a:rPr lang="fr-FR" sz="2400" spc="65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inorganiques</a:t>
            </a:r>
            <a:r>
              <a:rPr lang="fr-FR" sz="2400" spc="-31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(minérales):</a:t>
            </a:r>
            <a:endParaRPr lang="en-US" sz="2400" dirty="0">
              <a:effectLst/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marL="342900" marR="783590" lvl="0" indent="-342900" algn="just">
              <a:lnSpc>
                <a:spcPct val="110000"/>
              </a:lnSpc>
              <a:spcBef>
                <a:spcPts val="765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"/>
              <a:tabLst>
                <a:tab pos="691515" algn="l"/>
              </a:tabLst>
            </a:pPr>
            <a:r>
              <a:rPr lang="fr-FR" sz="2400" b="1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Substances</a:t>
            </a:r>
            <a:r>
              <a:rPr lang="fr-FR" sz="2400" b="1" spc="7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b="1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Organiques</a:t>
            </a:r>
            <a:r>
              <a:rPr lang="fr-FR" sz="2400" b="1" spc="12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b="1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:</a:t>
            </a:r>
            <a:r>
              <a:rPr lang="fr-FR" sz="2400" b="1" spc="6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constituées</a:t>
            </a:r>
            <a:r>
              <a:rPr lang="fr-FR" sz="2400" spc="4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d'éléments</a:t>
            </a:r>
            <a:r>
              <a:rPr lang="fr-FR" sz="2400" spc="4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C,</a:t>
            </a:r>
            <a:r>
              <a:rPr lang="fr-FR" sz="2400" spc="4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H,</a:t>
            </a:r>
            <a:r>
              <a:rPr lang="fr-FR" sz="2400" spc="2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O</a:t>
            </a:r>
            <a:r>
              <a:rPr lang="fr-FR" sz="2400" spc="5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et</a:t>
            </a:r>
            <a:r>
              <a:rPr lang="fr-FR" sz="2400" spc="5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N;</a:t>
            </a:r>
            <a:r>
              <a:rPr lang="fr-FR" sz="2400" spc="4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Les</a:t>
            </a:r>
            <a:r>
              <a:rPr lang="fr-FR" sz="2400" spc="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substances</a:t>
            </a:r>
            <a:r>
              <a:rPr lang="fr-FR" sz="2400" spc="7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organiques</a:t>
            </a:r>
            <a:r>
              <a:rPr lang="fr-FR" sz="2400" spc="7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sont:</a:t>
            </a:r>
            <a:r>
              <a:rPr lang="fr-FR" sz="2400" spc="7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u="sng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les</a:t>
            </a:r>
            <a:r>
              <a:rPr lang="fr-FR" sz="2400" u="sng" spc="7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u="sng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glucides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,</a:t>
            </a:r>
            <a:r>
              <a:rPr lang="fr-FR" sz="2400" spc="7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u="sng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les</a:t>
            </a:r>
            <a:r>
              <a:rPr lang="fr-FR" sz="2400" u="sng" spc="7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u="sng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protéines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,</a:t>
            </a:r>
            <a:r>
              <a:rPr lang="fr-FR" sz="2400" spc="6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u="sng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les</a:t>
            </a:r>
            <a:r>
              <a:rPr lang="fr-FR" sz="2400" u="sng" spc="7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u="sng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lipides</a:t>
            </a:r>
            <a:r>
              <a:rPr lang="fr-FR" sz="2400" spc="7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et</a:t>
            </a:r>
            <a:r>
              <a:rPr lang="fr-FR" sz="2400" spc="8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u="sng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certaines vitamines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.</a:t>
            </a:r>
            <a:endParaRPr lang="en-US" sz="2400" dirty="0">
              <a:effectLst/>
              <a:latin typeface="Comic Sans MS" panose="030F0702030302020204" pitchFamily="66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marR="826135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"/>
              <a:tabLst>
                <a:tab pos="691515" algn="l"/>
              </a:tabLst>
            </a:pPr>
            <a:r>
              <a:rPr lang="fr-FR" sz="2400" b="1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Substances</a:t>
            </a:r>
            <a:r>
              <a:rPr lang="fr-FR" sz="2400" b="1" spc="11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b="1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inorganiques</a:t>
            </a:r>
            <a:r>
              <a:rPr lang="fr-FR" sz="2400" b="1" spc="12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b="1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(minérales)</a:t>
            </a:r>
            <a:r>
              <a:rPr lang="fr-FR" sz="2400" b="1" spc="16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b="1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:</a:t>
            </a:r>
            <a:r>
              <a:rPr lang="fr-FR" sz="2400" b="1" spc="11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ne</a:t>
            </a:r>
            <a:r>
              <a:rPr lang="fr-FR" sz="2400" spc="6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contiennent</a:t>
            </a:r>
            <a:r>
              <a:rPr lang="fr-FR" sz="2400" spc="8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pas</a:t>
            </a:r>
            <a:r>
              <a:rPr lang="fr-FR" sz="2400" spc="8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de</a:t>
            </a:r>
            <a:r>
              <a:rPr lang="fr-FR" sz="2400" spc="6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carbone;</a:t>
            </a:r>
            <a:r>
              <a:rPr lang="fr-FR" sz="2400" spc="-31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les</a:t>
            </a:r>
            <a:r>
              <a:rPr lang="fr-FR" sz="2400" spc="4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substances</a:t>
            </a:r>
            <a:r>
              <a:rPr lang="fr-FR" sz="2400" spc="2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inorganiques</a:t>
            </a:r>
            <a:r>
              <a:rPr lang="fr-FR" sz="2400" spc="3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sont:</a:t>
            </a:r>
            <a:r>
              <a:rPr lang="fr-FR" sz="2400" spc="4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l'eau</a:t>
            </a:r>
            <a:r>
              <a:rPr lang="fr-FR" sz="2400" spc="4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et</a:t>
            </a:r>
            <a:r>
              <a:rPr lang="fr-FR" sz="2400" spc="3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les</a:t>
            </a:r>
            <a:r>
              <a:rPr lang="fr-FR" sz="2400" spc="4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sels</a:t>
            </a:r>
            <a:r>
              <a:rPr lang="fr-FR" sz="2400" spc="35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fr-FR" sz="2400" dirty="0">
                <a:effectLst/>
                <a:latin typeface="Comic Sans MS" panose="030F0702030302020204" pitchFamily="66" charset="0"/>
                <a:ea typeface="Wingdings" panose="05000000000000000000" pitchFamily="2" charset="2"/>
                <a:cs typeface="Wingdings" panose="05000000000000000000" pitchFamily="2" charset="2"/>
              </a:rPr>
              <a:t>minéraux.</a:t>
            </a:r>
            <a:endParaRPr lang="en-US" sz="2400" dirty="0">
              <a:effectLst/>
              <a:latin typeface="Comic Sans MS" panose="030F0702030302020204" pitchFamily="66" charset="0"/>
              <a:ea typeface="Wingdings" panose="05000000000000000000" pitchFamily="2" charset="2"/>
              <a:cs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AF74C-C031-43B2-A875-31EF8CABD5AB}"/>
              </a:ext>
            </a:extLst>
          </p:cNvPr>
          <p:cNvSpPr txBox="1"/>
          <p:nvPr/>
        </p:nvSpPr>
        <p:spPr>
          <a:xfrm>
            <a:off x="-579383" y="488759"/>
            <a:ext cx="13144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9445" marR="975995" algn="ctr">
              <a:spcBef>
                <a:spcPts val="400"/>
              </a:spcBef>
              <a:spcAft>
                <a:spcPts val="0"/>
              </a:spcAft>
            </a:pPr>
            <a:r>
              <a:rPr lang="fr-FR" sz="3200" b="1" u="sng" kern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Chapitre</a:t>
            </a:r>
            <a:r>
              <a:rPr lang="fr-FR" sz="3200" b="1" u="sng" kern="0" spc="85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3200" b="1" u="sng" kern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1:</a:t>
            </a:r>
            <a:r>
              <a:rPr lang="fr-FR" sz="3200" b="1" u="sng" kern="0" spc="55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3200" b="1" u="sng" kern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Transformation</a:t>
            </a:r>
            <a:r>
              <a:rPr lang="fr-FR" sz="3200" b="1" u="sng" kern="0" spc="55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3200" b="1" u="sng" kern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des</a:t>
            </a:r>
            <a:r>
              <a:rPr lang="fr-FR" sz="3200" b="1" u="sng" kern="0" spc="75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3200" b="1" u="sng" kern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aliments</a:t>
            </a:r>
            <a:r>
              <a:rPr lang="fr-FR" sz="3200" b="1" u="sng" kern="0" spc="75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3200" b="1" u="sng" kern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en</a:t>
            </a:r>
            <a:r>
              <a:rPr lang="fr-FR" sz="3200" b="1" u="sng" kern="0" spc="7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fr-FR" sz="3200" b="1" u="sng" kern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nutriments</a:t>
            </a:r>
            <a:endParaRPr lang="en-US" sz="3200" b="1" u="sng" kern="0" dirty="0"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D031CF-1B6B-481D-ACF6-5302D0391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208" y="1277007"/>
            <a:ext cx="4990936" cy="526568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EBAD1B6-460C-48F6-B2FF-FD8D6D42C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50"/>
    </mc:Choice>
    <mc:Fallback xmlns="">
      <p:transition spd="slow" advTm="7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2" x="9226550" y="2373313"/>
          <p14:tracePt t="333" x="9226550" y="2387600"/>
          <p14:tracePt t="425" x="9226550" y="2414588"/>
          <p14:tracePt t="509" x="9226550" y="2443163"/>
          <p14:tracePt t="526" x="9212263" y="2455863"/>
          <p14:tracePt t="546" x="9185275" y="2484438"/>
          <p14:tracePt t="549" x="9170988" y="2497138"/>
          <p14:tracePt t="558" x="9158288" y="2497138"/>
          <p14:tracePt t="578" x="9144000" y="2525713"/>
          <p14:tracePt t="589" x="9129713" y="2538413"/>
          <p14:tracePt t="623" x="9117013" y="2552700"/>
          <p14:tracePt t="627" x="9117013" y="2579688"/>
          <p14:tracePt t="630" x="9117013" y="2593975"/>
          <p14:tracePt t="653" x="9117013" y="2622550"/>
          <p14:tracePt t="690" x="9117013" y="2663825"/>
          <p14:tracePt t="694" x="9129713" y="2663825"/>
          <p14:tracePt t="701" x="9144000" y="2676525"/>
          <p14:tracePt t="721" x="9199563" y="2717800"/>
          <p14:tracePt t="725" x="9240838" y="2746375"/>
          <p14:tracePt t="733" x="9296400" y="2773363"/>
          <p14:tracePt t="753" x="9323388" y="2801938"/>
          <p14:tracePt t="758" x="9350375" y="2814638"/>
          <p14:tracePt t="765" x="9378950" y="2828925"/>
          <p14:tracePt t="785" x="9420225" y="2855913"/>
          <p14:tracePt t="789" x="9447213" y="2870200"/>
          <p14:tracePt t="797" x="9475788" y="2897188"/>
          <p14:tracePt t="817" x="9529763" y="2897188"/>
          <p14:tracePt t="823" x="9544050" y="2938463"/>
          <p14:tracePt t="839" x="9585325" y="2967038"/>
          <p14:tracePt t="845" x="9612313" y="2967038"/>
          <p14:tracePt t="853" x="9626600" y="2981325"/>
          <p14:tracePt t="871" x="9653588" y="2994025"/>
          <p14:tracePt t="873" x="9682163" y="2994025"/>
          <p14:tracePt t="877" x="9696450" y="3008313"/>
          <p14:tracePt t="897" x="9750425" y="3008313"/>
          <p14:tracePt t="902" x="9764713" y="3022600"/>
          <p14:tracePt t="909" x="9779000" y="3022600"/>
          <p14:tracePt t="957" x="9791700" y="3022600"/>
          <p14:tracePt t="977" x="9820275" y="3049588"/>
          <p14:tracePt t="981" x="9832975" y="3049588"/>
          <p14:tracePt t="989" x="9861550" y="3063875"/>
          <p14:tracePt t="1010" x="9958388" y="3105150"/>
          <p14:tracePt t="1013" x="10012363" y="3132138"/>
          <p14:tracePt t="1021" x="10053638" y="3146425"/>
          <p14:tracePt t="1039" x="10220325" y="3187700"/>
          <p14:tracePt t="1045" x="10274300" y="3201988"/>
          <p14:tracePt t="1053" x="10302875" y="3201988"/>
          <p14:tracePt t="1071" x="10344150" y="3214688"/>
          <p14:tracePt t="1078" x="10358438" y="3228975"/>
          <p14:tracePt t="1085" x="10371138" y="3228975"/>
          <p14:tracePt t="1103" x="10399713" y="3243263"/>
          <p14:tracePt t="1109" x="10412413" y="3243263"/>
          <p14:tracePt t="1117" x="10426700" y="3255963"/>
          <p14:tracePt t="1135" x="10440988" y="3270250"/>
          <p14:tracePt t="1141" x="10453688" y="3270250"/>
          <p14:tracePt t="1149" x="10467975" y="3284538"/>
          <p14:tracePt t="1182" x="10482263" y="3284538"/>
          <p14:tracePt t="1826" x="10494963" y="3284538"/>
          <p14:tracePt t="1957" x="10509250" y="3284538"/>
          <p14:tracePt t="1993" x="10523538" y="3284538"/>
          <p14:tracePt t="2017" x="10536238" y="3284538"/>
          <p14:tracePt t="2022" x="10550525" y="3284538"/>
          <p14:tracePt t="2655" x="10564813" y="3284538"/>
          <p14:tracePt t="2671" x="10591800" y="3270250"/>
          <p14:tracePt t="2695" x="10591800" y="3255963"/>
          <p14:tracePt t="3133" x="10606088" y="3255963"/>
          <p14:tracePt t="3141" x="10620375" y="3255963"/>
          <p14:tracePt t="3149" x="10633075" y="3255963"/>
          <p14:tracePt t="3157" x="10647363" y="3255963"/>
          <p14:tracePt t="3191" x="10661650" y="3255963"/>
          <p14:tracePt t="3192" x="10688638" y="3255963"/>
          <p14:tracePt t="3197" x="10715625" y="3255963"/>
          <p14:tracePt t="3205" x="10744200" y="3255963"/>
          <p14:tracePt t="3213" x="10756900" y="3255963"/>
          <p14:tracePt t="3221" x="10771188" y="3270250"/>
          <p14:tracePt t="3239" x="10785475" y="3270250"/>
          <p14:tracePt t="3299" x="10799763" y="3270250"/>
          <p14:tracePt t="3303" x="10812463" y="3270250"/>
          <p14:tracePt t="3310" x="10826750" y="3270250"/>
          <p14:tracePt t="3317" x="10868025" y="3284538"/>
          <p14:tracePt t="3334" x="10936288" y="3297238"/>
          <p14:tracePt t="3352" x="10991850" y="3297238"/>
          <p14:tracePt t="3358" x="11006138" y="3297238"/>
          <p14:tracePt t="3365" x="11047413" y="3311525"/>
          <p14:tracePt t="3382" x="11074400" y="3325813"/>
          <p14:tracePt t="3389" x="11088688" y="3325813"/>
          <p14:tracePt t="3397" x="11115675" y="3325813"/>
          <p14:tracePt t="3414" x="11144250" y="3325813"/>
          <p14:tracePt t="3429" x="11185525" y="3325813"/>
          <p14:tracePt t="3432" x="11241088" y="3325813"/>
          <p14:tracePt t="3437" x="11309350" y="3325813"/>
          <p14:tracePt t="3446" x="11350625" y="3325813"/>
          <p14:tracePt t="3453" x="11418888" y="3340100"/>
          <p14:tracePt t="3475" x="11557000" y="3352800"/>
          <p14:tracePt t="3491" x="11668125" y="3381375"/>
          <p14:tracePt t="3508" x="11723688" y="3381375"/>
          <p14:tracePt t="3510" x="11723688" y="3394075"/>
          <p14:tracePt t="3639" x="11750675" y="3408363"/>
          <p14:tracePt t="6246" x="11764963" y="3394075"/>
          <p14:tracePt t="6262" x="11764963" y="3381375"/>
          <p14:tracePt t="6291" x="11806238" y="3311525"/>
          <p14:tracePt t="6295" x="11833225" y="3297238"/>
          <p14:tracePt t="6315" x="11874500" y="3243263"/>
          <p14:tracePt t="6317" x="11888788" y="3214688"/>
          <p14:tracePt t="6337" x="11944350" y="3105150"/>
          <p14:tracePt t="6343" x="11957050" y="3090863"/>
          <p14:tracePt t="6362" x="11985625" y="3008313"/>
          <p14:tracePt t="6370" x="11985625" y="2925763"/>
          <p14:tracePt t="6386" x="11985625" y="2814638"/>
          <p14:tracePt t="6390" x="11971338" y="2717800"/>
          <p14:tracePt t="6412" x="11888788" y="2511425"/>
          <p14:tracePt t="6415" x="11806238" y="2387600"/>
          <p14:tracePt t="6421" x="11723688" y="2276475"/>
          <p14:tracePt t="6443" x="11557000" y="2014538"/>
          <p14:tracePt t="6475" x="10771188" y="1393825"/>
          <p14:tracePt t="6477" x="10536238" y="1241425"/>
          <p14:tracePt t="6485" x="10302875" y="1062038"/>
          <p14:tracePt t="6496" x="10012363" y="869950"/>
          <p14:tracePt t="6501" x="9750425" y="717550"/>
          <p14:tracePt t="6523" x="9309100" y="455613"/>
          <p14:tracePt t="6554" x="8578850" y="165100"/>
          <p14:tracePt t="6557" x="8426450" y="138113"/>
          <p14:tracePt t="6565" x="8302625" y="123825"/>
          <p14:tracePt t="6576" x="8205788" y="96838"/>
          <p14:tracePt t="6581" x="8108950" y="82550"/>
          <p14:tracePt t="6601" x="7972425" y="68263"/>
          <p14:tracePt t="6620" x="7902575" y="68263"/>
          <p14:tracePt t="6621" x="7875588" y="68263"/>
          <p14:tracePt t="6629" x="7847013" y="68263"/>
          <p14:tracePt t="6651" x="7793038" y="96838"/>
          <p14:tracePt t="6668" x="7751763" y="123825"/>
          <p14:tracePt t="6670" x="7723188" y="152400"/>
          <p14:tracePt t="6677" x="7696200" y="152400"/>
          <p14:tracePt t="6699" x="7599363" y="193675"/>
          <p14:tracePt t="6702" x="7558088" y="220663"/>
          <p14:tracePt t="6709" x="7516813" y="247650"/>
          <p14:tracePt t="6731" x="7419975" y="303213"/>
          <p14:tracePt t="6734" x="7378700" y="344488"/>
          <p14:tracePt t="6741" x="7310438" y="358775"/>
          <p14:tracePt t="6762" x="7254875" y="414338"/>
          <p14:tracePt t="6765" x="7199313" y="427038"/>
          <p14:tracePt t="6773" x="7158038" y="441325"/>
          <p14:tracePt t="6791" x="7102475" y="496888"/>
          <p14:tracePt t="6798" x="7075488" y="523875"/>
          <p14:tracePt t="6805" x="7034213" y="538163"/>
          <p14:tracePt t="6824" x="6992938" y="565150"/>
          <p14:tracePt t="6829" x="6978650" y="579438"/>
          <p14:tracePt t="6837" x="6951663" y="593725"/>
          <p14:tracePt t="6856" x="6881813" y="635000"/>
          <p14:tracePt t="6862" x="6869113" y="649288"/>
          <p14:tracePt t="6869" x="6840538" y="676275"/>
          <p14:tracePt t="6888" x="6813550" y="703263"/>
          <p14:tracePt t="6893" x="6784975" y="717550"/>
          <p14:tracePt t="6901" x="6772275" y="731838"/>
          <p14:tracePt t="6919" x="6702425" y="758825"/>
          <p14:tracePt t="6926" x="6675438" y="773113"/>
          <p14:tracePt t="6933" x="6648450" y="785813"/>
          <p14:tracePt t="6955" x="6578600" y="800100"/>
          <p14:tracePt t="6957" x="6551613" y="828675"/>
          <p14:tracePt t="6965" x="6510338" y="828675"/>
          <p14:tracePt t="6983" x="6427788" y="841375"/>
          <p14:tracePt t="6999" x="6357938" y="869950"/>
          <p14:tracePt t="7006" x="6330950" y="869950"/>
          <p14:tracePt t="7013" x="6289675" y="882650"/>
          <p14:tracePt t="7022" x="6219825" y="896938"/>
          <p14:tracePt t="7029" x="6178550" y="923925"/>
          <p14:tracePt t="7047" x="6081713" y="965200"/>
          <p14:tracePt t="7063" x="6027738" y="1020763"/>
          <p14:tracePt t="7070" x="5999163" y="1035050"/>
          <p14:tracePt t="7077" x="5972175" y="1076325"/>
          <p14:tracePt t="7092" x="5930900" y="1144588"/>
          <p14:tracePt t="7110" x="5848350" y="1255713"/>
          <p14:tracePt t="7119" x="5819775" y="1323975"/>
          <p14:tracePt t="7126" x="5807075" y="1366838"/>
          <p14:tracePt t="7143" x="5764213" y="1517650"/>
          <p14:tracePt t="7160" x="5751513" y="1628775"/>
          <p14:tracePt t="7165" x="5737225" y="1682750"/>
          <p14:tracePt t="7174" x="5722938" y="1725613"/>
          <p14:tracePt t="7190" x="5695950" y="1820863"/>
          <p14:tracePt t="7207" x="5668963" y="1931988"/>
          <p14:tracePt t="7213" x="5654675" y="1987550"/>
          <p14:tracePt t="7221" x="5640388" y="2028825"/>
          <p14:tracePt t="7244" x="5627688" y="2070100"/>
          <p14:tracePt t="7246" x="5613400" y="2138363"/>
          <p14:tracePt t="7254" x="5599113" y="2152650"/>
          <p14:tracePt t="7271" x="5599113" y="2208213"/>
          <p14:tracePt t="7277" x="5586413" y="2263775"/>
          <p14:tracePt t="7285" x="5557838" y="2290763"/>
          <p14:tracePt t="7302" x="5543550" y="2317750"/>
          <p14:tracePt t="7309" x="5543550" y="2332038"/>
          <p14:tracePt t="7317" x="5530850" y="2346325"/>
          <p14:tracePt t="7335" x="5502275" y="2359025"/>
          <p14:tracePt t="7342" x="5502275" y="2373313"/>
          <p14:tracePt t="7349" x="5489575" y="2387600"/>
          <p14:tracePt t="7357" x="5475288" y="2387600"/>
          <p14:tracePt t="7365" x="5461000" y="2387600"/>
          <p14:tracePt t="7381" x="5434013" y="2387600"/>
          <p14:tracePt t="7384" x="5434013" y="2400300"/>
          <p14:tracePt t="7389" x="5407025" y="2400300"/>
          <p14:tracePt t="7397" x="5378450" y="2414588"/>
          <p14:tracePt t="7413" x="5337175" y="2428875"/>
          <p14:tracePt t="7414" x="5310188" y="2428875"/>
          <p14:tracePt t="7421" x="5268913" y="2443163"/>
          <p14:tracePt t="7429" x="5186363" y="2497138"/>
          <p14:tracePt t="7459" x="4992688" y="2608263"/>
          <p14:tracePt t="7463" x="4965700" y="2649538"/>
          <p14:tracePt t="7469" x="4937125" y="2649538"/>
          <p14:tracePt t="7477" x="4895850" y="2676525"/>
          <p14:tracePt t="7485" x="4854575" y="2690813"/>
          <p14:tracePt t="7493" x="4813300" y="2705100"/>
          <p14:tracePt t="7501" x="4799013" y="2732088"/>
          <p14:tracePt t="7524" x="4745038" y="2759075"/>
          <p14:tracePt t="7540" x="4730750" y="2773363"/>
          <p14:tracePt t="7542" x="4703763" y="2801938"/>
          <p14:tracePt t="7550" x="4675188" y="2801938"/>
          <p14:tracePt t="8151" x="4675188" y="2814638"/>
          <p14:tracePt t="8158" x="4648200" y="2828925"/>
          <p14:tracePt t="8430" x="4633913" y="2843213"/>
          <p14:tracePt t="8438" x="4633913" y="2855913"/>
          <p14:tracePt t="8486" x="4648200" y="2870200"/>
          <p14:tracePt t="8600" x="4660900" y="2884488"/>
          <p14:tracePt t="8607" x="4660900" y="2897188"/>
          <p14:tracePt t="8622" x="4660900" y="2911475"/>
          <p14:tracePt t="8657" x="4689475" y="2967038"/>
          <p14:tracePt t="8689" x="4689475" y="2994025"/>
          <p14:tracePt t="8725" x="4716463" y="2994025"/>
          <p14:tracePt t="8789" x="4730750" y="2994025"/>
          <p14:tracePt t="8797" x="4730750" y="3008313"/>
          <p14:tracePt t="8805" x="4730750" y="3049588"/>
          <p14:tracePt t="8821" x="4633913" y="3284538"/>
          <p14:tracePt t="8829" x="4483100" y="3546475"/>
          <p14:tracePt t="8837" x="4289425" y="3876675"/>
          <p14:tracePt t="8854" x="4110038" y="4111625"/>
          <p14:tracePt t="8856" x="3916363" y="4346575"/>
          <p14:tracePt t="8861" x="3683000" y="4594225"/>
          <p14:tracePt t="8880" x="3392488" y="4926013"/>
          <p14:tracePt t="8886" x="3295650" y="5049838"/>
          <p14:tracePt t="8893" x="3254375" y="5091113"/>
          <p14:tracePt t="8912" x="3227388" y="5119688"/>
          <p14:tracePt t="8975" x="3200400" y="5064125"/>
          <p14:tracePt t="8992" x="3159125" y="4995863"/>
          <p14:tracePt t="8997" x="3144838" y="4981575"/>
          <p14:tracePt t="9005" x="3130550" y="4967288"/>
          <p14:tracePt t="9013" x="3116263" y="4940300"/>
          <p14:tracePt t="9021" x="3089275" y="4940300"/>
          <p14:tracePt t="9039" x="3048000" y="4911725"/>
          <p14:tracePt t="9055" x="3021013" y="4899025"/>
          <p14:tracePt t="9062" x="3006725" y="4899025"/>
          <p14:tracePt t="9069" x="2992438" y="4884738"/>
          <p14:tracePt t="9086" x="2965450" y="4870450"/>
          <p14:tracePt t="9093" x="2951163" y="4870450"/>
          <p14:tracePt t="9101" x="2936875" y="4843463"/>
          <p14:tracePt t="9118" x="2909888" y="4843463"/>
          <p14:tracePt t="9121" x="2882900" y="4843463"/>
          <p14:tracePt t="9125" x="2868613" y="4829175"/>
          <p14:tracePt t="9146" x="2841625" y="4829175"/>
          <p14:tracePt t="9163" x="2827338" y="4816475"/>
          <p14:tracePt t="9165" x="2759075" y="4816475"/>
          <p14:tracePt t="9173" x="2730500" y="4802188"/>
          <p14:tracePt t="9185" x="2674938" y="4787900"/>
          <p14:tracePt t="9189" x="2606675" y="4773613"/>
          <p14:tracePt t="9225" x="2427288" y="4732338"/>
          <p14:tracePt t="9230" x="2151063" y="4664075"/>
          <p14:tracePt t="9238" x="2097088" y="4649788"/>
          <p14:tracePt t="9260" x="2000250" y="4622800"/>
          <p14:tracePt t="9276" x="1971675" y="4608513"/>
          <p14:tracePt t="9325" x="1944688" y="4594225"/>
          <p14:tracePt t="9351" x="1930400" y="4581525"/>
          <p14:tracePt t="9369" x="1917700" y="4581525"/>
          <p14:tracePt t="9399" x="1903413" y="4567238"/>
          <p14:tracePt t="9417" x="1903413" y="4552950"/>
          <p14:tracePt t="9445" x="1903413" y="4540250"/>
          <p14:tracePt t="9464" x="1889125" y="4525963"/>
          <p14:tracePt t="9502" x="1889125" y="4511675"/>
          <p14:tracePt t="9528" x="1889125" y="4498975"/>
          <p14:tracePt t="9558" x="1903413" y="4484688"/>
          <p14:tracePt t="9561" x="1944688" y="4484688"/>
          <p14:tracePt t="9573" x="1958975" y="4484688"/>
          <p14:tracePt t="9592" x="2012950" y="4484688"/>
          <p14:tracePt t="9609" x="2068513" y="4484688"/>
          <p14:tracePt t="9613" x="2109788" y="4484688"/>
          <p14:tracePt t="9621" x="2151063" y="4484688"/>
          <p14:tracePt t="9640" x="2220913" y="4498975"/>
          <p14:tracePt t="9645" x="2233613" y="4498975"/>
          <p14:tracePt t="9653" x="2262188" y="4498975"/>
          <p14:tracePt t="9672" x="2303463" y="4498975"/>
          <p14:tracePt t="9677" x="2317750" y="4498975"/>
          <p14:tracePt t="9704" x="2344738" y="4498975"/>
          <p14:tracePt t="9997" x="2344738" y="4511675"/>
          <p14:tracePt t="10005" x="2371725" y="4525963"/>
          <p14:tracePt t="10014" x="2371725" y="4540250"/>
          <p14:tracePt t="10054" x="2371725" y="4567238"/>
          <p14:tracePt t="10082" x="2400300" y="4567238"/>
          <p14:tracePt t="10086" x="2400300" y="4594225"/>
          <p14:tracePt t="10109" x="2386013" y="4608513"/>
          <p14:tracePt t="10131" x="2359025" y="4622800"/>
          <p14:tracePt t="10134" x="2274888" y="4664075"/>
          <p14:tracePt t="10141" x="2206625" y="4664075"/>
          <p14:tracePt t="10162" x="2151063" y="4678363"/>
          <p14:tracePt t="10165" x="2124075" y="4678363"/>
          <p14:tracePt t="10173" x="2097088" y="4678363"/>
          <p14:tracePt t="10196" x="2041525" y="4678363"/>
          <p14:tracePt t="10212" x="2012950" y="4678363"/>
          <p14:tracePt t="10214" x="2000250" y="4678363"/>
          <p14:tracePt t="10221" x="1985963" y="4678363"/>
          <p14:tracePt t="10232" x="1971675" y="4691063"/>
          <p14:tracePt t="10237" x="1958975" y="4691063"/>
          <p14:tracePt t="10259" x="1889125" y="4705350"/>
          <p14:tracePt t="10288" x="1833563" y="4719638"/>
          <p14:tracePt t="10291" x="1779588" y="4719638"/>
          <p14:tracePt t="10296" x="1765300" y="4719638"/>
          <p14:tracePt t="10301" x="1738313" y="4719638"/>
          <p14:tracePt t="10312" x="1709738" y="4719638"/>
          <p14:tracePt t="10317" x="1697038" y="4719638"/>
          <p14:tracePt t="10338" x="1668463" y="4719638"/>
          <p14:tracePt t="10355" x="1612900" y="4732338"/>
          <p14:tracePt t="10365" x="1571625" y="4746625"/>
          <p14:tracePt t="10386" x="1503363" y="4760913"/>
          <p14:tracePt t="10403" x="1462088" y="4760913"/>
          <p14:tracePt t="10406" x="1447800" y="4760913"/>
          <p14:tracePt t="10695" x="1462088" y="4760913"/>
          <p14:tracePt t="10702" x="1462088" y="4773613"/>
          <p14:tracePt t="10711" x="1489075" y="4787900"/>
          <p14:tracePt t="10719" x="1530350" y="4787900"/>
          <p14:tracePt t="10755" x="1668463" y="4787900"/>
          <p14:tracePt t="10757" x="1709738" y="4802188"/>
          <p14:tracePt t="10765" x="1724025" y="4816475"/>
          <p14:tracePt t="10784" x="1751013" y="4816475"/>
          <p14:tracePt t="10806" x="1779588" y="4816475"/>
          <p14:tracePt t="10833" x="1806575" y="4816475"/>
          <p14:tracePt t="10837" x="1820863" y="4816475"/>
          <p14:tracePt t="10845" x="1833563" y="4829175"/>
          <p14:tracePt t="10865" x="1847850" y="4829175"/>
          <p14:tracePt t="10882" x="1876425" y="4829175"/>
          <p14:tracePt t="10912" x="1903413" y="4843463"/>
          <p14:tracePt t="10964" x="1930400" y="4843463"/>
          <p14:tracePt t="10966" x="1944688" y="4843463"/>
          <p14:tracePt t="10973" x="1958975" y="4843463"/>
          <p14:tracePt t="11003" x="1985963" y="4857750"/>
          <p14:tracePt t="11006" x="2012950" y="4857750"/>
          <p14:tracePt t="11021" x="2027238" y="4870450"/>
          <p14:tracePt t="11054" x="2041525" y="4870450"/>
          <p14:tracePt t="11069" x="2068513" y="4870450"/>
          <p14:tracePt t="11085" x="2082800" y="4870450"/>
          <p14:tracePt t="11101" x="2109788" y="4870450"/>
          <p14:tracePt t="11132" x="2124075" y="4870450"/>
          <p14:tracePt t="11151" x="2138363" y="4870450"/>
          <p14:tracePt t="11165" x="2151063" y="4870450"/>
          <p14:tracePt t="11181" x="2165350" y="4870450"/>
          <p14:tracePt t="11199" x="2192338" y="4884738"/>
          <p14:tracePt t="11213" x="2206625" y="4884738"/>
          <p14:tracePt t="11259" x="2233613" y="4899025"/>
          <p14:tracePt t="11262" x="2262188" y="4899025"/>
          <p14:tracePt t="11285" x="2274888" y="4899025"/>
          <p14:tracePt t="11293" x="2289175" y="4911725"/>
          <p14:tracePt t="11357" x="2303463" y="4911725"/>
          <p14:tracePt t="11386" x="2317750" y="4911725"/>
          <p14:tracePt t="11450" x="2330450" y="4911725"/>
          <p14:tracePt t="11497" x="2359025" y="4911725"/>
          <p14:tracePt t="11509" x="2371725" y="4911725"/>
          <p14:tracePt t="11519" x="2386013" y="4911725"/>
          <p14:tracePt t="11525" x="2400300" y="4911725"/>
          <p14:tracePt t="11544" x="2427288" y="4926013"/>
          <p14:tracePt t="11561" x="2454275" y="4926013"/>
          <p14:tracePt t="11579" x="2482850" y="4926013"/>
          <p14:tracePt t="11584" x="2495550" y="4926013"/>
          <p14:tracePt t="11589" x="2538413" y="4926013"/>
          <p14:tracePt t="11599" x="2551113" y="4940300"/>
          <p14:tracePt t="11605" x="2579688" y="4940300"/>
          <p14:tracePt t="11624" x="2592388" y="4940300"/>
          <p14:tracePt t="11641" x="2620963" y="4940300"/>
          <p14:tracePt t="11664" x="2633663" y="4940300"/>
          <p14:tracePt t="11669" x="2647950" y="4940300"/>
          <p14:tracePt t="11685" x="2662238" y="4940300"/>
          <p14:tracePt t="11705" x="2689225" y="4940300"/>
          <p14:tracePt t="11723" x="2716213" y="4940300"/>
          <p14:tracePt t="11738" x="2730500" y="4940300"/>
          <p14:tracePt t="11743" x="2759075" y="4953000"/>
          <p14:tracePt t="11760" x="2786063" y="4953000"/>
          <p14:tracePt t="11765" x="2800350" y="4953000"/>
          <p14:tracePt t="11785" x="2827338" y="4953000"/>
          <p14:tracePt t="11789" x="2841625" y="4953000"/>
          <p14:tracePt t="11797" x="2854325" y="4953000"/>
          <p14:tracePt t="11818" x="2868613" y="4953000"/>
          <p14:tracePt t="11821" x="2895600" y="4953000"/>
          <p14:tracePt t="11829" x="2936875" y="4953000"/>
          <p14:tracePt t="11850" x="3006725" y="4953000"/>
          <p14:tracePt t="11853" x="3048000" y="4967288"/>
          <p14:tracePt t="11861" x="3048000" y="4995863"/>
          <p14:tracePt t="11882" x="3103563" y="5022850"/>
          <p14:tracePt t="11899" x="3159125" y="5037138"/>
          <p14:tracePt t="11902" x="3171825" y="5037138"/>
          <p14:tracePt t="11909" x="3213100" y="5037138"/>
          <p14:tracePt t="11930" x="3241675" y="5037138"/>
          <p14:tracePt t="11933" x="3254375" y="5037138"/>
          <p14:tracePt t="11941" x="3295650" y="5037138"/>
          <p14:tracePt t="11965" x="3324225" y="5037138"/>
          <p14:tracePt t="11967" x="3351213" y="5037138"/>
          <p14:tracePt t="11973" x="3379788" y="5037138"/>
          <p14:tracePt t="12010" x="3489325" y="5037138"/>
          <p14:tracePt t="12014" x="3516313" y="5037138"/>
          <p14:tracePt t="12021" x="3544888" y="5037138"/>
          <p14:tracePt t="12029" x="3571875" y="5037138"/>
          <p14:tracePt t="12037" x="3586163" y="5037138"/>
          <p14:tracePt t="12055" x="3627438" y="5037138"/>
          <p14:tracePt t="12074" x="3654425" y="5037138"/>
          <p14:tracePt t="12090" x="3668713" y="5037138"/>
          <p14:tracePt t="12630" x="3668713" y="5022850"/>
          <p14:tracePt t="12685" x="3668713" y="5008563"/>
          <p14:tracePt t="12688" x="3668713" y="4995863"/>
          <p14:tracePt t="12733" x="3654425" y="4981575"/>
          <p14:tracePt t="12781" x="3654425" y="4953000"/>
          <p14:tracePt t="13190" x="3654425" y="4940300"/>
          <p14:tracePt t="13198" x="3668713" y="4940300"/>
          <p14:tracePt t="13245" x="3709988" y="4911725"/>
          <p14:tracePt t="13267" x="3724275" y="4911725"/>
          <p14:tracePt t="13290" x="3751263" y="4884738"/>
          <p14:tracePt t="13315" x="3792538" y="4884738"/>
          <p14:tracePt t="13318" x="3806825" y="4884738"/>
          <p14:tracePt t="13338" x="3848100" y="4857750"/>
          <p14:tracePt t="13342" x="3862388" y="4857750"/>
          <p14:tracePt t="13349" x="3875088" y="4857750"/>
          <p14:tracePt t="13357" x="3889375" y="4857750"/>
          <p14:tracePt t="13379" x="3916363" y="4857750"/>
          <p14:tracePt t="13382" x="3930650" y="4857750"/>
          <p14:tracePt t="13410" x="3957638" y="4857750"/>
          <p14:tracePt t="13459" x="3986213" y="4857750"/>
          <p14:tracePt t="13475" x="3998913" y="4857750"/>
          <p14:tracePt t="13501" x="4013200" y="4857750"/>
          <p14:tracePt t="13538" x="4027488" y="4857750"/>
          <p14:tracePt t="13600" x="4054475" y="4870450"/>
          <p14:tracePt t="13617" x="4068763" y="4870450"/>
          <p14:tracePt t="13623" x="4083050" y="4870450"/>
          <p14:tracePt t="13629" x="4110038" y="4884738"/>
          <p14:tracePt t="13637" x="4124325" y="4884738"/>
          <p14:tracePt t="13645" x="4137025" y="4884738"/>
          <p14:tracePt t="13654" x="4151313" y="4884738"/>
          <p14:tracePt t="13661" x="4165600" y="4884738"/>
          <p14:tracePt t="13680" x="4178300" y="4899025"/>
          <p14:tracePt t="13709" x="4206875" y="4911725"/>
          <p14:tracePt t="13712" x="4219575" y="4911725"/>
          <p14:tracePt t="13725" x="4233863" y="4911725"/>
          <p14:tracePt t="13733" x="4248150" y="4911725"/>
          <p14:tracePt t="13741" x="4262438" y="4926013"/>
          <p14:tracePt t="13749" x="4275138" y="4926013"/>
          <p14:tracePt t="13775" x="4303713" y="4940300"/>
          <p14:tracePt t="13792" x="4316413" y="4940300"/>
          <p14:tracePt t="13807" x="4357688" y="4953000"/>
          <p14:tracePt t="13813" x="4371975" y="4953000"/>
          <p14:tracePt t="13854" x="4386263" y="4953000"/>
          <p14:tracePt t="13901" x="4398963" y="4953000"/>
          <p14:tracePt t="13952" x="4413250" y="4953000"/>
          <p14:tracePt t="13965" x="4440238" y="4953000"/>
          <p14:tracePt t="14061" x="4454525" y="4940300"/>
          <p14:tracePt t="14069" x="4468813" y="4940300"/>
          <p14:tracePt t="14077" x="4468813" y="4926013"/>
          <p14:tracePt t="14108" x="4510088" y="4926013"/>
          <p14:tracePt t="14122" x="4510088" y="4911725"/>
          <p14:tracePt t="14125" x="4524375" y="4899025"/>
          <p14:tracePt t="14142" x="4551363" y="4884738"/>
          <p14:tracePt t="14149" x="4565650" y="4870450"/>
          <p14:tracePt t="14165" x="4578350" y="4857750"/>
          <p14:tracePt t="14181" x="4592638" y="4857750"/>
          <p14:tracePt t="14203" x="4606925" y="4857750"/>
          <p14:tracePt t="14220" x="4619625" y="4829175"/>
          <p14:tracePt t="14229" x="4633913" y="4829175"/>
          <p14:tracePt t="14330" x="4648200" y="4829175"/>
          <p14:tracePt t="14333" x="4660900" y="4829175"/>
          <p14:tracePt t="14341" x="4675188" y="4829175"/>
          <p14:tracePt t="14349" x="4689475" y="4829175"/>
          <p14:tracePt t="14357" x="4703763" y="4829175"/>
          <p14:tracePt t="14366" x="4716463" y="4829175"/>
          <p14:tracePt t="14384" x="4745038" y="4857750"/>
          <p14:tracePt t="14389" x="4772025" y="4857750"/>
          <p14:tracePt t="14410" x="4799013" y="4870450"/>
          <p14:tracePt t="14432" x="4827588" y="4870450"/>
          <p14:tracePt t="14541" x="4840288" y="4870450"/>
          <p14:tracePt t="14549" x="4854575" y="4870450"/>
          <p14:tracePt t="14558" x="4854575" y="4843463"/>
          <p14:tracePt t="14585" x="4868863" y="4843463"/>
          <p14:tracePt t="14602" x="4868863" y="4816475"/>
          <p14:tracePt t="14618" x="4868863" y="4802188"/>
          <p14:tracePt t="15127" x="4868863" y="4773613"/>
          <p14:tracePt t="15158" x="4868863" y="4760913"/>
          <p14:tracePt t="15201" x="4868863" y="4732338"/>
          <p14:tracePt t="15694" x="4868863" y="4719638"/>
          <p14:tracePt t="15997" x="4854575" y="4719638"/>
          <p14:tracePt t="17542" x="4840288" y="4719638"/>
          <p14:tracePt t="17554" x="4827588" y="4732338"/>
          <p14:tracePt t="17576" x="4827588" y="4746625"/>
          <p14:tracePt t="17846" x="4827588" y="4773613"/>
          <p14:tracePt t="17857" x="4813300" y="4773613"/>
          <p14:tracePt t="17863" x="4799013" y="4787900"/>
          <p14:tracePt t="17875" x="4772025" y="4802188"/>
          <p14:tracePt t="17901" x="4689475" y="4816475"/>
          <p14:tracePt t="17905" x="4413250" y="4884738"/>
          <p14:tracePt t="17909" x="4233863" y="4911725"/>
          <p14:tracePt t="17931" x="3957638" y="4981575"/>
          <p14:tracePt t="17934" x="3848100" y="4995863"/>
          <p14:tracePt t="17941" x="3709988" y="5008563"/>
          <p14:tracePt t="17967" x="3489325" y="5008563"/>
          <p14:tracePt t="17973" x="3475038" y="5008563"/>
          <p14:tracePt t="18042" x="3448050" y="5008563"/>
          <p14:tracePt t="18059" x="3421063" y="4995863"/>
          <p14:tracePt t="18065" x="3406775" y="4995863"/>
          <p14:tracePt t="18069" x="3379788" y="4967288"/>
          <p14:tracePt t="18079" x="3336925" y="4967288"/>
          <p14:tracePt t="18085" x="3282950" y="4953000"/>
          <p14:tracePt t="18105" x="3171825" y="4926013"/>
          <p14:tracePt t="18122" x="3116263" y="4911725"/>
          <p14:tracePt t="18138" x="3062288" y="4899025"/>
          <p14:tracePt t="18145" x="3048000" y="4899025"/>
          <p14:tracePt t="18159" x="3033713" y="4899025"/>
          <p14:tracePt t="18165" x="3021013" y="4899025"/>
          <p14:tracePt t="18184" x="2992438" y="4899025"/>
          <p14:tracePt t="18202" x="2979738" y="4899025"/>
          <p14:tracePt t="18218" x="2909888" y="4899025"/>
          <p14:tracePt t="18224" x="2868613" y="4899025"/>
          <p14:tracePt t="18229" x="2813050" y="4899025"/>
          <p14:tracePt t="18239" x="2744788" y="4899025"/>
          <p14:tracePt t="18245" x="2674938" y="4899025"/>
          <p14:tracePt t="18264" x="2579688" y="4899025"/>
          <p14:tracePt t="18282" x="2468563" y="4899025"/>
          <p14:tracePt t="18298" x="2371725" y="4899025"/>
          <p14:tracePt t="18304" x="2330450" y="4899025"/>
          <p14:tracePt t="18309" x="2303463" y="4899025"/>
          <p14:tracePt t="18319" x="2274888" y="4899025"/>
          <p14:tracePt t="18325" x="2262188" y="4899025"/>
          <p14:tracePt t="18344" x="2220913" y="4899025"/>
          <p14:tracePt t="18363" x="2138363" y="4899025"/>
          <p14:tracePt t="18366" x="2082800" y="4884738"/>
          <p14:tracePt t="18373" x="2041525" y="4870450"/>
          <p14:tracePt t="18393" x="1889125" y="4843463"/>
          <p14:tracePt t="18410" x="1724025" y="4802188"/>
          <p14:tracePt t="18416" x="1668463" y="4787900"/>
          <p14:tracePt t="18421" x="1641475" y="4773613"/>
          <p14:tracePt t="18429" x="1612900" y="4773613"/>
          <p14:tracePt t="18437" x="1571625" y="4760913"/>
          <p14:tracePt t="18445" x="1558925" y="4760913"/>
          <p14:tracePt t="18463" x="1530350" y="4760913"/>
          <p14:tracePt t="18465" x="1517650" y="4746625"/>
          <p14:tracePt t="18573" x="1530350" y="4746625"/>
          <p14:tracePt t="18581" x="1571625" y="4760913"/>
          <p14:tracePt t="18589" x="1627188" y="4760913"/>
          <p14:tracePt t="18597" x="1697038" y="4760913"/>
          <p14:tracePt t="18615" x="1862138" y="4802188"/>
          <p14:tracePt t="18633" x="2124075" y="4843463"/>
          <p14:tracePt t="18649" x="2441575" y="4884738"/>
          <p14:tracePt t="18653" x="2606675" y="4884738"/>
          <p14:tracePt t="18661" x="2771775" y="4884738"/>
          <p14:tracePt t="18670" x="2924175" y="4884738"/>
          <p14:tracePt t="18677" x="3033713" y="4884738"/>
          <p14:tracePt t="18694" x="3130550" y="4884738"/>
          <p14:tracePt t="18712" x="3159125" y="4884738"/>
          <p14:tracePt t="18761" x="3159125" y="4899025"/>
          <p14:tracePt t="18777" x="3159125" y="4911725"/>
          <p14:tracePt t="18782" x="3159125" y="4940300"/>
          <p14:tracePt t="18797" x="3130550" y="4940300"/>
          <p14:tracePt t="18951" x="3130550" y="4967288"/>
          <p14:tracePt t="18975" x="3144838" y="4967288"/>
          <p14:tracePt t="18981" x="3159125" y="4967288"/>
          <p14:tracePt t="18996" x="3171825" y="4967288"/>
          <p14:tracePt t="19017" x="3200400" y="4967288"/>
          <p14:tracePt t="19021" x="3213100" y="4967288"/>
          <p14:tracePt t="19029" x="3227388" y="4967288"/>
          <p14:tracePt t="19037" x="3241675" y="4967288"/>
          <p14:tracePt t="19045" x="3254375" y="4967288"/>
          <p14:tracePt t="19078" x="3268663" y="4967288"/>
          <p14:tracePt t="19093" x="3268663" y="4953000"/>
          <p14:tracePt t="19109" x="3295650" y="4953000"/>
          <p14:tracePt t="19126" x="3295650" y="4940300"/>
          <p14:tracePt t="19144" x="3324225" y="4940300"/>
          <p14:tracePt t="19173" x="3324225" y="4926013"/>
          <p14:tracePt t="19219" x="3336925" y="4911725"/>
          <p14:tracePt t="19237" x="3351213" y="4899025"/>
          <p14:tracePt t="19253" x="3379788" y="4899025"/>
          <p14:tracePt t="19276" x="3379788" y="4884738"/>
          <p14:tracePt t="19277" x="3392488" y="4884738"/>
          <p14:tracePt t="19285" x="3392488" y="4870450"/>
          <p14:tracePt t="19302" x="3406775" y="4857750"/>
          <p14:tracePt t="19325" x="3421063" y="4857750"/>
          <p14:tracePt t="19333" x="3433763" y="4843463"/>
          <p14:tracePt t="19501" x="3433763" y="4829175"/>
          <p14:tracePt t="19821" x="3433763" y="4816475"/>
          <p14:tracePt t="19837" x="3406775" y="4802188"/>
          <p14:tracePt t="19859" x="3336925" y="4773613"/>
          <p14:tracePt t="19875" x="3268663" y="4705350"/>
          <p14:tracePt t="19877" x="3213100" y="4664075"/>
          <p14:tracePt t="19885" x="3130550" y="4622800"/>
          <p14:tracePt t="19896" x="3062288" y="4567238"/>
          <p14:tracePt t="19901" x="3006725" y="4540250"/>
          <p14:tracePt t="19921" x="2854325" y="4414838"/>
          <p14:tracePt t="19941" x="2703513" y="4222750"/>
          <p14:tracePt t="19949" x="2662238" y="4181475"/>
          <p14:tracePt t="19975" x="2606675" y="4098925"/>
          <p14:tracePt t="20004" x="2606675" y="4084638"/>
          <p14:tracePt t="20048" x="2620963" y="4084638"/>
          <p14:tracePt t="20053" x="2633663" y="4084638"/>
          <p14:tracePt t="20061" x="2716213" y="4084638"/>
          <p14:tracePt t="20080" x="2841625" y="4125913"/>
          <p14:tracePt t="20098" x="2965450" y="4208463"/>
          <p14:tracePt t="20101" x="3048000" y="4278313"/>
          <p14:tracePt t="20109" x="3130550" y="4305300"/>
          <p14:tracePt t="20128" x="3241675" y="4387850"/>
          <p14:tracePt t="20133" x="3309938" y="4414838"/>
          <p14:tracePt t="20141" x="3336925" y="4429125"/>
          <p14:tracePt t="20159" x="3392488" y="4470400"/>
          <p14:tracePt t="20165" x="3406775" y="4498975"/>
          <p14:tracePt t="20224" x="3421063" y="4498975"/>
          <p14:tracePt t="20241" x="3421063" y="4511675"/>
          <p14:tracePt t="20245" x="3406775" y="4511675"/>
          <p14:tracePt t="20253" x="3365500" y="4511675"/>
          <p14:tracePt t="20262" x="3309938" y="4511675"/>
          <p14:tracePt t="20269" x="3241675" y="4498975"/>
          <p14:tracePt t="20288" x="3062288" y="4443413"/>
          <p14:tracePt t="20304" x="2868613" y="4319588"/>
          <p14:tracePt t="20309" x="2759075" y="4278313"/>
          <p14:tracePt t="20317" x="2662238" y="4208463"/>
          <p14:tracePt t="20349" x="2441575" y="4043363"/>
          <p14:tracePt t="20353" x="2233613" y="3890963"/>
          <p14:tracePt t="20358" x="2151063" y="3822700"/>
          <p14:tracePt t="20365" x="2082800" y="3767138"/>
          <p14:tracePt t="20373" x="2012950" y="3725863"/>
          <p14:tracePt t="20381" x="1985963" y="3684588"/>
          <p14:tracePt t="20399" x="1930400" y="3629025"/>
          <p14:tracePt t="20415" x="1917700" y="3587750"/>
          <p14:tracePt t="20421" x="1917700" y="3573463"/>
          <p14:tracePt t="20429" x="1903413" y="3546475"/>
          <p14:tracePt t="20437" x="1889125" y="3546475"/>
          <p14:tracePt t="20462" x="1889125" y="3532188"/>
          <p14:tracePt t="20479" x="1889125" y="3517900"/>
          <p14:tracePt t="20571" x="1876425" y="3505200"/>
          <p14:tracePt t="20581" x="1876425" y="3490913"/>
          <p14:tracePt t="20589" x="1862138" y="3476625"/>
          <p14:tracePt t="20597" x="1847850" y="3463925"/>
          <p14:tracePt t="20605" x="1833563" y="3449638"/>
          <p14:tracePt t="20621" x="1820863" y="3422650"/>
          <p14:tracePt t="20623" x="1820863" y="3394075"/>
          <p14:tracePt t="20629" x="1806575" y="3381375"/>
          <p14:tracePt t="21062" x="1847850" y="3381375"/>
          <p14:tracePt t="21070" x="1903413" y="3381375"/>
          <p14:tracePt t="21078" x="2012950" y="3381375"/>
          <p14:tracePt t="21085" x="2109788" y="3408363"/>
          <p14:tracePt t="21094" x="2220913" y="3435350"/>
          <p14:tracePt t="21112" x="2509838" y="3490913"/>
          <p14:tracePt t="21130" x="2771775" y="3532188"/>
          <p14:tracePt t="21134" x="2882900" y="3546475"/>
          <p14:tracePt t="21141" x="2965450" y="3573463"/>
          <p14:tracePt t="21161" x="3062288" y="3602038"/>
          <p14:tracePt t="21165" x="3103563" y="3602038"/>
          <p14:tracePt t="21173" x="3144838" y="3614738"/>
          <p14:tracePt t="21191" x="3200400" y="3614738"/>
          <p14:tracePt t="21209" x="3268663" y="3614738"/>
          <p14:tracePt t="21214" x="3309938" y="3614738"/>
          <p14:tracePt t="21221" x="3336925" y="3614738"/>
          <p14:tracePt t="21239" x="3392488" y="3614738"/>
          <p14:tracePt t="21257" x="3462338" y="3614738"/>
          <p14:tracePt t="21261" x="3489325" y="3629025"/>
          <p14:tracePt t="21269" x="3503613" y="3629025"/>
          <p14:tracePt t="21289" x="3530600" y="3643313"/>
          <p14:tracePt t="21301" x="3544888" y="3643313"/>
          <p14:tracePt t="21421" x="3530600" y="3629025"/>
          <p14:tracePt t="21429" x="3516313" y="3629025"/>
          <p14:tracePt t="21438" x="3503613" y="3614738"/>
          <p14:tracePt t="21445" x="3489325" y="3602038"/>
          <p14:tracePt t="21463" x="3421063" y="3573463"/>
          <p14:tracePt t="21480" x="3365500" y="3532188"/>
          <p14:tracePt t="21494" x="3309938" y="3505200"/>
          <p14:tracePt t="21502" x="3295650" y="3490913"/>
          <p14:tracePt t="21509" x="3295650" y="3476625"/>
          <p14:tracePt t="21573" x="3282950" y="3476625"/>
          <p14:tracePt t="21576" x="3282950" y="3463925"/>
          <p14:tracePt t="21581" x="3282950" y="3435350"/>
          <p14:tracePt t="21589" x="3295650" y="3435350"/>
          <p14:tracePt t="21598" x="3309938" y="3422650"/>
          <p14:tracePt t="21605" x="3324225" y="3394075"/>
          <p14:tracePt t="21623" x="3351213" y="3352800"/>
          <p14:tracePt t="21653" x="3421063" y="3311525"/>
          <p14:tracePt t="21656" x="3433763" y="3297238"/>
          <p14:tracePt t="21662" x="3448050" y="3297238"/>
          <p14:tracePt t="21720" x="3462338" y="3297238"/>
          <p14:tracePt t="21736" x="3475038" y="3297238"/>
          <p14:tracePt t="21758" x="3503613" y="3297238"/>
          <p14:tracePt t="21829" x="3516313" y="3311525"/>
          <p14:tracePt t="21837" x="3516313" y="3325813"/>
          <p14:tracePt t="21854" x="3516313" y="3340100"/>
          <p14:tracePt t="21896" x="3516313" y="3367088"/>
          <p14:tracePt t="21901" x="3516313" y="3381375"/>
          <p14:tracePt t="22550" x="3516313" y="3394075"/>
          <p14:tracePt t="22575" x="3530600" y="3394075"/>
          <p14:tracePt t="22582" x="3544888" y="3381375"/>
          <p14:tracePt t="22614" x="3557588" y="3381375"/>
          <p14:tracePt t="22646" x="3557588" y="3367088"/>
          <p14:tracePt t="22653" x="3571875" y="3367088"/>
          <p14:tracePt t="22678" x="3586163" y="3352800"/>
          <p14:tracePt t="22685" x="3600450" y="3340100"/>
          <p14:tracePt t="22846" x="3600450" y="3325813"/>
          <p14:tracePt t="22870" x="3586163" y="3325813"/>
          <p14:tracePt t="22887" x="3530600" y="3311525"/>
          <p14:tracePt t="22893" x="3475038" y="3297238"/>
          <p14:tracePt t="22902" x="3421063" y="3284538"/>
          <p14:tracePt t="22918" x="3282950" y="3228975"/>
          <p14:tracePt t="22926" x="3213100" y="3214688"/>
          <p14:tracePt t="22934" x="3159125" y="3214688"/>
          <p14:tracePt t="22957" x="3033713" y="3173413"/>
          <p14:tracePt t="22965" x="2992438" y="3160713"/>
          <p14:tracePt t="22973" x="2979738" y="3160713"/>
          <p14:tracePt t="22981" x="2965450" y="3146425"/>
          <p14:tracePt t="23134" x="2992438" y="3146425"/>
          <p14:tracePt t="23142" x="3006725" y="3146425"/>
          <p14:tracePt t="23150" x="3033713" y="3146425"/>
          <p14:tracePt t="23158" x="3062288" y="3146425"/>
          <p14:tracePt t="23175" x="3116263" y="3160713"/>
          <p14:tracePt t="23192" x="3171825" y="3173413"/>
          <p14:tracePt t="23197" x="3186113" y="3173413"/>
          <p14:tracePt t="23205" x="3227388" y="3173413"/>
          <p14:tracePt t="23222" x="3268663" y="3173413"/>
          <p14:tracePt t="23229" x="3295650" y="3173413"/>
          <p14:tracePt t="23247" x="3309938" y="3173413"/>
          <p14:tracePt t="23251" x="3336925" y="3173413"/>
          <p14:tracePt t="23288" x="3365500" y="3173413"/>
          <p14:tracePt t="23293" x="3379788" y="3173413"/>
          <p14:tracePt t="23301" x="3392488" y="3173413"/>
          <p14:tracePt t="23317" x="3433763" y="3173413"/>
          <p14:tracePt t="23333" x="3462338" y="3173413"/>
          <p14:tracePt t="23365" x="3475038" y="3173413"/>
          <p14:tracePt t="24101" x="3462338" y="3173413"/>
          <p14:tracePt t="24141" x="3433763" y="3173413"/>
          <p14:tracePt t="24149" x="3433763" y="3160713"/>
          <p14:tracePt t="24180" x="3406775" y="3160713"/>
          <p14:tracePt t="24205" x="3392488" y="3160713"/>
          <p14:tracePt t="24262" x="3379788" y="3146425"/>
          <p14:tracePt t="24317" x="3365500" y="3146425"/>
          <p14:tracePt t="24679" x="3336925" y="3146425"/>
          <p14:tracePt t="24702" x="3324225" y="3160713"/>
          <p14:tracePt t="24718" x="3309938" y="3160713"/>
          <p14:tracePt t="24744" x="3268663" y="3187700"/>
          <p14:tracePt t="24750" x="3254375" y="3187700"/>
          <p14:tracePt t="24769" x="3227388" y="3243263"/>
          <p14:tracePt t="24774" x="3213100" y="3284538"/>
          <p14:tracePt t="24791" x="3186113" y="3311525"/>
          <p14:tracePt t="24794" x="3159125" y="3352800"/>
          <p14:tracePt t="24797" x="3116263" y="3408363"/>
          <p14:tracePt t="24818" x="3048000" y="3560763"/>
          <p14:tracePt t="24821" x="3048000" y="3614738"/>
          <p14:tracePt t="24829" x="3021013" y="3684588"/>
          <p14:tracePt t="24850" x="2992438" y="3835400"/>
          <p14:tracePt t="24853" x="2979738" y="3919538"/>
          <p14:tracePt t="24861" x="2965450" y="3973513"/>
          <p14:tracePt t="24880" x="2951163" y="4098925"/>
          <p14:tracePt t="24885" x="2951163" y="4140200"/>
          <p14:tracePt t="24893" x="2951163" y="4181475"/>
          <p14:tracePt t="24901" x="2951163" y="4235450"/>
          <p14:tracePt t="24909" x="2979738" y="4264025"/>
          <p14:tracePt t="24927" x="2992438" y="4319588"/>
          <p14:tracePt t="24944" x="3021013" y="4360863"/>
          <p14:tracePt t="24949" x="3021013" y="4402138"/>
          <p14:tracePt t="24957" x="3033713" y="4429125"/>
          <p14:tracePt t="24967" x="3062288" y="4443413"/>
          <p14:tracePt t="24973" x="3074988" y="4470400"/>
          <p14:tracePt t="24981" x="3103563" y="4498975"/>
          <p14:tracePt t="25004" x="3130550" y="4525963"/>
          <p14:tracePt t="25020" x="3159125" y="4581525"/>
          <p14:tracePt t="25022" x="3159125" y="4594225"/>
          <p14:tracePt t="25029" x="3186113" y="4608513"/>
          <p14:tracePt t="25037" x="3200400" y="4649788"/>
          <p14:tracePt t="25045" x="3213100" y="4664075"/>
          <p14:tracePt t="25068" x="3241675" y="4691063"/>
          <p14:tracePt t="25084" x="3282950" y="4760913"/>
          <p14:tracePt t="25085" x="3295650" y="4787900"/>
          <p14:tracePt t="25093" x="3324225" y="4829175"/>
          <p14:tracePt t="25104" x="3351213" y="4870450"/>
          <p14:tracePt t="25109" x="3379788" y="4899025"/>
          <p14:tracePt t="25130" x="3433763" y="4967288"/>
          <p14:tracePt t="25146" x="3462338" y="5008563"/>
          <p14:tracePt t="25153" x="3462338" y="5022850"/>
          <p14:tracePt t="25157" x="3489325" y="5037138"/>
          <p14:tracePt t="25192" x="3503613" y="5078413"/>
          <p14:tracePt t="25196" x="3530600" y="5105400"/>
          <p14:tracePt t="25197" x="3544888" y="5105400"/>
          <p14:tracePt t="25205" x="3544888" y="5146675"/>
          <p14:tracePt t="25224" x="3571875" y="5146675"/>
          <p14:tracePt t="25241" x="3600450" y="5175250"/>
          <p14:tracePt t="25245" x="3600450" y="5187950"/>
          <p14:tracePt t="25253" x="3613150" y="5187950"/>
          <p14:tracePt t="25270" x="3627438" y="5187950"/>
          <p14:tracePt t="25289" x="3641725" y="5202238"/>
          <p14:tracePt t="25301" x="3641725" y="5216525"/>
          <p14:tracePt t="25365" x="3654425" y="5216525"/>
          <p14:tracePt t="25382" x="3668713" y="5216525"/>
          <p14:tracePt t="25397" x="3683000" y="5243513"/>
          <p14:tracePt t="25415" x="3695700" y="5257800"/>
          <p14:tracePt t="25445" x="3709988" y="5257800"/>
          <p14:tracePt t="25447" x="3724275" y="5284788"/>
          <p14:tracePt t="26062" x="3724275" y="5270500"/>
          <p14:tracePt t="26069" x="3709988" y="5257800"/>
          <p14:tracePt t="26078" x="3709988" y="5229225"/>
          <p14:tracePt t="26086" x="3668713" y="5187950"/>
          <p14:tracePt t="26102" x="3641725" y="5119688"/>
          <p14:tracePt t="26119" x="3586163" y="5064125"/>
          <p14:tracePt t="26125" x="3571875" y="5022850"/>
          <p14:tracePt t="26133" x="3557588" y="5008563"/>
          <p14:tracePt t="26150" x="3503613" y="4926013"/>
          <p14:tracePt t="26157" x="3475038" y="4899025"/>
          <p14:tracePt t="26165" x="3462338" y="4857750"/>
          <p14:tracePt t="26183" x="3433763" y="4732338"/>
          <p14:tracePt t="26199" x="3433763" y="4649788"/>
          <p14:tracePt t="26205" x="3421063" y="4608513"/>
          <p14:tracePt t="26213" x="3406775" y="4567238"/>
          <p14:tracePt t="26231" x="3392488" y="4484688"/>
          <p14:tracePt t="26247" x="3392488" y="4402138"/>
          <p14:tracePt t="26255" x="3392488" y="4360863"/>
          <p14:tracePt t="26261" x="3392488" y="4319588"/>
          <p14:tracePt t="26279" x="3392488" y="4208463"/>
          <p14:tracePt t="26296" x="3392488" y="4111625"/>
          <p14:tracePt t="26301" x="3392488" y="4084638"/>
          <p14:tracePt t="26309" x="3392488" y="4056063"/>
          <p14:tracePt t="26328" x="3392488" y="4014788"/>
          <p14:tracePt t="26333" x="3392488" y="4002088"/>
          <p14:tracePt t="26359" x="3392488" y="3973513"/>
          <p14:tracePt t="26405" x="3392488" y="3946525"/>
          <p14:tracePt t="26413" x="3392488" y="3932238"/>
          <p14:tracePt t="26421" x="3392488" y="3919538"/>
          <p14:tracePt t="26471" x="3392488" y="3905250"/>
          <p14:tracePt t="26478" x="3392488" y="3890963"/>
          <p14:tracePt t="26519" x="3406775" y="3863975"/>
          <p14:tracePt t="26525" x="3421063" y="3863975"/>
          <p14:tracePt t="26533" x="3433763" y="3849688"/>
          <p14:tracePt t="26552" x="3475038" y="3835400"/>
          <p14:tracePt t="26557" x="3503613" y="3822700"/>
          <p14:tracePt t="26565" x="3544888" y="3781425"/>
          <p14:tracePt t="26583" x="3641725" y="3740150"/>
          <p14:tracePt t="26613" x="3751263" y="3643313"/>
          <p14:tracePt t="26621" x="3778250" y="3629025"/>
          <p14:tracePt t="26629" x="3806825" y="3614738"/>
          <p14:tracePt t="26638" x="3821113" y="3602038"/>
          <p14:tracePt t="26645" x="3821113" y="3587750"/>
          <p14:tracePt t="26662" x="3833813" y="3560763"/>
          <p14:tracePt t="26679" x="3848100" y="3532188"/>
          <p14:tracePt t="26693" x="3862388" y="3532188"/>
          <p14:tracePt t="26724" x="3875088" y="3517900"/>
          <p14:tracePt t="26734" x="3875088" y="3505200"/>
          <p14:tracePt t="26788" x="3889375" y="3490913"/>
          <p14:tracePt t="27518" x="3889375" y="3505200"/>
          <p14:tracePt t="27535" x="3875088" y="3517900"/>
          <p14:tracePt t="27630" x="3862388" y="3532188"/>
          <p14:tracePt t="27646" x="3848100" y="3532188"/>
          <p14:tracePt t="27854" x="3833813" y="3546475"/>
          <p14:tracePt t="27966" x="3833813" y="3560763"/>
          <p14:tracePt t="28069" x="3833813" y="3587750"/>
          <p14:tracePt t="28077" x="3848100" y="3587750"/>
          <p14:tracePt t="28130" x="3862388" y="3629025"/>
          <p14:tracePt t="28135" x="3875088" y="3629025"/>
          <p14:tracePt t="28151" x="3889375" y="3643313"/>
          <p14:tracePt t="28157" x="3903663" y="3643313"/>
          <p14:tracePt t="28177" x="3916363" y="3656013"/>
          <p14:tracePt t="28196" x="3930650" y="3656013"/>
          <p14:tracePt t="28215" x="3944938" y="3656013"/>
          <p14:tracePt t="28221" x="3971925" y="3656013"/>
          <p14:tracePt t="28242" x="3986213" y="3670300"/>
          <p14:tracePt t="28264" x="3998913" y="3670300"/>
          <p14:tracePt t="28289" x="4013200" y="3670300"/>
          <p14:tracePt t="28319" x="4027488" y="3684588"/>
          <p14:tracePt t="28327" x="4041775" y="3684588"/>
          <p14:tracePt t="28353" x="4054475" y="3684588"/>
          <p14:tracePt t="28368" x="4068763" y="3684588"/>
          <p14:tracePt t="28374" x="4068763" y="3697288"/>
          <p14:tracePt t="28400" x="4083050" y="3697288"/>
          <p14:tracePt t="28413" x="4110038" y="3697288"/>
          <p14:tracePt t="28453" x="4124325" y="3697288"/>
          <p14:tracePt t="28469" x="4137025" y="3697288"/>
          <p14:tracePt t="28497" x="4151313" y="3697288"/>
          <p14:tracePt t="28509" x="4165600" y="3684588"/>
          <p14:tracePt t="28529" x="4192588" y="3670300"/>
          <p14:tracePt t="28533" x="4206875" y="3670300"/>
          <p14:tracePt t="28549" x="4219575" y="3643313"/>
          <p14:tracePt t="28624" x="4248150" y="3629025"/>
          <p14:tracePt t="28686" x="4248150" y="3614738"/>
          <p14:tracePt t="28701" x="4262438" y="3614738"/>
          <p14:tracePt t="28723" x="4262438" y="3602038"/>
          <p14:tracePt t="28726" x="4275138" y="3602038"/>
          <p14:tracePt t="28751" x="4303713" y="3573463"/>
          <p14:tracePt t="28768" x="4316413" y="3546475"/>
          <p14:tracePt t="28773" x="4330700" y="3532188"/>
          <p14:tracePt t="28781" x="4330700" y="3517900"/>
          <p14:tracePt t="28800" x="4344988" y="3490913"/>
          <p14:tracePt t="28805" x="4344988" y="3463925"/>
          <p14:tracePt t="28813" x="4357688" y="3449638"/>
          <p14:tracePt t="28830" x="4371975" y="3435350"/>
          <p14:tracePt t="28837" x="4371975" y="3422650"/>
          <p14:tracePt t="28845" x="4371975" y="3408363"/>
          <p14:tracePt t="28876" x="4386263" y="3367088"/>
          <p14:tracePt t="28880" x="4386263" y="3325813"/>
          <p14:tracePt t="28885" x="4386263" y="3311525"/>
          <p14:tracePt t="28915" x="4386263" y="3284538"/>
          <p14:tracePt t="28917" x="4386263" y="3270250"/>
          <p14:tracePt t="28925" x="4386263" y="3255963"/>
          <p14:tracePt t="28960" x="4386263" y="3243263"/>
          <p14:tracePt t="29454" x="4386263" y="3228975"/>
          <p14:tracePt t="29462" x="4371975" y="3228975"/>
          <p14:tracePt t="29581" x="4371975" y="3255963"/>
          <p14:tracePt t="29635" x="4371975" y="3284538"/>
          <p14:tracePt t="29638" x="4371975" y="3297238"/>
          <p14:tracePt t="29646" x="4371975" y="3311525"/>
          <p14:tracePt t="29653" x="4357688" y="3325813"/>
          <p14:tracePt t="29661" x="4344988" y="3340100"/>
          <p14:tracePt t="29685" x="4344988" y="3352800"/>
          <p14:tracePt t="29706" x="4344988" y="3381375"/>
          <p14:tracePt t="29727" x="4344988" y="3408363"/>
          <p14:tracePt t="29755" x="4330700" y="3435350"/>
          <p14:tracePt t="29785" x="4330700" y="3463925"/>
          <p14:tracePt t="29813" x="4330700" y="3476625"/>
          <p14:tracePt t="29834" x="4330700" y="3490913"/>
          <p14:tracePt t="29852" x="4330700" y="3505200"/>
          <p14:tracePt t="29861" x="4330700" y="3517900"/>
          <p14:tracePt t="29881" x="4330700" y="3532188"/>
          <p14:tracePt t="29917" x="4330700" y="3546475"/>
          <p14:tracePt t="31518" x="4316413" y="3560763"/>
          <p14:tracePt t="32822" x="4303713" y="3560763"/>
          <p14:tracePt t="32877" x="4303713" y="3587750"/>
          <p14:tracePt t="32965" x="4303713" y="3602038"/>
          <p14:tracePt t="32982" x="4303713" y="3614738"/>
          <p14:tracePt t="32990" x="4289425" y="3643313"/>
          <p14:tracePt t="33007" x="4275138" y="3670300"/>
          <p14:tracePt t="33021" x="4275138" y="3697288"/>
          <p14:tracePt t="33039" x="4275138" y="3711575"/>
          <p14:tracePt t="33045" x="4262438" y="3725863"/>
          <p14:tracePt t="33053" x="4262438" y="3740150"/>
          <p14:tracePt t="33070" x="4262438" y="3767138"/>
          <p14:tracePt t="33094" x="4262438" y="3794125"/>
          <p14:tracePt t="34142" x="4262438" y="3808413"/>
          <p14:tracePt t="34190" x="4262438" y="3835400"/>
          <p14:tracePt t="34191" x="4248150" y="3849688"/>
          <p14:tracePt t="34213" x="4233863" y="3863975"/>
          <p14:tracePt t="34242" x="4219575" y="3890963"/>
          <p14:tracePt t="34245" x="4219575" y="3905250"/>
          <p14:tracePt t="34259" x="4219575" y="3932238"/>
          <p14:tracePt t="34262" x="4206875" y="3946525"/>
          <p14:tracePt t="34269" x="4206875" y="3960813"/>
          <p14:tracePt t="34277" x="4206875" y="4002088"/>
          <p14:tracePt t="34285" x="4206875" y="4014788"/>
          <p14:tracePt t="34306" x="4206875" y="4070350"/>
          <p14:tracePt t="34309" x="4206875" y="4098925"/>
          <p14:tracePt t="34338" x="4206875" y="4167188"/>
          <p14:tracePt t="34341" x="4206875" y="4194175"/>
          <p14:tracePt t="34349" x="4206875" y="4208463"/>
          <p14:tracePt t="34357" x="4206875" y="4235450"/>
          <p14:tracePt t="34365" x="4206875" y="4264025"/>
          <p14:tracePt t="34386" x="4206875" y="4291013"/>
          <p14:tracePt t="34403" x="4206875" y="4319588"/>
          <p14:tracePt t="34406" x="4206875" y="4332288"/>
          <p14:tracePt t="34425" x="4206875" y="4360863"/>
          <p14:tracePt t="34429" x="4206875" y="4373563"/>
          <p14:tracePt t="34437" x="4206875" y="4387850"/>
          <p14:tracePt t="34452" x="4206875" y="4402138"/>
          <p14:tracePt t="34469" x="4206875" y="4457700"/>
          <p14:tracePt t="34477" x="4206875" y="4470400"/>
          <p14:tracePt t="34498" x="4219575" y="4498975"/>
          <p14:tracePt t="34501" x="4219575" y="4540250"/>
          <p14:tracePt t="34503" x="4233863" y="4567238"/>
          <p14:tracePt t="34509" x="4233863" y="4594225"/>
          <p14:tracePt t="34517" x="4248150" y="4608513"/>
          <p14:tracePt t="34525" x="4248150" y="4637088"/>
          <p14:tracePt t="34547" x="4275138" y="4691063"/>
          <p14:tracePt t="34563" x="4275138" y="4760913"/>
          <p14:tracePt t="34566" x="4275138" y="4816475"/>
          <p14:tracePt t="34573" x="4275138" y="4857750"/>
          <p14:tracePt t="34584" x="4275138" y="4911725"/>
          <p14:tracePt t="34589" x="4275138" y="4953000"/>
          <p14:tracePt t="34611" x="4262438" y="5049838"/>
          <p14:tracePt t="34627" x="4233863" y="5091113"/>
          <p14:tracePt t="34632" x="4233863" y="5119688"/>
          <p14:tracePt t="34657" x="4233863" y="5132388"/>
          <p14:tracePt t="34725" x="4206875" y="5132388"/>
          <p14:tracePt t="34742" x="4192588" y="5146675"/>
          <p14:tracePt t="34768" x="4178300" y="5146675"/>
          <p14:tracePt t="34784" x="4165600" y="5146675"/>
          <p14:tracePt t="34797" x="4137025" y="5146675"/>
          <p14:tracePt t="34892" x="4124325" y="5146675"/>
          <p14:tracePt t="34909" x="4110038" y="5146675"/>
          <p14:tracePt t="34925" x="4095750" y="5146675"/>
          <p14:tracePt t="34945" x="4068763" y="5146675"/>
          <p14:tracePt t="34957" x="4041775" y="5146675"/>
          <p14:tracePt t="34975" x="4027488" y="5146675"/>
          <p14:tracePt t="34981" x="4013200" y="5160963"/>
          <p14:tracePt t="35051" x="3998913" y="5160963"/>
          <p14:tracePt t="35086" x="3986213" y="5160963"/>
          <p14:tracePt t="35125" x="3971925" y="5160963"/>
          <p14:tracePt t="35165" x="3957638" y="5160963"/>
          <p14:tracePt t="35197" x="3944938" y="5160963"/>
          <p14:tracePt t="35253" x="3916363" y="5160963"/>
          <p14:tracePt t="35269" x="3903663" y="5160963"/>
          <p14:tracePt t="35293" x="3875088" y="5160963"/>
          <p14:tracePt t="35309" x="3821113" y="5146675"/>
          <p14:tracePt t="35317" x="3806825" y="5146675"/>
          <p14:tracePt t="35325" x="3792538" y="5132388"/>
          <p14:tracePt t="35333" x="3778250" y="5132388"/>
          <p14:tracePt t="35341" x="3765550" y="5132388"/>
          <p14:tracePt t="35357" x="3751263" y="5132388"/>
          <p14:tracePt t="35373" x="3683000" y="5132388"/>
          <p14:tracePt t="35381" x="3668713" y="5132388"/>
          <p14:tracePt t="35405" x="3654425" y="5132388"/>
          <p14:tracePt t="35566" x="3627438" y="5132388"/>
          <p14:tracePt t="35589" x="3627438" y="5119688"/>
          <p14:tracePt t="37558" x="3613150" y="5119688"/>
          <p14:tracePt t="37613" x="3586163" y="5119688"/>
          <p14:tracePt t="37651" x="3571875" y="5132388"/>
          <p14:tracePt t="37757" x="3544888" y="5132388"/>
          <p14:tracePt t="38937" x="3557588" y="5132388"/>
          <p14:tracePt t="38954" x="3571875" y="5132388"/>
          <p14:tracePt t="38959" x="3571875" y="5146675"/>
          <p14:tracePt t="38988" x="3600450" y="5160963"/>
          <p14:tracePt t="39058" x="3613150" y="5160963"/>
          <p14:tracePt t="39069" x="3627438" y="5160963"/>
          <p14:tracePt t="39079" x="3641725" y="5160963"/>
          <p14:tracePt t="39106" x="3654425" y="5160963"/>
          <p14:tracePt t="39136" x="3668713" y="5160963"/>
          <p14:tracePt t="39678" x="3654425" y="5175250"/>
          <p14:tracePt t="39749" x="3641725" y="5187950"/>
          <p14:tracePt t="39766" x="3627438" y="5202238"/>
          <p14:tracePt t="40053" x="3641725" y="5202238"/>
          <p14:tracePt t="40061" x="3654425" y="5202238"/>
          <p14:tracePt t="40070" x="3668713" y="5202238"/>
          <p14:tracePt t="40077" x="3683000" y="5202238"/>
          <p14:tracePt t="40098" x="3751263" y="5202238"/>
          <p14:tracePt t="40128" x="4013200" y="5202238"/>
          <p14:tracePt t="40134" x="4137025" y="5202238"/>
          <p14:tracePt t="40153" x="4454525" y="5202238"/>
          <p14:tracePt t="40157" x="4633913" y="5202238"/>
          <p14:tracePt t="40178" x="5033963" y="5202238"/>
          <p14:tracePt t="40209" x="6357938" y="5175250"/>
          <p14:tracePt t="40214" x="6757988" y="5078413"/>
          <p14:tracePt t="40221" x="7089775" y="5022850"/>
          <p14:tracePt t="40230" x="7378700" y="4967288"/>
          <p14:tracePt t="40237" x="7640638" y="4911725"/>
          <p14:tracePt t="40255" x="8013700" y="4829175"/>
          <p14:tracePt t="40273" x="8234363" y="4773613"/>
          <p14:tracePt t="40280" x="8316913" y="4760913"/>
          <p14:tracePt t="40285" x="8370888" y="4760913"/>
          <p14:tracePt t="40305" x="8455025" y="4732338"/>
          <p14:tracePt t="40322" x="8509000" y="4732338"/>
          <p14:tracePt t="40327" x="8550275" y="4719638"/>
          <p14:tracePt t="40333" x="8578850" y="4705350"/>
          <p14:tracePt t="40353" x="8620125" y="4691063"/>
          <p14:tracePt t="40369" x="8647113" y="4691063"/>
          <p14:tracePt t="40376" x="8675688" y="4691063"/>
          <p14:tracePt t="40381" x="8702675" y="4678363"/>
          <p14:tracePt t="40401" x="8812213" y="4664075"/>
          <p14:tracePt t="40431" x="9267825" y="4567238"/>
          <p14:tracePt t="40439" x="9420225" y="4525963"/>
          <p14:tracePt t="40445" x="9599613" y="4470400"/>
          <p14:tracePt t="40455" x="9764713" y="4429125"/>
          <p14:tracePt t="40461" x="9917113" y="4402138"/>
          <p14:tracePt t="40481" x="10150475" y="4346575"/>
          <p14:tracePt t="40513" x="10385425" y="4264025"/>
          <p14:tracePt t="40519" x="10440988" y="4249738"/>
          <p14:tracePt t="40525" x="10482263" y="4249738"/>
          <p14:tracePt t="40535" x="10564813" y="4235450"/>
          <p14:tracePt t="40541" x="10647363" y="4222750"/>
          <p14:tracePt t="40561" x="10826750" y="4194175"/>
          <p14:tracePt t="40591" x="11020425" y="4152900"/>
          <p14:tracePt t="40593" x="11226800" y="4140200"/>
          <p14:tracePt t="40600" x="11309350" y="4125913"/>
          <p14:tracePt t="40605" x="11364913" y="4111625"/>
          <p14:tracePt t="40614" x="11406188" y="4098925"/>
          <p14:tracePt t="40621" x="11418888" y="4098925"/>
          <p14:tracePt t="40690" x="11447463" y="4098925"/>
          <p14:tracePt t="40701" x="11474450" y="4084638"/>
          <p14:tracePt t="40709" x="11474450" y="4070350"/>
          <p14:tracePt t="40717" x="11488738" y="4070350"/>
          <p14:tracePt t="40736" x="11515725" y="4070350"/>
          <p14:tracePt t="40741" x="11544300" y="4056063"/>
          <p14:tracePt t="40749" x="11585575" y="4043363"/>
          <p14:tracePt t="40769" x="11653838" y="4043363"/>
          <p14:tracePt t="40786" x="11806238" y="4002088"/>
          <p14:tracePt t="40790" x="11944350" y="3987800"/>
          <p14:tracePt t="40797" x="12080875" y="3973513"/>
          <p14:tracePt t="41454" x="12068175" y="2787650"/>
          <p14:tracePt t="41462" x="12012613" y="2732088"/>
          <p14:tracePt t="41484" x="11903075" y="2676525"/>
          <p14:tracePt t="41487" x="11847513" y="2649538"/>
          <p14:tracePt t="41495" x="11818938" y="2635250"/>
          <p14:tracePt t="41502" x="11806238" y="2608263"/>
          <p14:tracePt t="41518" x="11764963" y="2566988"/>
          <p14:tracePt t="41525" x="11750675" y="2552700"/>
          <p14:tracePt t="41533" x="11723688" y="2511425"/>
          <p14:tracePt t="41550" x="11682413" y="2455863"/>
          <p14:tracePt t="41557" x="11668125" y="2428875"/>
          <p14:tracePt t="41565" x="11639550" y="2387600"/>
          <p14:tracePt t="41582" x="11571288" y="2317750"/>
          <p14:tracePt t="41589" x="11488738" y="2276475"/>
          <p14:tracePt t="41610" x="11406188" y="2220913"/>
          <p14:tracePt t="41627" x="11253788" y="2111375"/>
          <p14:tracePt t="41630" x="11047413" y="2014538"/>
          <p14:tracePt t="41637" x="10964863" y="1946275"/>
          <p14:tracePt t="41645" x="10895013" y="1917700"/>
          <p14:tracePt t="41669" x="10661650" y="1876425"/>
          <p14:tracePt t="41670" x="10564813" y="1849438"/>
          <p14:tracePt t="41690" x="10509250" y="1835150"/>
          <p14:tracePt t="41693" x="10371138" y="1793875"/>
          <p14:tracePt t="41701" x="10288588" y="1766888"/>
          <p14:tracePt t="41722" x="10233025" y="1752600"/>
          <p14:tracePt t="41725" x="10053638" y="1711325"/>
          <p14:tracePt t="41743" x="9874250" y="1682750"/>
          <p14:tracePt t="41749" x="9750425" y="1682750"/>
          <p14:tracePt t="41757" x="9653588" y="1682750"/>
          <p14:tracePt t="41765" x="9544050" y="1682750"/>
          <p14:tracePt t="41788" x="9323388" y="1682750"/>
          <p14:tracePt t="41804" x="9088438" y="1682750"/>
          <p14:tracePt t="41805" x="8991600" y="1682750"/>
          <p14:tracePt t="41813" x="8896350" y="1697038"/>
          <p14:tracePt t="41821" x="8826500" y="1697038"/>
          <p14:tracePt t="41829" x="8743950" y="1711325"/>
          <p14:tracePt t="41852" x="8620125" y="1738313"/>
          <p14:tracePt t="41868" x="8564563" y="1752600"/>
          <p14:tracePt t="41869" x="8523288" y="1766888"/>
          <p14:tracePt t="41877" x="8467725" y="1779588"/>
          <p14:tracePt t="41888" x="8413750" y="1808163"/>
          <p14:tracePt t="41893" x="8358188" y="1808163"/>
          <p14:tracePt t="41913" x="8247063" y="1820863"/>
          <p14:tracePt t="41931" x="8108950" y="1876425"/>
          <p14:tracePt t="41933" x="8026400" y="1890713"/>
          <p14:tracePt t="41941" x="7916863" y="1905000"/>
          <p14:tracePt t="41951" x="7820025" y="1946275"/>
          <p14:tracePt t="41957" x="7723188" y="1958975"/>
          <p14:tracePt t="41979" x="7543800" y="1973263"/>
          <p14:tracePt t="41983" x="7475538" y="2000250"/>
          <p14:tracePt t="41989" x="7405688" y="2014538"/>
          <p14:tracePt t="42012" x="7323138" y="2070100"/>
          <p14:tracePt t="42015" x="7281863" y="2084388"/>
          <p14:tracePt t="42021" x="7267575" y="2097088"/>
          <p14:tracePt t="42043" x="7240588" y="2138363"/>
          <p14:tracePt t="42061" x="7185025" y="2208213"/>
          <p14:tracePt t="42069" x="7185025" y="2235200"/>
          <p14:tracePt t="42080" x="7172325" y="2263775"/>
          <p14:tracePt t="42085" x="7158038" y="2290763"/>
          <p14:tracePt t="42105" x="7143750" y="2400300"/>
          <p14:tracePt t="42123" x="7116763" y="2511425"/>
          <p14:tracePt t="42129" x="7089775" y="2566988"/>
          <p14:tracePt t="42133" x="7034213" y="2690813"/>
          <p14:tracePt t="42144" x="6992938" y="2773363"/>
          <p14:tracePt t="42149" x="6951663" y="2911475"/>
          <p14:tracePt t="42171" x="6910388" y="3063875"/>
          <p14:tracePt t="42188" x="6869113" y="3187700"/>
          <p14:tracePt t="42192" x="6840538" y="3270250"/>
          <p14:tracePt t="42197" x="6826250" y="3325813"/>
          <p14:tracePt t="42219" x="6799263" y="3476625"/>
          <p14:tracePt t="42235" x="6772275" y="3643313"/>
          <p14:tracePt t="42237" x="6772275" y="3697288"/>
          <p14:tracePt t="42245" x="6772275" y="3752850"/>
          <p14:tracePt t="42266" x="6772275" y="3863975"/>
          <p14:tracePt t="42282" x="6772275" y="3960813"/>
          <p14:tracePt t="42285" x="6772275" y="4002088"/>
          <p14:tracePt t="42293" x="6772275" y="4056063"/>
          <p14:tracePt t="42314" x="6772275" y="4140200"/>
          <p14:tracePt t="42331" x="6772275" y="4222750"/>
          <p14:tracePt t="42333" x="6772275" y="4264025"/>
          <p14:tracePt t="42341" x="6772275" y="4319588"/>
          <p14:tracePt t="42349" x="6784975" y="4360863"/>
          <p14:tracePt t="42357" x="6813550" y="4402138"/>
          <p14:tracePt t="42379" x="6826250" y="4470400"/>
          <p14:tracePt t="42381" x="6840538" y="4511675"/>
          <p14:tracePt t="42389" x="6854825" y="4567238"/>
          <p14:tracePt t="42410" x="6869113" y="4649788"/>
          <p14:tracePt t="42415" x="6869113" y="4691063"/>
          <p14:tracePt t="42434" x="6910388" y="4773613"/>
          <p14:tracePt t="42438" x="6910388" y="4816475"/>
          <p14:tracePt t="42472" x="6951663" y="4926013"/>
          <p14:tracePt t="42475" x="7019925" y="5008563"/>
          <p14:tracePt t="42481" x="7061200" y="5049838"/>
          <p14:tracePt t="42485" x="7089775" y="5119688"/>
          <p14:tracePt t="42503" x="7158038" y="5216525"/>
          <p14:tracePt t="42522" x="7199313" y="5270500"/>
          <p14:tracePt t="42529" x="7240588" y="5299075"/>
          <p14:tracePt t="42533" x="7254875" y="5299075"/>
          <p14:tracePt t="42553" x="7310438" y="5326063"/>
          <p14:tracePt t="42570" x="7378700" y="5367338"/>
          <p14:tracePt t="42576" x="7434263" y="5395913"/>
          <p14:tracePt t="42581" x="7488238" y="5408613"/>
          <p14:tracePt t="42602" x="7613650" y="5437188"/>
          <p14:tracePt t="42619" x="7778750" y="5491163"/>
          <p14:tracePt t="42621" x="7847013" y="5519738"/>
          <p14:tracePt t="42629" x="7929563" y="5534025"/>
          <p14:tracePt t="42651" x="8067675" y="5575300"/>
          <p14:tracePt t="42653" x="8123238" y="5575300"/>
          <p14:tracePt t="42661" x="8205788" y="5588000"/>
          <p14:tracePt t="42681" x="8343900" y="5616575"/>
          <p14:tracePt t="42685" x="8413750" y="5616575"/>
          <p14:tracePt t="42693" x="8482013" y="5629275"/>
          <p14:tracePt t="42712" x="8605838" y="5657850"/>
          <p14:tracePt t="42730" x="8716963" y="5670550"/>
          <p14:tracePt t="42733" x="8758238" y="5684838"/>
          <p14:tracePt t="42741" x="8812213" y="5684838"/>
          <p14:tracePt t="42752" x="8896350" y="5684838"/>
          <p14:tracePt t="42757" x="8991600" y="5684838"/>
          <p14:tracePt t="42791" x="9170988" y="5684838"/>
          <p14:tracePt t="42795" x="9337675" y="5699125"/>
          <p14:tracePt t="42801" x="9420225" y="5713413"/>
          <p14:tracePt t="42805" x="9529763" y="5713413"/>
          <p14:tracePt t="42823" x="9667875" y="5713413"/>
          <p14:tracePt t="42840" x="9764713" y="5713413"/>
          <p14:tracePt t="42858" x="9847263" y="5713413"/>
          <p14:tracePt t="42862" x="9874250" y="5713413"/>
          <p14:tracePt t="42869" x="9902825" y="5713413"/>
          <p14:tracePt t="42878" x="9929813" y="5713413"/>
          <p14:tracePt t="42885" x="9944100" y="5713413"/>
          <p14:tracePt t="42904" x="10012363" y="5699125"/>
          <p14:tracePt t="42921" x="10082213" y="5670550"/>
          <p14:tracePt t="42935" x="10179050" y="5657850"/>
          <p14:tracePt t="42943" x="10233025" y="5643563"/>
          <p14:tracePt t="42949" x="10315575" y="5616575"/>
          <p14:tracePt t="42958" x="10399713" y="5602288"/>
          <p14:tracePt t="42965" x="10453688" y="5575300"/>
          <p14:tracePt t="42984" x="10633075" y="5534025"/>
          <p14:tracePt t="43003" x="10771188" y="5478463"/>
          <p14:tracePt t="43006" x="10826750" y="5449888"/>
          <p14:tracePt t="43013" x="10853738" y="5422900"/>
          <p14:tracePt t="43031" x="10909300" y="5381625"/>
          <p14:tracePt t="43050" x="10936288" y="5354638"/>
          <p14:tracePt t="43054" x="10936288" y="5311775"/>
          <p14:tracePt t="43061" x="10950575" y="5270500"/>
          <p14:tracePt t="43070" x="10964863" y="5216525"/>
          <p14:tracePt t="43077" x="10964863" y="5175250"/>
          <p14:tracePt t="43095" x="10991850" y="5091113"/>
          <p14:tracePt t="43111" x="11020425" y="5008563"/>
          <p14:tracePt t="43131" x="11033125" y="4940300"/>
          <p14:tracePt t="43133" x="11033125" y="4911725"/>
          <p14:tracePt t="43141" x="11047413" y="4899025"/>
          <p14:tracePt t="43150" x="11061700" y="4870450"/>
          <p14:tracePt t="43165" x="11061700" y="4843463"/>
          <p14:tracePt t="43167" x="11074400" y="4816475"/>
          <p14:tracePt t="43173" x="11074400" y="4787900"/>
          <p14:tracePt t="43190" x="11088688" y="4719638"/>
          <p14:tracePt t="43198" x="11088688" y="4678363"/>
          <p14:tracePt t="43212" x="11088688" y="4649788"/>
          <p14:tracePt t="43214" x="11088688" y="4637088"/>
          <p14:tracePt t="43221" x="11088688" y="4622800"/>
          <p14:tracePt t="43243" x="11088688" y="4552950"/>
          <p14:tracePt t="43244" x="11088688" y="4525963"/>
          <p14:tracePt t="43253" x="11088688" y="4511675"/>
          <p14:tracePt t="43269" x="11088688" y="4470400"/>
          <p14:tracePt t="43291" x="11074400" y="4414838"/>
          <p14:tracePt t="43294" x="11061700" y="4402138"/>
          <p14:tracePt t="43301" x="11061700" y="4373563"/>
          <p14:tracePt t="43331" x="11047413" y="4319588"/>
          <p14:tracePt t="43335" x="11020425" y="4249738"/>
          <p14:tracePt t="43341" x="10991850" y="4208463"/>
          <p14:tracePt t="43349" x="10977563" y="4167188"/>
          <p14:tracePt t="43358" x="10964863" y="4140200"/>
          <p14:tracePt t="43378" x="10936288" y="4070350"/>
          <p14:tracePt t="43381" x="10936288" y="4043363"/>
          <p14:tracePt t="43398" x="10895013" y="3973513"/>
          <p14:tracePt t="43405" x="10868025" y="3932238"/>
          <p14:tracePt t="43414" x="10853738" y="3905250"/>
          <p14:tracePt t="43422" x="10826750" y="3876675"/>
          <p14:tracePt t="43442" x="10771188" y="3794125"/>
          <p14:tracePt t="43459" x="10715625" y="3725863"/>
          <p14:tracePt t="43462" x="10702925" y="3711575"/>
          <p14:tracePt t="43469" x="10674350" y="3684588"/>
          <p14:tracePt t="43477" x="10674350" y="3670300"/>
          <p14:tracePt t="43485" x="10633075" y="3643313"/>
          <p14:tracePt t="43506" x="10620375" y="3643313"/>
          <p14:tracePt t="43509" x="10591800" y="3629025"/>
          <p14:tracePt t="43525" x="10564813" y="3614738"/>
          <p14:tracePt t="43541" x="10564813" y="3602038"/>
          <p14:tracePt t="43570" x="10536238" y="3602038"/>
          <p14:tracePt t="43588" x="10523538" y="3602038"/>
          <p14:tracePt t="43597" x="10494963" y="3602038"/>
          <p14:tracePt t="43605" x="10482263" y="3587750"/>
          <p14:tracePt t="43613" x="10467975" y="3573463"/>
          <p14:tracePt t="43634" x="10440988" y="3573463"/>
          <p14:tracePt t="43638" x="10385425" y="3560763"/>
          <p14:tracePt t="43656" x="10288588" y="3532188"/>
          <p14:tracePt t="43661" x="10247313" y="3532188"/>
          <p14:tracePt t="43669" x="10233025" y="3517900"/>
          <p14:tracePt t="43685" x="10206038" y="3505200"/>
          <p14:tracePt t="43687" x="10191750" y="3505200"/>
          <p14:tracePt t="43693" x="10164763" y="3476625"/>
          <p14:tracePt t="43715" x="10150475" y="3463925"/>
          <p14:tracePt t="43730" x="10123488" y="3449638"/>
          <p14:tracePt t="43734" x="10082213" y="3422650"/>
          <p14:tracePt t="43741" x="10067925" y="3422650"/>
          <p14:tracePt t="43749" x="10040938" y="3408363"/>
          <p14:tracePt t="43758" x="10026650" y="3381375"/>
          <p14:tracePt t="43793" x="9958388" y="3340100"/>
          <p14:tracePt t="43797" x="9902825" y="3311525"/>
          <p14:tracePt t="43805" x="9888538" y="3311525"/>
          <p14:tracePt t="43818" x="9861550" y="3297238"/>
          <p14:tracePt t="43821" x="9832975" y="3284538"/>
          <p14:tracePt t="43843" x="9820275" y="3270250"/>
          <p14:tracePt t="43860" x="9779000" y="3255963"/>
          <p14:tracePt t="43861" x="9764713" y="3243263"/>
          <p14:tracePt t="43869" x="9764713" y="3228975"/>
          <p14:tracePt t="43881" x="9737725" y="3228975"/>
          <p14:tracePt t="43885" x="9723438" y="3228975"/>
          <p14:tracePt t="43906" x="9696450" y="3214688"/>
          <p14:tracePt t="43923" x="9667875" y="3214688"/>
          <p14:tracePt t="43929" x="9640888" y="3214688"/>
          <p14:tracePt t="43944" x="9626600" y="3201988"/>
          <p14:tracePt t="44061" x="9612313" y="3201988"/>
          <p14:tracePt t="44087" x="9599613" y="3201988"/>
          <p14:tracePt t="44101" x="9585325" y="3228975"/>
          <p14:tracePt t="44182" x="9571038" y="3243263"/>
          <p14:tracePt t="44189" x="9571038" y="3255963"/>
          <p14:tracePt t="44197" x="9544050" y="3255963"/>
          <p14:tracePt t="44205" x="9544050" y="3270250"/>
          <p14:tracePt t="44214" x="9517063" y="3297238"/>
          <p14:tracePt t="44221" x="9475788" y="3311525"/>
          <p14:tracePt t="44241" x="9420225" y="3352800"/>
          <p14:tracePt t="44246" x="9378950" y="3394075"/>
          <p14:tracePt t="44253" x="9364663" y="3408363"/>
          <p14:tracePt t="44272" x="9309100" y="3449638"/>
          <p14:tracePt t="44277" x="9282113" y="3476625"/>
          <p14:tracePt t="44285" x="9267825" y="3517900"/>
          <p14:tracePt t="44304" x="9199563" y="3602038"/>
          <p14:tracePt t="44309" x="9170988" y="3656013"/>
          <p14:tracePt t="44317" x="9158288" y="3684588"/>
          <p14:tracePt t="44334" x="9129713" y="3740150"/>
          <p14:tracePt t="44341" x="9102725" y="3794125"/>
          <p14:tracePt t="44349" x="9102725" y="3808413"/>
          <p14:tracePt t="44366" x="9102725" y="3849688"/>
          <p14:tracePt t="44373" x="9102725" y="3876675"/>
          <p14:tracePt t="44381" x="9075738" y="3905250"/>
          <p14:tracePt t="44400" x="9075738" y="3946525"/>
          <p14:tracePt t="44405" x="9075738" y="3987800"/>
          <p14:tracePt t="44413" x="9061450" y="4002088"/>
          <p14:tracePt t="44430" x="9061450" y="4029075"/>
          <p14:tracePt t="44437" x="9061450" y="4043363"/>
          <p14:tracePt t="44445" x="9061450" y="4056063"/>
          <p14:tracePt t="44462" x="9061450" y="4070350"/>
          <p14:tracePt t="44469" x="9061450" y="4098925"/>
          <p14:tracePt t="44501" x="9061450" y="4111625"/>
          <p14:tracePt t="44526" x="9061450" y="4125913"/>
          <p14:tracePt t="44544" x="9061450" y="4140200"/>
          <p14:tracePt t="44560" x="9075738" y="4152900"/>
          <p14:tracePt t="44565" x="9075738" y="4167188"/>
          <p14:tracePt t="44582" x="9075738" y="4194175"/>
          <p14:tracePt t="44636" x="9075738" y="4222750"/>
          <p14:tracePt t="44639" x="9075738" y="4235450"/>
          <p14:tracePt t="44659" x="9075738" y="4264025"/>
          <p14:tracePt t="44660" x="9075738" y="4278313"/>
          <p14:tracePt t="44669" x="9075738" y="4291013"/>
          <p14:tracePt t="44691" x="9088438" y="4319588"/>
          <p14:tracePt t="44694" x="9088438" y="4332288"/>
          <p14:tracePt t="44701" x="9102725" y="4360863"/>
          <p14:tracePt t="44716" x="9102725" y="4387850"/>
          <p14:tracePt t="44720" x="9117013" y="4414838"/>
          <p14:tracePt t="44725" x="9129713" y="4457700"/>
          <p14:tracePt t="44733" x="9129713" y="4484688"/>
          <p14:tracePt t="44750" x="9144000" y="4525963"/>
          <p14:tracePt t="44757" x="9158288" y="4540250"/>
          <p14:tracePt t="44765" x="9158288" y="4552950"/>
          <p14:tracePt t="44773" x="9158288" y="4567238"/>
          <p14:tracePt t="44781" x="9158288" y="4581525"/>
          <p14:tracePt t="44797" x="9170988" y="4594225"/>
          <p14:tracePt t="44813" x="9170988" y="4608513"/>
          <p14:tracePt t="45111" x="9185275" y="4608513"/>
          <p14:tracePt t="45173" x="9199563" y="4608513"/>
          <p14:tracePt t="45488" x="9212263" y="4608513"/>
          <p14:tracePt t="45495" x="9212263" y="4622800"/>
          <p14:tracePt t="45506" x="9226550" y="4622800"/>
          <p14:tracePt t="45537" x="9226550" y="4637088"/>
          <p14:tracePt t="46238" x="9199563" y="4637088"/>
          <p14:tracePt t="46246" x="9144000" y="4581525"/>
          <p14:tracePt t="46255" x="9075738" y="4525963"/>
          <p14:tracePt t="46263" x="8991600" y="4470400"/>
          <p14:tracePt t="46287" x="8675688" y="4291013"/>
          <p14:tracePt t="46293" x="8578850" y="4208463"/>
          <p14:tracePt t="46311" x="8399463" y="4084638"/>
          <p14:tracePt t="46317" x="8316913" y="4029075"/>
          <p14:tracePt t="46334" x="8261350" y="3960813"/>
          <p14:tracePt t="46337" x="8193088" y="3932238"/>
          <p14:tracePt t="46342" x="8108950" y="3863975"/>
          <p14:tracePt t="46360" x="7943850" y="3767138"/>
          <p14:tracePt t="46365" x="7875588" y="3711575"/>
          <p14:tracePt t="46373" x="7793038" y="3656013"/>
          <p14:tracePt t="46393" x="7613650" y="3517900"/>
          <p14:tracePt t="46409" x="7392988" y="3381375"/>
          <p14:tracePt t="46414" x="7310438" y="3325813"/>
          <p14:tracePt t="46421" x="7226300" y="3270250"/>
          <p14:tracePt t="46429" x="7158038" y="3228975"/>
          <p14:tracePt t="46437" x="7089775" y="3173413"/>
          <p14:tracePt t="46457" x="6951663" y="3090863"/>
          <p14:tracePt t="46473" x="6799263" y="3022600"/>
          <p14:tracePt t="46478" x="6716713" y="2967038"/>
          <p14:tracePt t="46485" x="6648450" y="2911475"/>
          <p14:tracePt t="46503" x="6523038" y="2843213"/>
          <p14:tracePt t="46510" x="6454775" y="2814638"/>
          <p14:tracePt t="46526" x="6413500" y="2787650"/>
          <p14:tracePt t="46527" x="6343650" y="2746375"/>
          <p14:tracePt t="46533" x="6316663" y="2717800"/>
          <p14:tracePt t="46551" x="6261100" y="2676525"/>
          <p14:tracePt t="46568" x="6234113" y="2649538"/>
          <p14:tracePt t="46581" x="6219825" y="2649538"/>
          <p14:tracePt t="46600" x="6192838" y="2635250"/>
          <p14:tracePt t="46617" x="6110288" y="2622550"/>
          <p14:tracePt t="46622" x="6069013" y="2622550"/>
          <p14:tracePt t="46629" x="6027738" y="2608263"/>
          <p14:tracePt t="46649" x="5984875" y="2579688"/>
          <p14:tracePt t="46653" x="5957888" y="2579688"/>
          <p14:tracePt t="46661" x="5943600" y="2579688"/>
          <p14:tracePt t="46681" x="5916613" y="2579688"/>
          <p14:tracePt t="46693" x="5902325" y="2579688"/>
          <p14:tracePt t="46712" x="5875338" y="2579688"/>
          <p14:tracePt t="46729" x="5848350" y="2593975"/>
          <p14:tracePt t="46733" x="5848350" y="2608263"/>
          <p14:tracePt t="46741" x="5819775" y="2608263"/>
          <p14:tracePt t="46760" x="5807075" y="2622550"/>
          <p14:tracePt t="46776" x="5792788" y="2635250"/>
          <p14:tracePt t="46783" x="5778500" y="2649538"/>
          <p14:tracePt t="46789" x="5737225" y="2649538"/>
          <p14:tracePt t="46808" x="5722938" y="2676525"/>
          <p14:tracePt t="46824" x="5695950" y="2676525"/>
          <p14:tracePt t="46830" x="5654675" y="2676525"/>
          <p14:tracePt t="46837" x="5627688" y="2690813"/>
          <p14:tracePt t="46846" x="5599113" y="2705100"/>
          <p14:tracePt t="46853" x="5572125" y="2705100"/>
          <p14:tracePt t="46872" x="5530850" y="2717800"/>
          <p14:tracePt t="46890" x="5461000" y="2732088"/>
          <p14:tracePt t="46893" x="5448300" y="2732088"/>
          <p14:tracePt t="46901" x="5434013" y="2732088"/>
          <p14:tracePt t="46919" x="5419725" y="2746375"/>
          <p14:tracePt t="46925" x="5407025" y="2746375"/>
          <p14:tracePt t="46985" x="5407025" y="2759075"/>
          <p14:tracePt t="47031" x="5378450" y="2773363"/>
          <p14:tracePt t="47642" x="5378450" y="2801938"/>
          <p14:tracePt t="47693" x="5378450" y="2828925"/>
          <p14:tracePt t="47732" x="5378450" y="2843213"/>
          <p14:tracePt t="47821" x="5407025" y="2843213"/>
          <p14:tracePt t="47831" x="5407025" y="2855913"/>
          <p14:tracePt t="47859" x="5434013" y="2855913"/>
          <p14:tracePt t="47875" x="5475288" y="2870200"/>
          <p14:tracePt t="47877" x="5502275" y="2870200"/>
          <p14:tracePt t="47885" x="5516563" y="2870200"/>
          <p14:tracePt t="47895" x="5530850" y="2884488"/>
          <p14:tracePt t="47901" x="5543550" y="2884488"/>
          <p14:tracePt t="47923" x="5572125" y="2884488"/>
          <p14:tracePt t="47940" x="5586413" y="2897188"/>
          <p14:tracePt t="47942" x="5613400" y="2897188"/>
          <p14:tracePt t="47975" x="5654675" y="2911475"/>
          <p14:tracePt t="47981" x="5681663" y="2911475"/>
          <p14:tracePt t="48006" x="5722938" y="2938463"/>
          <p14:tracePt t="48007" x="5751513" y="2981325"/>
          <p14:tracePt t="48024" x="5807075" y="2994025"/>
          <p14:tracePt t="48030" x="5834063" y="3022600"/>
          <p14:tracePt t="48049" x="5902325" y="3076575"/>
          <p14:tracePt t="48055" x="5930900" y="3090863"/>
          <p14:tracePt t="48072" x="5984875" y="3132138"/>
          <p14:tracePt t="48077" x="6013450" y="3146425"/>
          <p14:tracePt t="48098" x="6081713" y="3187700"/>
          <p14:tracePt t="48103" x="6110288" y="3214688"/>
          <p14:tracePt t="48120" x="6137275" y="3243263"/>
          <p14:tracePt t="48125" x="6151563" y="3243263"/>
          <p14:tracePt t="48146" x="6164263" y="3255963"/>
          <p14:tracePt t="48163" x="6164263" y="3270250"/>
          <p14:tracePt t="48168" x="6178550" y="3270250"/>
          <p14:tracePt t="48173" x="6178550" y="3297238"/>
          <p14:tracePt t="48182" x="6192838" y="3297238"/>
          <p14:tracePt t="48189" x="6207125" y="3325813"/>
          <p14:tracePt t="48210" x="6234113" y="3408363"/>
          <p14:tracePt t="48239" x="6248400" y="3490913"/>
          <p14:tracePt t="48243" x="6289675" y="3643313"/>
          <p14:tracePt t="48247" x="6316663" y="3711575"/>
          <p14:tracePt t="48253" x="6316663" y="3794125"/>
          <p14:tracePt t="48262" x="6316663" y="3876675"/>
          <p14:tracePt t="48269" x="6316663" y="3919538"/>
          <p14:tracePt t="48290" x="6316663" y="4014788"/>
          <p14:tracePt t="48306" x="6316663" y="4056063"/>
          <p14:tracePt t="48312" x="6316663" y="4084638"/>
          <p14:tracePt t="48317" x="6316663" y="4111625"/>
          <p14:tracePt t="48354" x="6316663" y="4140200"/>
          <p14:tracePt t="48358" x="6316663" y="4152900"/>
          <p14:tracePt t="48387" x="6289675" y="4208463"/>
          <p14:tracePt t="48403" x="6261100" y="4249738"/>
          <p14:tracePt t="48409" x="6248400" y="4264025"/>
          <p14:tracePt t="48413" x="6234113" y="4278313"/>
          <p14:tracePt t="48433" x="6219825" y="4332288"/>
          <p14:tracePt t="48450" x="6192838" y="4360863"/>
          <p14:tracePt t="48461" x="6178550" y="4387850"/>
          <p14:tracePt t="48482" x="6164263" y="4402138"/>
          <p14:tracePt t="48498" x="6151563" y="4429125"/>
          <p14:tracePt t="48509" x="6137275" y="4457700"/>
          <p14:tracePt t="48530" x="6122988" y="4457700"/>
          <p14:tracePt t="48559" x="6122988" y="4470400"/>
          <p14:tracePt t="48562" x="6122988" y="4484688"/>
          <p14:tracePt t="48567" x="6110288" y="4498975"/>
          <p14:tracePt t="48573" x="6110288" y="4511675"/>
          <p14:tracePt t="48582" x="6096000" y="4511675"/>
          <p14:tracePt t="48589" x="6081713" y="4540250"/>
          <p14:tracePt t="48609" x="6069013" y="4567238"/>
          <p14:tracePt t="48626" x="6040438" y="4608513"/>
          <p14:tracePt t="48631" x="6027738" y="4622800"/>
          <p14:tracePt t="48637" x="6027738" y="4637088"/>
          <p14:tracePt t="48646" x="6027738" y="4664075"/>
          <p14:tracePt t="48653" x="6013450" y="4678363"/>
          <p14:tracePt t="48673" x="5999163" y="4719638"/>
          <p14:tracePt t="48690" x="5984875" y="4773613"/>
          <p14:tracePt t="48695" x="5984875" y="4802188"/>
          <p14:tracePt t="48701" x="5972175" y="4816475"/>
          <p14:tracePt t="48710" x="5957888" y="4829175"/>
          <p14:tracePt t="48717" x="5943600" y="4843463"/>
          <p14:tracePt t="48738" x="5916613" y="4884738"/>
          <p14:tracePt t="48755" x="5889625" y="4926013"/>
          <p14:tracePt t="48757" x="5875338" y="4940300"/>
          <p14:tracePt t="48773" x="5861050" y="4953000"/>
          <p14:tracePt t="49069" x="5848350" y="4967288"/>
          <p14:tracePt t="49094" x="5834063" y="4967288"/>
          <p14:tracePt t="49118" x="5834063" y="4981575"/>
          <p14:tracePt t="49958" x="5834063" y="4967288"/>
          <p14:tracePt t="49968" x="5834063" y="4926013"/>
          <p14:tracePt t="49988" x="5875338" y="4802188"/>
          <p14:tracePt t="49992" x="5902325" y="4746625"/>
          <p14:tracePt t="49998" x="5916613" y="4678363"/>
          <p14:tracePt t="50005" x="5930900" y="4637088"/>
          <p14:tracePt t="50025" x="5930900" y="4567238"/>
          <p14:tracePt t="50043" x="5930900" y="4484688"/>
          <p14:tracePt t="50046" x="5930900" y="4429125"/>
          <p14:tracePt t="50053" x="5930900" y="4402138"/>
          <p14:tracePt t="50061" x="5930900" y="4360863"/>
          <p14:tracePt t="50069" x="5930900" y="4319588"/>
          <p14:tracePt t="50091" x="5930900" y="4235450"/>
          <p14:tracePt t="50107" x="5930900" y="4140200"/>
          <p14:tracePt t="50109" x="5930900" y="4098925"/>
          <p14:tracePt t="50117" x="5930900" y="4056063"/>
          <p14:tracePt t="50140" x="5930900" y="3960813"/>
          <p14:tracePt t="50142" x="5930900" y="3932238"/>
          <p14:tracePt t="50149" x="5930900" y="3890963"/>
          <p14:tracePt t="50171" x="5930900" y="3822700"/>
          <p14:tracePt t="50174" x="5930900" y="3794125"/>
          <p14:tracePt t="50181" x="5930900" y="3752850"/>
          <p14:tracePt t="50201" x="5930900" y="3697288"/>
          <p14:tracePt t="50218" x="5916613" y="3656013"/>
          <p14:tracePt t="50221" x="5916613" y="3629025"/>
          <p14:tracePt t="50229" x="5916613" y="3614738"/>
          <p14:tracePt t="50250" x="5902325" y="3587750"/>
          <p14:tracePt t="50280" x="5889625" y="3546475"/>
          <p14:tracePt t="50283" x="5861050" y="3505200"/>
          <p14:tracePt t="50285" x="5861050" y="3490913"/>
          <p14:tracePt t="50293" x="5834063" y="3463925"/>
          <p14:tracePt t="50303" x="5834063" y="3449638"/>
          <p14:tracePt t="50309" x="5819775" y="3449638"/>
          <p14:tracePt t="50330" x="5792788" y="3408363"/>
          <p14:tracePt t="50346" x="5764213" y="3381375"/>
          <p14:tracePt t="50351" x="5764213" y="3367088"/>
          <p14:tracePt t="50357" x="5764213" y="3352800"/>
          <p14:tracePt t="50367" x="5764213" y="3340100"/>
          <p14:tracePt t="50373" x="5751513" y="3325813"/>
          <p14:tracePt t="50405" x="5751513" y="3311525"/>
          <p14:tracePt t="50440" x="5737225" y="3284538"/>
          <p14:tracePt t="50472" x="5710238" y="3255963"/>
          <p14:tracePt t="50489" x="5695950" y="3228975"/>
          <p14:tracePt t="50493" x="5681663" y="3214688"/>
          <p14:tracePt t="50501" x="5668963" y="3187700"/>
          <p14:tracePt t="50532" x="5627688" y="3132138"/>
          <p14:tracePt t="50536" x="5599113" y="3076575"/>
          <p14:tracePt t="50541" x="5586413" y="3076575"/>
          <p14:tracePt t="50549" x="5572125" y="3076575"/>
          <p14:tracePt t="50570" x="5572125" y="3063875"/>
          <p14:tracePt t="50575" x="5543550" y="3022600"/>
          <p14:tracePt t="50581" x="5516563" y="3008313"/>
          <p14:tracePt t="50911" x="5502275" y="3008313"/>
          <p14:tracePt t="50927" x="5475288" y="3008313"/>
          <p14:tracePt t="50964" x="5407025" y="3008313"/>
          <p14:tracePt t="50982" x="5392738" y="3008313"/>
          <p14:tracePt t="50985" x="5365750" y="3008313"/>
          <p14:tracePt t="50989" x="5351463" y="3008313"/>
          <p14:tracePt t="51013" x="5337175" y="3008313"/>
          <p14:tracePt t="51342" x="5322888" y="3008313"/>
          <p14:tracePt t="51349" x="5310188" y="3008313"/>
          <p14:tracePt t="51357" x="5281613" y="3008313"/>
          <p14:tracePt t="51366" x="5281613" y="2994025"/>
          <p14:tracePt t="51374" x="5254625" y="2981325"/>
          <p14:tracePt t="51396" x="5213350" y="2967038"/>
          <p14:tracePt t="51425" x="5172075" y="2952750"/>
          <p14:tracePt t="51590" x="5172075" y="2925763"/>
          <p14:tracePt t="51607" x="5186363" y="2925763"/>
          <p14:tracePt t="51911" x="5199063" y="2925763"/>
          <p14:tracePt t="51928" x="5227638" y="2925763"/>
          <p14:tracePt t="51965" x="5254625" y="2925763"/>
          <p14:tracePt t="51967" x="5268913" y="2925763"/>
          <p14:tracePt t="51990" x="5322888" y="2925763"/>
          <p14:tracePt t="51994" x="5337175" y="2925763"/>
          <p14:tracePt t="51997" x="5351463" y="2925763"/>
          <p14:tracePt t="52006" x="5365750" y="2925763"/>
          <p14:tracePt t="52013" x="5407025" y="2911475"/>
          <p14:tracePt t="52033" x="5475288" y="2897188"/>
          <p14:tracePt t="52050" x="5543550" y="2884488"/>
          <p14:tracePt t="52054" x="5586413" y="2855913"/>
          <p14:tracePt t="52061" x="5627688" y="2843213"/>
          <p14:tracePt t="52081" x="5751513" y="2828925"/>
          <p14:tracePt t="52085" x="5807075" y="2828925"/>
          <p14:tracePt t="52093" x="5861050" y="2828925"/>
          <p14:tracePt t="52101" x="5943600" y="2828925"/>
          <p14:tracePt t="52109" x="6013450" y="2828925"/>
          <p14:tracePt t="52129" x="6164263" y="2828925"/>
          <p14:tracePt t="52133" x="6248400" y="2828925"/>
          <p14:tracePt t="52141" x="6316663" y="2828925"/>
          <p14:tracePt t="52160" x="6496050" y="2828925"/>
          <p14:tracePt t="52165" x="6592888" y="2828925"/>
          <p14:tracePt t="52182" x="6689725" y="2828925"/>
          <p14:tracePt t="52186" x="6799263" y="2828925"/>
          <p14:tracePt t="52189" x="6896100" y="2828925"/>
          <p14:tracePt t="52209" x="7075488" y="2801938"/>
          <p14:tracePt t="52240" x="7267575" y="2801938"/>
          <p14:tracePt t="52241" x="7446963" y="2801938"/>
          <p14:tracePt t="52245" x="7543800" y="2801938"/>
          <p14:tracePt t="52253" x="7626350" y="2787650"/>
          <p14:tracePt t="52261" x="7696200" y="2787650"/>
          <p14:tracePt t="52269" x="7751763" y="2787650"/>
          <p14:tracePt t="52287" x="7875588" y="2746375"/>
          <p14:tracePt t="52317" x="8067675" y="2705100"/>
          <p14:tracePt t="52325" x="8108950" y="2676525"/>
          <p14:tracePt t="52333" x="8178800" y="2663825"/>
          <p14:tracePt t="52342" x="8220075" y="2649538"/>
          <p14:tracePt t="52349" x="8275638" y="2649538"/>
          <p14:tracePt t="52357" x="8316913" y="2635250"/>
          <p14:tracePt t="52365" x="8385175" y="2608263"/>
          <p14:tracePt t="52394" x="8482013" y="2593975"/>
          <p14:tracePt t="52399" x="8537575" y="2579688"/>
          <p14:tracePt t="52405" x="8578850" y="2579688"/>
          <p14:tracePt t="52413" x="8605838" y="2579688"/>
          <p14:tracePt t="52442" x="8634413" y="2579688"/>
          <p14:tracePt t="52662" x="8647113" y="2579688"/>
          <p14:tracePt t="52706" x="8661400" y="2566988"/>
          <p14:tracePt t="52934" x="8661400" y="2579688"/>
          <p14:tracePt t="52945" x="8661400" y="2593975"/>
          <p14:tracePt t="52979" x="8661400" y="2622550"/>
          <p14:tracePt t="52982" x="8661400" y="2635250"/>
          <p14:tracePt t="53006" x="8661400" y="2649538"/>
          <p14:tracePt t="53009" x="8661400" y="2676525"/>
          <p14:tracePt t="53025" x="8661400" y="2690813"/>
          <p14:tracePt t="53029" x="8661400" y="2705100"/>
          <p14:tracePt t="53050" x="8661400" y="2732088"/>
          <p14:tracePt t="53055" x="8661400" y="2746375"/>
          <p14:tracePt t="53072" x="8675688" y="2773363"/>
          <p14:tracePt t="53098" x="8716963" y="2843213"/>
          <p14:tracePt t="53101" x="8729663" y="2884488"/>
          <p14:tracePt t="53109" x="8743950" y="2897188"/>
          <p14:tracePt t="53118" x="8743950" y="2925763"/>
          <p14:tracePt t="53135" x="8758238" y="2967038"/>
          <p14:tracePt t="53141" x="8758238" y="2994025"/>
          <p14:tracePt t="53149" x="8770938" y="3008313"/>
          <p14:tracePt t="53167" x="8770938" y="3022600"/>
          <p14:tracePt t="53168" x="8785225" y="3049588"/>
          <p14:tracePt t="53173" x="8799513" y="3076575"/>
          <p14:tracePt t="53192" x="8826500" y="3117850"/>
          <p14:tracePt t="53209" x="8840788" y="3160713"/>
          <p14:tracePt t="53213" x="8855075" y="3173413"/>
          <p14:tracePt t="53221" x="8855075" y="3187700"/>
          <p14:tracePt t="53239" x="8867775" y="3214688"/>
          <p14:tracePt t="53270" x="8896350" y="3228975"/>
          <p14:tracePt t="53272" x="8909050" y="3243263"/>
          <p14:tracePt t="53278" x="8909050" y="3255963"/>
          <p14:tracePt t="53285" x="8923338" y="3270250"/>
          <p14:tracePt t="53293" x="8937625" y="3297238"/>
          <p14:tracePt t="53301" x="8937625" y="3311525"/>
          <p14:tracePt t="53320" x="8950325" y="3340100"/>
          <p14:tracePt t="53337" x="8978900" y="3367088"/>
          <p14:tracePt t="53342" x="8991600" y="3381375"/>
          <p14:tracePt t="53349" x="8991600" y="3394075"/>
          <p14:tracePt t="53369" x="9020175" y="3422650"/>
          <p14:tracePt t="53416" x="9047163" y="3435350"/>
          <p14:tracePt t="53462" x="9061450" y="3435350"/>
          <p14:tracePt t="53480" x="9088438" y="3435350"/>
          <p14:tracePt t="53486" x="9102725" y="3435350"/>
          <p14:tracePt t="53493" x="9117013" y="3435350"/>
          <p14:tracePt t="53502" x="9129713" y="3435350"/>
          <p14:tracePt t="53509" x="9144000" y="3435350"/>
          <p14:tracePt t="53528" x="9170988" y="3422650"/>
          <p14:tracePt t="53544" x="9185275" y="3408363"/>
          <p14:tracePt t="53560" x="9212263" y="3394075"/>
          <p14:tracePt t="53565" x="9212263" y="3381375"/>
          <p14:tracePt t="53573" x="9226550" y="3381375"/>
          <p14:tracePt t="53582" x="9240838" y="3381375"/>
          <p14:tracePt t="53589" x="9255125" y="3367088"/>
          <p14:tracePt t="53607" x="9267825" y="3352800"/>
          <p14:tracePt t="53624" x="9296400" y="3340100"/>
          <p14:tracePt t="53639" x="9323388" y="3311525"/>
          <p14:tracePt t="53645" x="9337675" y="3311525"/>
          <p14:tracePt t="53653" x="9350375" y="3284538"/>
          <p14:tracePt t="53661" x="9378950" y="3270250"/>
          <p14:tracePt t="53677" x="9391650" y="3255963"/>
          <p14:tracePt t="53685" x="9420225" y="3243263"/>
          <p14:tracePt t="53702" x="9432925" y="3201988"/>
          <p14:tracePt t="53718" x="9447213" y="3173413"/>
          <p14:tracePt t="53726" x="9447213" y="3160713"/>
          <p14:tracePt t="53733" x="9447213" y="3146425"/>
          <p14:tracePt t="53749" x="9461500" y="3105150"/>
          <p14:tracePt t="53750" x="9475788" y="3090863"/>
          <p14:tracePt t="53767" x="9488488" y="3049588"/>
          <p14:tracePt t="53774" x="9488488" y="3035300"/>
          <p14:tracePt t="53781" x="9488488" y="3022600"/>
          <p14:tracePt t="53789" x="9488488" y="3008313"/>
          <p14:tracePt t="53797" x="9488488" y="2994025"/>
          <p14:tracePt t="53811" x="9488488" y="2981325"/>
          <p14:tracePt t="53829" x="9488488" y="2925763"/>
          <p14:tracePt t="53838" x="9488488" y="2911475"/>
          <p14:tracePt t="53845" x="9475788" y="2897188"/>
          <p14:tracePt t="53878" x="9447213" y="2870200"/>
          <p14:tracePt t="53879" x="9432925" y="2855913"/>
          <p14:tracePt t="53906" x="9420225" y="2828925"/>
          <p14:tracePt t="53921" x="9405938" y="2814638"/>
          <p14:tracePt t="53926" x="9391650" y="2787650"/>
          <p14:tracePt t="53934" x="9378950" y="2787650"/>
          <p14:tracePt t="53959" x="9337675" y="2732088"/>
          <p14:tracePt t="53965" x="9323388" y="2732088"/>
          <p14:tracePt t="53987" x="9296400" y="2705100"/>
          <p14:tracePt t="53992" x="9282113" y="2690813"/>
          <p14:tracePt t="54010" x="9255125" y="2663825"/>
          <p14:tracePt t="54013" x="9240838" y="2649538"/>
          <p14:tracePt t="54036" x="9212263" y="2649538"/>
          <p14:tracePt t="54050" x="9185275" y="2622550"/>
          <p14:tracePt t="54061" x="9170988" y="2608263"/>
          <p14:tracePt t="54082" x="9158288" y="2608263"/>
          <p14:tracePt t="54125" x="9144000" y="2608263"/>
          <p14:tracePt t="54162" x="9117013" y="2608263"/>
          <p14:tracePt t="54179" x="9102725" y="2608263"/>
          <p14:tracePt t="54182" x="9088438" y="2608263"/>
          <p14:tracePt t="54189" x="9061450" y="2608263"/>
          <p14:tracePt t="54205" x="9032875" y="2608263"/>
          <p14:tracePt t="54228" x="9005888" y="2635250"/>
          <p14:tracePt t="54245" x="8950325" y="2663825"/>
          <p14:tracePt t="54253" x="8923338" y="2663825"/>
          <p14:tracePt t="54278" x="8896350" y="2676525"/>
          <p14:tracePt t="54309" x="8882063" y="2705100"/>
          <p14:tracePt t="54338" x="8882063" y="2717800"/>
          <p14:tracePt t="54432" x="8867775" y="2732088"/>
          <p14:tracePt t="54582" x="8867775" y="2746375"/>
          <p14:tracePt t="54605" x="8867775" y="2759075"/>
          <p14:tracePt t="54622" x="8882063" y="2787650"/>
          <p14:tracePt t="54651" x="8882063" y="2801938"/>
          <p14:tracePt t="54672" x="8896350" y="2814638"/>
          <p14:tracePt t="54696" x="8896350" y="2843213"/>
          <p14:tracePt t="54701" x="8923338" y="2843213"/>
          <p14:tracePt t="54718" x="8923338" y="2855913"/>
          <p14:tracePt t="54725" x="8937625" y="2855913"/>
          <p14:tracePt t="54733" x="8937625" y="2870200"/>
          <p14:tracePt t="54752" x="8950325" y="2884488"/>
          <p14:tracePt t="54813" x="8964613" y="2897188"/>
          <p14:tracePt t="54847" x="8964613" y="2911475"/>
          <p14:tracePt t="54853" x="8978900" y="2925763"/>
          <p14:tracePt t="54895" x="8978900" y="2952750"/>
          <p14:tracePt t="54901" x="8991600" y="2967038"/>
          <p14:tracePt t="54924" x="9005888" y="2967038"/>
          <p14:tracePt t="55190" x="9005888" y="2981325"/>
          <p14:tracePt t="55247" x="9020175" y="2994025"/>
          <p14:tracePt t="55254" x="9020175" y="3008313"/>
          <p14:tracePt t="55317" x="9032875" y="3008313"/>
          <p14:tracePt t="55414" x="9047163" y="3008313"/>
          <p14:tracePt t="55450" x="9075738" y="3008313"/>
          <p14:tracePt t="55477" x="9075738" y="2994025"/>
          <p14:tracePt t="55512" x="9088438" y="2981325"/>
          <p14:tracePt t="55515" x="9102725" y="2952750"/>
          <p14:tracePt t="55525" x="9102725" y="2938463"/>
          <p14:tracePt t="55560" x="9102725" y="2911475"/>
          <p14:tracePt t="55579" x="9102725" y="2884488"/>
          <p14:tracePt t="55584" x="9102725" y="2870200"/>
          <p14:tracePt t="55599" x="9102725" y="2855913"/>
          <p14:tracePt t="55605" x="9102725" y="2843213"/>
          <p14:tracePt t="55624" x="9102725" y="2828925"/>
          <p14:tracePt t="55690" x="9102725" y="2814638"/>
          <p14:tracePt t="56021" x="9088438" y="2814638"/>
          <p14:tracePt t="56033" x="9075738" y="2814638"/>
          <p14:tracePt t="56478" x="9061450" y="2814638"/>
          <p14:tracePt t="57766" x="9047163" y="2814638"/>
          <p14:tracePt t="57774" x="9047163" y="2843213"/>
          <p14:tracePt t="57828" x="9032875" y="2870200"/>
          <p14:tracePt t="58078" x="9032875" y="2884488"/>
          <p14:tracePt t="58102" x="9047163" y="2897188"/>
          <p14:tracePt t="58131" x="9047163" y="2911475"/>
          <p14:tracePt t="58133" x="9075738" y="2911475"/>
          <p14:tracePt t="58141" x="9088438" y="2925763"/>
          <p14:tracePt t="58151" x="9088438" y="2938463"/>
          <p14:tracePt t="58157" x="9117013" y="2952750"/>
          <p14:tracePt t="58175" x="9144000" y="2967038"/>
          <p14:tracePt t="58207" x="9158288" y="2981325"/>
          <p14:tracePt t="58209" x="9170988" y="2994025"/>
          <p14:tracePt t="58215" x="9185275" y="2994025"/>
          <p14:tracePt t="58221" x="9185275" y="3008313"/>
          <p14:tracePt t="58325" x="9199563" y="3008313"/>
          <p14:tracePt t="58462" x="9212263" y="3035300"/>
          <p14:tracePt t="58469" x="9226550" y="3035300"/>
          <p14:tracePt t="58485" x="9226550" y="3049588"/>
          <p14:tracePt t="58511" x="9226550" y="3063875"/>
          <p14:tracePt t="58528" x="9226550" y="3076575"/>
          <p14:tracePt t="58544" x="9226550" y="3090863"/>
          <p14:tracePt t="58862" x="9226550" y="3105150"/>
          <p14:tracePt t="58870" x="9226550" y="3117850"/>
          <p14:tracePt t="58878" x="9226550" y="3132138"/>
          <p14:tracePt t="58894" x="9226550" y="3160713"/>
          <p14:tracePt t="58914" x="9226550" y="3187700"/>
          <p14:tracePt t="58918" x="9226550" y="3201988"/>
          <p14:tracePt t="58925" x="9226550" y="3214688"/>
          <p14:tracePt t="58946" x="9240838" y="3228975"/>
          <p14:tracePt t="59023" x="9255125" y="3228975"/>
          <p14:tracePt t="59083" x="9282113" y="3228975"/>
          <p14:tracePt t="59109" x="9282113" y="3214688"/>
          <p14:tracePt t="59398" x="9282113" y="3201988"/>
          <p14:tracePt t="59448" x="9255125" y="3201988"/>
          <p14:tracePt t="59670" x="9240838" y="3201988"/>
          <p14:tracePt t="59714" x="9226550" y="3201988"/>
          <p14:tracePt t="59717" x="9212263" y="3201988"/>
          <p14:tracePt t="59813" x="9199563" y="3201988"/>
          <p14:tracePt t="59861" x="9185275" y="3201988"/>
          <p14:tracePt t="59909" x="9170988" y="3201988"/>
          <p14:tracePt t="59925" x="9144000" y="3201988"/>
          <p14:tracePt t="59957" x="9144000" y="3214688"/>
          <p14:tracePt t="62029" x="9129713" y="3214688"/>
          <p14:tracePt t="62038" x="9129713" y="3228975"/>
          <p14:tracePt t="62045" x="9129713" y="3243263"/>
          <p14:tracePt t="62068" x="9129713" y="3255963"/>
          <p14:tracePt t="62614" x="9129713" y="3243263"/>
          <p14:tracePt t="62622" x="9129713" y="3228975"/>
          <p14:tracePt t="62639" x="9129713" y="3214688"/>
          <p14:tracePt t="62665" x="9102725" y="3187700"/>
          <p14:tracePt t="62670" x="9102725" y="3173413"/>
          <p14:tracePt t="62677" x="9102725" y="3160713"/>
          <p14:tracePt t="62695" x="9102725" y="3146425"/>
          <p14:tracePt t="62701" x="9102725" y="3117850"/>
          <p14:tracePt t="62805" x="9102725" y="3146425"/>
          <p14:tracePt t="62813" x="9102725" y="3173413"/>
          <p14:tracePt t="62821" x="9117013" y="3187700"/>
          <p14:tracePt t="62829" x="9129713" y="3214688"/>
          <p14:tracePt t="62837" x="9144000" y="3243263"/>
          <p14:tracePt t="62851" x="9170988" y="3255963"/>
          <p14:tracePt t="63005" x="9185275" y="3255963"/>
          <p14:tracePt t="63022" x="9185275" y="3243263"/>
          <p14:tracePt t="63042" x="9185275" y="3228975"/>
          <p14:tracePt t="63046" x="9185275" y="3201988"/>
          <p14:tracePt t="63061" x="9185275" y="3173413"/>
          <p14:tracePt t="63064" x="9185275" y="3146425"/>
          <p14:tracePt t="63069" x="9185275" y="3132138"/>
          <p14:tracePt t="63077" x="9185275" y="3117850"/>
          <p14:tracePt t="63085" x="9185275" y="3105150"/>
          <p14:tracePt t="63189" x="9199563" y="3132138"/>
          <p14:tracePt t="63197" x="9226550" y="3146425"/>
          <p14:tracePt t="63205" x="9240838" y="3173413"/>
          <p14:tracePt t="63213" x="9267825" y="3214688"/>
          <p14:tracePt t="63235" x="9296400" y="3243263"/>
          <p14:tracePt t="63252" x="9309100" y="3270250"/>
          <p14:tracePt t="63357" x="9309100" y="3243263"/>
          <p14:tracePt t="63367" x="9309100" y="3228975"/>
          <p14:tracePt t="63373" x="9296400" y="3201988"/>
          <p14:tracePt t="63395" x="9296400" y="3132138"/>
          <p14:tracePt t="63412" x="9267825" y="3090863"/>
          <p14:tracePt t="63413" x="9267825" y="3063875"/>
          <p14:tracePt t="63477" x="9267825" y="3076575"/>
          <p14:tracePt t="63485" x="9267825" y="3105150"/>
          <p14:tracePt t="63495" x="9267825" y="3132138"/>
          <p14:tracePt t="63501" x="9267825" y="3173413"/>
          <p14:tracePt t="63521" x="9267825" y="3228975"/>
          <p14:tracePt t="63540" x="9267825" y="3270250"/>
          <p14:tracePt t="63638" x="9267825" y="3255963"/>
          <p14:tracePt t="63645" x="9267825" y="3243263"/>
          <p14:tracePt t="63656" x="9267825" y="3214688"/>
          <p14:tracePt t="63661" x="9267825" y="3201988"/>
          <p14:tracePt t="63683" x="9240838" y="3146425"/>
          <p14:tracePt t="63712" x="9240838" y="3132138"/>
          <p14:tracePt t="63725" x="9240838" y="3105150"/>
          <p14:tracePt t="63735" x="9226550" y="3105150"/>
          <p14:tracePt t="63741" x="9212263" y="3117850"/>
          <p14:tracePt t="63761" x="9212263" y="3173413"/>
          <p14:tracePt t="63779" x="9212263" y="3228975"/>
          <p14:tracePt t="63781" x="9212263" y="3255963"/>
          <p14:tracePt t="63789" x="9212263" y="3284538"/>
          <p14:tracePt t="63811" x="9212263" y="3325813"/>
          <p14:tracePt t="63890" x="9212263" y="3311525"/>
          <p14:tracePt t="63893" x="9212263" y="3284538"/>
          <p14:tracePt t="63901" x="9212263" y="3243263"/>
          <p14:tracePt t="63912" x="9212263" y="3201988"/>
          <p14:tracePt t="63917" x="9212263" y="3146425"/>
          <p14:tracePt t="63939" x="9212263" y="3049588"/>
          <p14:tracePt t="63959" x="9212263" y="3008313"/>
          <p14:tracePt t="64019" x="9212263" y="3049588"/>
          <p14:tracePt t="64022" x="9212263" y="3076575"/>
          <p14:tracePt t="64029" x="9212263" y="3105150"/>
          <p14:tracePt t="64050" x="9226550" y="3160713"/>
          <p14:tracePt t="64053" x="9226550" y="3187700"/>
          <p14:tracePt t="64061" x="9226550" y="3201988"/>
          <p14:tracePt t="64083" x="9240838" y="3228975"/>
          <p14:tracePt t="64148" x="9255125" y="3228975"/>
          <p14:tracePt t="64178" x="9255125" y="3201988"/>
          <p14:tracePt t="64181" x="9255125" y="3160713"/>
          <p14:tracePt t="64189" x="9255125" y="3117850"/>
          <p14:tracePt t="64211" x="9255125" y="3076575"/>
          <p14:tracePt t="64214" x="9255125" y="3049588"/>
          <p14:tracePt t="64258" x="9240838" y="3049588"/>
          <p14:tracePt t="64261" x="9240838" y="3063875"/>
          <p14:tracePt t="64269" x="9240838" y="3105150"/>
          <p14:tracePt t="64291" x="9240838" y="3201988"/>
          <p14:tracePt t="64294" x="9240838" y="3228975"/>
          <p14:tracePt t="64301" x="9240838" y="3270250"/>
          <p14:tracePt t="64323" x="9240838" y="3311525"/>
          <p14:tracePt t="64354" x="9240838" y="3352800"/>
          <p14:tracePt t="64423" x="9240838" y="3325813"/>
          <p14:tracePt t="64429" x="9240838" y="3297238"/>
          <p14:tracePt t="64439" x="9226550" y="3270250"/>
          <p14:tracePt t="64445" x="9226550" y="3255963"/>
          <p14:tracePt t="64465" x="9226550" y="3228975"/>
          <p14:tracePt t="64535" x="9199563" y="3228975"/>
          <p14:tracePt t="64550" x="9199563" y="3243263"/>
          <p14:tracePt t="64579" x="9185275" y="3243263"/>
          <p14:tracePt t="64937" x="9185275" y="3255963"/>
          <p14:tracePt t="64943" x="9185275" y="3270250"/>
          <p14:tracePt t="64979" x="9170988" y="3284538"/>
          <p14:tracePt t="65517" x="9158288" y="3311525"/>
          <p14:tracePt t="65533" x="9144000" y="3325813"/>
          <p14:tracePt t="65541" x="9144000" y="3340100"/>
          <p14:tracePt t="65558" x="9129713" y="3352800"/>
          <p14:tracePt t="65565" x="9117013" y="3367088"/>
          <p14:tracePt t="65616" x="9117013" y="3394075"/>
          <p14:tracePt t="65910" x="9088438" y="3394075"/>
          <p14:tracePt t="65934" x="9088438" y="3381375"/>
          <p14:tracePt t="66623" x="9075738" y="3381375"/>
          <p14:tracePt t="66629" x="9061450" y="3381375"/>
          <p14:tracePt t="66639" x="9061450" y="3394075"/>
          <p14:tracePt t="66645" x="9032875" y="3394075"/>
          <p14:tracePt t="66664" x="9032875" y="3408363"/>
          <p14:tracePt t="66681" x="8978900" y="3463925"/>
          <p14:tracePt t="66699" x="8964613" y="3476625"/>
          <p14:tracePt t="66702" x="8964613" y="3490913"/>
          <p14:tracePt t="66709" x="8964613" y="3505200"/>
          <p14:tracePt t="66720" x="8964613" y="3517900"/>
          <p14:tracePt t="66746" x="8964613" y="3546475"/>
          <p14:tracePt t="66762" x="8964613" y="3560763"/>
          <p14:tracePt t="66768" x="8978900" y="3560763"/>
          <p14:tracePt t="66773" x="8991600" y="3560763"/>
          <p14:tracePt t="66783" x="9005888" y="3560763"/>
          <p14:tracePt t="66789" x="9020175" y="3560763"/>
          <p14:tracePt t="66811" x="9075738" y="3560763"/>
          <p14:tracePt t="66828" x="9144000" y="3505200"/>
          <p14:tracePt t="66830" x="9158288" y="3490913"/>
          <p14:tracePt t="66837" x="9199563" y="3449638"/>
          <p14:tracePt t="66860" x="9267825" y="3381375"/>
          <p14:tracePt t="66862" x="9282113" y="3340100"/>
          <p14:tracePt t="66869" x="9296400" y="3325813"/>
          <p14:tracePt t="66891" x="9309100" y="3284538"/>
          <p14:tracePt t="66894" x="9309100" y="3255963"/>
          <p14:tracePt t="66922" x="9309100" y="3243263"/>
          <p14:tracePt t="66939" x="9309100" y="3228975"/>
          <p14:tracePt t="66959" x="9309100" y="3214688"/>
          <p14:tracePt t="67021" x="9309100" y="3187700"/>
          <p14:tracePt t="67040" x="9309100" y="3173413"/>
          <p14:tracePt t="67072" x="9323388" y="3146425"/>
          <p14:tracePt t="67097" x="9337675" y="3132138"/>
          <p14:tracePt t="67125" x="9337675" y="3117850"/>
          <p14:tracePt t="67149" x="9337675" y="3105150"/>
          <p14:tracePt t="67165" x="9364663" y="3090863"/>
          <p14:tracePt t="67192" x="9378950" y="3076575"/>
          <p14:tracePt t="67210" x="9391650" y="3049588"/>
          <p14:tracePt t="67213" x="9391650" y="3035300"/>
          <p14:tracePt t="67221" x="9391650" y="3022600"/>
          <p14:tracePt t="67239" x="9391650" y="3008313"/>
          <p14:tracePt t="67257" x="9420225" y="2967038"/>
          <p14:tracePt t="67288" x="9420225" y="2952750"/>
          <p14:tracePt t="67321" x="9420225" y="2925763"/>
          <p14:tracePt t="67333" x="9420225" y="2911475"/>
          <p14:tracePt t="67341" x="9420225" y="2897188"/>
          <p14:tracePt t="67349" x="9420225" y="2884488"/>
          <p14:tracePt t="67369" x="9405938" y="2870200"/>
          <p14:tracePt t="67385" x="9391650" y="2855913"/>
          <p14:tracePt t="67389" x="9378950" y="2843213"/>
          <p14:tracePt t="67429" x="9350375" y="2843213"/>
          <p14:tracePt t="67433" x="9337675" y="2828925"/>
          <p14:tracePt t="67439" x="9323388" y="2828925"/>
          <p14:tracePt t="67463" x="9296400" y="2828925"/>
          <p14:tracePt t="67493" x="9267825" y="2828925"/>
          <p14:tracePt t="67496" x="9240838" y="2828925"/>
          <p14:tracePt t="67501" x="9226550" y="2828925"/>
          <p14:tracePt t="67518" x="9199563" y="2814638"/>
          <p14:tracePt t="67525" x="9185275" y="2801938"/>
          <p14:tracePt t="67542" x="9158288" y="2801938"/>
          <p14:tracePt t="67559" x="9144000" y="2801938"/>
          <p14:tracePt t="67575" x="9129713" y="2801938"/>
          <p14:tracePt t="67581" x="9117013" y="2787650"/>
          <p14:tracePt t="67621" x="9088438" y="2787650"/>
          <p14:tracePt t="67654" x="9088438" y="2773363"/>
          <p14:tracePt t="67669" x="9075738" y="2773363"/>
          <p14:tracePt t="67678" x="9075738" y="2759075"/>
          <p14:tracePt t="67747" x="9047163" y="2746375"/>
          <p14:tracePt t="67781" x="9032875" y="2746375"/>
          <p14:tracePt t="67810" x="9020175" y="2746375"/>
          <p14:tracePt t="67828" x="9005888" y="2746375"/>
          <p14:tracePt t="67845" x="8991600" y="2746375"/>
          <p14:tracePt t="67874" x="8964613" y="2746375"/>
          <p14:tracePt t="67893" x="8950325" y="2759075"/>
          <p14:tracePt t="67910" x="8923338" y="2759075"/>
          <p14:tracePt t="67925" x="8923338" y="2773363"/>
          <p14:tracePt t="67959" x="8909050" y="2801938"/>
          <p14:tracePt t="67965" x="8909050" y="2814638"/>
          <p14:tracePt t="67990" x="8896350" y="2828925"/>
          <p14:tracePt t="67991" x="8882063" y="2855913"/>
          <p14:tracePt t="68012" x="8882063" y="2870200"/>
          <p14:tracePt t="68016" x="8882063" y="2897188"/>
          <p14:tracePt t="68022" x="8867775" y="2911475"/>
          <p14:tracePt t="68030" x="8867775" y="2938463"/>
          <p14:tracePt t="68050" x="8867775" y="2952750"/>
          <p14:tracePt t="68069" x="8867775" y="2981325"/>
          <p14:tracePt t="68070" x="8867775" y="2994025"/>
          <p14:tracePt t="68077" x="8867775" y="3008313"/>
          <p14:tracePt t="68100" x="8867775" y="3035300"/>
          <p14:tracePt t="68116" x="8867775" y="3063875"/>
          <p14:tracePt t="68118" x="8867775" y="3076575"/>
          <p14:tracePt t="68125" x="8882063" y="3076575"/>
          <p14:tracePt t="68147" x="8882063" y="3090863"/>
          <p14:tracePt t="68149" x="8896350" y="3105150"/>
          <p14:tracePt t="68157" x="8909050" y="3105150"/>
          <p14:tracePt t="68177" x="8937625" y="3105150"/>
          <p14:tracePt t="68181" x="8950325" y="3132138"/>
          <p14:tracePt t="68189" x="8991600" y="3132138"/>
          <p14:tracePt t="68210" x="9020175" y="3160713"/>
          <p14:tracePt t="68228" x="9075738" y="3201988"/>
          <p14:tracePt t="68229" x="9088438" y="3201988"/>
          <p14:tracePt t="68257" x="9117013" y="3201988"/>
          <p14:tracePt t="68269" x="9129713" y="3201988"/>
          <p14:tracePt t="68289" x="9144000" y="3201988"/>
          <p14:tracePt t="68317" x="9158288" y="3201988"/>
          <p14:tracePt t="68334" x="9170988" y="3201988"/>
          <p14:tracePt t="68352" x="9185275" y="3201988"/>
          <p14:tracePt t="68368" x="9199563" y="3201988"/>
          <p14:tracePt t="68374" x="9212263" y="3187700"/>
          <p14:tracePt t="68416" x="9226550" y="3173413"/>
          <p14:tracePt t="68445" x="9240838" y="3160713"/>
          <p14:tracePt t="68448" x="9240838" y="3146425"/>
          <p14:tracePt t="68477" x="9240838" y="3132138"/>
          <p14:tracePt t="68496" x="9240838" y="3090863"/>
          <p14:tracePt t="68528" x="9240838" y="3076575"/>
          <p14:tracePt t="68529" x="9226550" y="3063875"/>
          <p14:tracePt t="68533" x="9212263" y="3063875"/>
          <p14:tracePt t="68541" x="9212263" y="3049588"/>
          <p14:tracePt t="68549" x="9199563" y="3049588"/>
          <p14:tracePt t="68877" x="9185275" y="3049588"/>
          <p14:tracePt t="69021" x="9170988" y="3049588"/>
          <p14:tracePt t="69045" x="9170988" y="3035300"/>
          <p14:tracePt t="69054" x="9158288" y="3022600"/>
          <p14:tracePt t="69075" x="9158288" y="3008313"/>
          <p14:tracePt t="69103" x="9144000" y="2994025"/>
          <p14:tracePt t="69197" x="9129713" y="2994025"/>
          <p14:tracePt t="69205" x="9129713" y="3008313"/>
          <p14:tracePt t="69213" x="9129713" y="3022600"/>
          <p14:tracePt t="69398" x="9129713" y="3035300"/>
          <p14:tracePt t="69406" x="9144000" y="3035300"/>
          <p14:tracePt t="69445" x="9240838" y="3035300"/>
          <p14:tracePt t="69447" x="9282113" y="3022600"/>
          <p14:tracePt t="69454" x="9323388" y="3008313"/>
          <p14:tracePt t="69470" x="9447213" y="3008313"/>
          <p14:tracePt t="69491" x="9612313" y="3008313"/>
          <p14:tracePt t="69493" x="9667875" y="3008313"/>
          <p14:tracePt t="69501" x="9737725" y="3008313"/>
          <p14:tracePt t="69517" x="9805988" y="3008313"/>
          <p14:tracePt t="69519" x="9861550" y="3008313"/>
          <p14:tracePt t="69525" x="9917113" y="3008313"/>
          <p14:tracePt t="69533" x="9971088" y="3022600"/>
          <p14:tracePt t="69562" x="10053638" y="3049588"/>
          <p14:tracePt t="69566" x="10220325" y="3090863"/>
          <p14:tracePt t="69574" x="10302875" y="3105150"/>
          <p14:tracePt t="69581" x="10385425" y="3132138"/>
          <p14:tracePt t="69597" x="10482263" y="3160713"/>
          <p14:tracePt t="69613" x="10661650" y="3214688"/>
          <p14:tracePt t="69614" x="10729913" y="3228975"/>
          <p14:tracePt t="69621" x="10785475" y="3243263"/>
          <p14:tracePt t="69629" x="10841038" y="3243263"/>
          <p14:tracePt t="69637" x="10895013" y="3255963"/>
          <p14:tracePt t="69660" x="10991850" y="3284538"/>
          <p14:tracePt t="69663" x="11033125" y="3297238"/>
          <p14:tracePt t="69669" x="11115675" y="3311525"/>
          <p14:tracePt t="69691" x="11253788" y="3311525"/>
          <p14:tracePt t="69693" x="11309350" y="3311525"/>
          <p14:tracePt t="69714" x="11377613" y="3311525"/>
          <p14:tracePt t="69715" x="11461750" y="3311525"/>
          <p14:tracePt t="69718" x="11530013" y="3311525"/>
          <p14:tracePt t="69740" x="11612563" y="3311525"/>
          <p14:tracePt t="69742" x="11653838" y="3311525"/>
          <p14:tracePt t="69749" x="11668125" y="3311525"/>
          <p14:tracePt t="69781" x="11695113" y="3311525"/>
          <p14:tracePt t="69801" x="11709400" y="3311525"/>
          <p14:tracePt t="69821" x="11806238" y="3340100"/>
          <p14:tracePt t="69829" x="11847513" y="3352800"/>
          <p14:tracePt t="69850" x="11944350" y="3367088"/>
          <p14:tracePt t="69854" x="12012613" y="3367088"/>
          <p14:tracePt t="69861" x="12053888" y="3367088"/>
          <p14:tracePt t="69869" x="12080875" y="3367088"/>
          <p14:tracePt t="69877" x="12095163" y="3367088"/>
          <p14:tracePt t="69909" x="12123738" y="3367088"/>
          <p14:tracePt t="69931" x="12150725" y="33670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0"/>
          <p:cNvPicPr preferRelativeResize="0"/>
          <p:nvPr/>
        </p:nvPicPr>
        <p:blipFill rotWithShape="1">
          <a:blip r:embed="rId6">
            <a:alphaModFix/>
          </a:blip>
          <a:srcRect l="23785" t="34673" r="23337" b="34969"/>
          <a:stretch/>
        </p:blipFill>
        <p:spPr>
          <a:xfrm>
            <a:off x="290285" y="914400"/>
            <a:ext cx="11742057" cy="5036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45CC7B-8E85-489E-97D6-01A571891A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987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" x="7681913" y="1311275"/>
          <p14:tracePt t="147" x="8426450" y="1490663"/>
          <p14:tracePt t="151" x="8467725" y="1503363"/>
          <p14:tracePt t="158" x="8523288" y="1503363"/>
          <p14:tracePt t="181" x="8634413" y="1546225"/>
          <p14:tracePt t="195" x="8661400" y="1558925"/>
          <p14:tracePt t="200" x="8758238" y="1655763"/>
          <p14:tracePt t="220" x="8855075" y="1738313"/>
          <p14:tracePt t="222" x="8923338" y="1766888"/>
          <p14:tracePt t="230" x="8978900" y="1820863"/>
          <p14:tracePt t="239" x="9020175" y="1876425"/>
          <p14:tracePt t="261" x="9158288" y="1973263"/>
          <p14:tracePt t="262" x="9212263" y="2014538"/>
          <p14:tracePt t="278" x="9364663" y="2138363"/>
          <p14:tracePt t="286" x="9432925" y="2179638"/>
          <p14:tracePt t="297" x="9475788" y="2220913"/>
          <p14:tracePt t="302" x="9544050" y="2249488"/>
          <p14:tracePt t="324" x="9667875" y="2359025"/>
          <p14:tracePt t="341" x="9791700" y="2443163"/>
          <p14:tracePt t="342" x="9861550" y="2497138"/>
          <p14:tracePt t="350" x="9902825" y="2552700"/>
          <p14:tracePt t="358" x="9971088" y="2593975"/>
          <p14:tracePt t="366" x="10026650" y="2622550"/>
          <p14:tracePt t="376" x="10082213" y="2649538"/>
          <p14:tracePt t="382" x="10109200" y="2663825"/>
          <p14:tracePt t="403" x="10123488" y="2663825"/>
          <p14:tracePt t="424" x="10137775" y="2663825"/>
          <p14:tracePt t="440" x="10164763" y="2663825"/>
          <p14:tracePt t="466" x="10179050" y="2663825"/>
          <p14:tracePt t="514" x="10179050" y="2649538"/>
          <p14:tracePt t="526" x="10206038" y="2649538"/>
          <p14:tracePt t="550" x="10220325" y="2635250"/>
          <p14:tracePt t="670" x="10233025" y="2649538"/>
          <p14:tracePt t="678" x="10247313" y="2649538"/>
          <p14:tracePt t="686" x="10261600" y="2663825"/>
          <p14:tracePt t="695" x="10274300" y="2690813"/>
          <p14:tracePt t="702" x="10302875" y="2705100"/>
          <p14:tracePt t="720" x="10385425" y="2759075"/>
          <p14:tracePt t="739" x="10467975" y="2801938"/>
          <p14:tracePt t="742" x="10494963" y="2814638"/>
          <p14:tracePt t="750" x="10523538" y="2814638"/>
          <p14:tracePt t="759" x="10536238" y="2828925"/>
          <p14:tracePt t="766" x="10550525" y="2843213"/>
          <p14:tracePt t="783" x="10591800" y="2855913"/>
          <p14:tracePt t="800" x="10633075" y="2870200"/>
          <p14:tracePt t="806" x="10688638" y="2925763"/>
          <p14:tracePt t="814" x="10785475" y="2981325"/>
          <p14:tracePt t="822" x="10868025" y="3049588"/>
          <p14:tracePt t="830" x="10991850" y="3117850"/>
          <p14:tracePt t="847" x="11253788" y="3297238"/>
          <p14:tracePt t="864" x="11503025" y="3463925"/>
          <p14:tracePt t="870" x="11612563" y="3560763"/>
          <p14:tracePt t="878" x="11695113" y="3629025"/>
          <p14:tracePt t="887" x="11777663" y="3684588"/>
          <p14:tracePt t="894" x="11860213" y="3740150"/>
          <p14:tracePt t="909" x="11915775" y="3781425"/>
          <p14:tracePt t="924" x="11957050" y="3808413"/>
          <p14:tracePt t="927" x="12109450" y="3849688"/>
          <p14:tracePt t="2158" x="11998325" y="3573463"/>
          <p14:tracePt t="2166" x="11847513" y="3587750"/>
          <p14:tracePt t="2174" x="11682413" y="3587750"/>
          <p14:tracePt t="2182" x="11544300" y="3587750"/>
          <p14:tracePt t="2202" x="11282363" y="3587750"/>
          <p14:tracePt t="2218" x="11115675" y="3587750"/>
          <p14:tracePt t="2223" x="11020425" y="3587750"/>
          <p14:tracePt t="2230" x="10950575" y="3587750"/>
          <p14:tracePt t="2247" x="10756900" y="3587750"/>
          <p14:tracePt t="2266" x="10523538" y="3587750"/>
          <p14:tracePt t="2270" x="10412413" y="3587750"/>
          <p14:tracePt t="2278" x="10315575" y="3587750"/>
          <p14:tracePt t="2296" x="10109200" y="3587750"/>
          <p14:tracePt t="2302" x="10026650" y="3573463"/>
          <p14:tracePt t="2310" x="9929813" y="3560763"/>
          <p14:tracePt t="2328" x="9832975" y="3505200"/>
          <p14:tracePt t="2343" x="9791700" y="3505200"/>
          <p14:tracePt t="2471" x="9779000" y="3490913"/>
          <p14:tracePt t="2487" x="9779000" y="3476625"/>
          <p14:tracePt t="2563" x="9791700" y="3463925"/>
          <p14:tracePt t="2567" x="9791700" y="3449638"/>
          <p14:tracePt t="2604" x="9764713" y="3422650"/>
          <p14:tracePt t="2607" x="9750425" y="3422650"/>
          <p14:tracePt t="2614" x="9723438" y="3408363"/>
          <p14:tracePt t="2632" x="9585325" y="3367088"/>
          <p14:tracePt t="2638" x="9502775" y="3340100"/>
          <p14:tracePt t="2646" x="9391650" y="3297238"/>
          <p14:tracePt t="2664" x="9075738" y="3228975"/>
          <p14:tracePt t="2670" x="8855075" y="3160713"/>
          <p14:tracePt t="2678" x="8509000" y="3035300"/>
          <p14:tracePt t="2695" x="7543800" y="2787650"/>
          <p14:tracePt t="2717" x="6951663" y="2635250"/>
          <p14:tracePt t="2720" x="5654675" y="2317750"/>
          <p14:tracePt t="2726" x="5019675" y="2179638"/>
          <p14:tracePt t="2747" x="3848100" y="1905000"/>
          <p14:tracePt t="2751" x="3324225" y="1752600"/>
          <p14:tracePt t="2758" x="2895600" y="1614488"/>
          <p14:tracePt t="2776" x="2247900" y="1490663"/>
          <p14:tracePt t="2782" x="2027238" y="1435100"/>
          <p14:tracePt t="2790" x="1862138" y="1393825"/>
          <p14:tracePt t="2808" x="1612900" y="1323975"/>
          <p14:tracePt t="2824" x="1503363" y="1296988"/>
          <p14:tracePt t="2830" x="1489075" y="1282700"/>
          <p14:tracePt t="2838" x="1476375" y="1282700"/>
          <p14:tracePt t="2904" x="1476375" y="1270000"/>
          <p14:tracePt t="2910" x="1462088" y="1255713"/>
          <p14:tracePt t="2934" x="1462088" y="1241425"/>
          <p14:tracePt t="2951" x="1447800" y="1228725"/>
          <p14:tracePt t="2958" x="1435100" y="1214438"/>
          <p14:tracePt t="2980" x="1435100" y="1187450"/>
          <p14:tracePt t="2983" x="1379538" y="1117600"/>
          <p14:tracePt t="3001" x="1323975" y="1020763"/>
          <p14:tracePt t="3006" x="1309688" y="979488"/>
          <p14:tracePt t="3029" x="1296988" y="952500"/>
          <p14:tracePt t="3042" x="1282700" y="952500"/>
          <p14:tracePt t="3118" x="1296988" y="952500"/>
          <p14:tracePt t="3126" x="1323975" y="952500"/>
          <p14:tracePt t="3134" x="1365250" y="965200"/>
          <p14:tracePt t="3156" x="1447800" y="979488"/>
          <p14:tracePt t="3174" x="1489075" y="993775"/>
          <p14:tracePt t="3175" x="1503363" y="993775"/>
          <p14:tracePt t="3182" x="1517650" y="993775"/>
          <p14:tracePt t="3203" x="1530350" y="993775"/>
          <p14:tracePt t="3206" x="1544638" y="993775"/>
          <p14:tracePt t="3208" x="1558925" y="993775"/>
          <p14:tracePt t="3214" x="1571625" y="993775"/>
          <p14:tracePt t="3236" x="1585913" y="993775"/>
          <p14:tracePt t="3239" x="1612900" y="993775"/>
          <p14:tracePt t="3256" x="1627188" y="993775"/>
          <p14:tracePt t="3283" x="1641475" y="993775"/>
          <p14:tracePt t="3300" x="1655763" y="993775"/>
          <p14:tracePt t="3303" x="1668463" y="993775"/>
          <p14:tracePt t="3333" x="1682750" y="993775"/>
          <p14:tracePt t="3350" x="1709738" y="993775"/>
          <p14:tracePt t="3412" x="1724025" y="993775"/>
          <p14:tracePt t="3422" x="1738313" y="993775"/>
          <p14:tracePt t="3438" x="1751013" y="993775"/>
          <p14:tracePt t="3460" x="1779588" y="993775"/>
          <p14:tracePt t="3475" x="1792288" y="993775"/>
          <p14:tracePt t="3479" x="1806575" y="993775"/>
          <p14:tracePt t="3507" x="1833563" y="993775"/>
          <p14:tracePt t="3903" x="1847850" y="993775"/>
          <p14:tracePt t="3914" x="1876425" y="1008063"/>
          <p14:tracePt t="3920" x="1903413" y="1008063"/>
          <p14:tracePt t="3944" x="1985963" y="1035050"/>
          <p14:tracePt t="3950" x="2041525" y="1049338"/>
          <p14:tracePt t="3973" x="2165350" y="1076325"/>
          <p14:tracePt t="3975" x="2206625" y="1090613"/>
          <p14:tracePt t="3982" x="2247900" y="1103313"/>
          <p14:tracePt t="4005" x="2330450" y="1117600"/>
          <p14:tracePt t="4007" x="2359025" y="1117600"/>
          <p14:tracePt t="4014" x="2386013" y="1117600"/>
          <p14:tracePt t="4049" x="2427288" y="1117600"/>
          <p14:tracePt t="4052" x="2454275" y="1117600"/>
          <p14:tracePt t="4056" x="2482850" y="1117600"/>
          <p14:tracePt t="4062" x="2524125" y="1131888"/>
          <p14:tracePt t="4083" x="2606675" y="1144588"/>
          <p14:tracePt t="4099" x="2771775" y="1173163"/>
          <p14:tracePt t="4115" x="2868613" y="1173163"/>
          <p14:tracePt t="4121" x="2909888" y="1187450"/>
          <p14:tracePt t="4126" x="2924175" y="1187450"/>
          <p14:tracePt t="4178" x="2936875" y="1187450"/>
          <p14:tracePt t="4183" x="2965450" y="1200150"/>
          <p14:tracePt t="4190" x="2979738" y="1200150"/>
          <p14:tracePt t="4224" x="2992438" y="1200150"/>
          <p14:tracePt t="4228" x="3033713" y="1214438"/>
          <p14:tracePt t="4230" x="3048000" y="1214438"/>
          <p14:tracePt t="4238" x="3089275" y="1228725"/>
          <p14:tracePt t="4248" x="3103563" y="1228725"/>
          <p14:tracePt t="4264" x="3144838" y="1241425"/>
          <p14:tracePt t="4271" x="3159125" y="1241425"/>
          <p14:tracePt t="4292" x="3159125" y="1255713"/>
          <p14:tracePt t="4623" x="3171825" y="1270000"/>
          <p14:tracePt t="4639" x="3171825" y="1282700"/>
          <p14:tracePt t="4663" x="3186113" y="1296988"/>
          <p14:tracePt t="4671" x="3186113" y="1311275"/>
          <p14:tracePt t="4705" x="3186113" y="1323975"/>
          <p14:tracePt t="4710" x="3200400" y="1338263"/>
          <p14:tracePt t="4790" x="3213100" y="1352550"/>
          <p14:tracePt t="5048" x="3227388" y="1352550"/>
          <p14:tracePt t="5095" x="3241675" y="1352550"/>
          <p14:tracePt t="5127" x="3254375" y="1352550"/>
          <p14:tracePt t="5351" x="3268663" y="1366838"/>
          <p14:tracePt t="5368" x="3268663" y="1379538"/>
          <p14:tracePt t="5404" x="3268663" y="1420813"/>
          <p14:tracePt t="5418" x="3268663" y="1435100"/>
          <p14:tracePt t="5421" x="3268663" y="1462088"/>
          <p14:tracePt t="5422" x="3268663" y="1503363"/>
          <p14:tracePt t="5443" x="3254375" y="1573213"/>
          <p14:tracePt t="5447" x="3241675" y="1600200"/>
          <p14:tracePt t="5454" x="3227388" y="1641475"/>
          <p14:tracePt t="5468" x="3200400" y="1670050"/>
          <p14:tracePt t="5487" x="3159125" y="1766888"/>
          <p14:tracePt t="5494" x="3159125" y="1779588"/>
          <p14:tracePt t="5502" x="3159125" y="1793875"/>
          <p14:tracePt t="5566" x="3144838" y="1808163"/>
          <p14:tracePt t="5574" x="3144838" y="1820863"/>
          <p14:tracePt t="5597" x="3130550" y="1849438"/>
          <p14:tracePt t="5613" x="3116263" y="1862138"/>
          <p14:tracePt t="5622" x="3116263" y="1876425"/>
          <p14:tracePt t="5692" x="3116263" y="1890713"/>
          <p14:tracePt t="6367" x="3130550" y="1905000"/>
          <p14:tracePt t="6486" x="3144838" y="1905000"/>
          <p14:tracePt t="6494" x="3144838" y="1917700"/>
          <p14:tracePt t="6518" x="3144838" y="1946275"/>
          <p14:tracePt t="6535" x="3144838" y="1958975"/>
          <p14:tracePt t="6555" x="3144838" y="2000250"/>
          <p14:tracePt t="6583" x="3144838" y="2041525"/>
          <p14:tracePt t="6586" x="3144838" y="2084388"/>
          <p14:tracePt t="6592" x="3144838" y="2111375"/>
          <p14:tracePt t="6598" x="3144838" y="2125663"/>
          <p14:tracePt t="6606" x="3144838" y="2138363"/>
          <p14:tracePt t="6614" x="3144838" y="2166938"/>
          <p14:tracePt t="6622" x="3144838" y="2193925"/>
          <p14:tracePt t="6638" x="3144838" y="2276475"/>
          <p14:tracePt t="6646" x="3144838" y="2332038"/>
          <p14:tracePt t="6655" x="3144838" y="2373313"/>
          <p14:tracePt t="6669" x="3144838" y="2414588"/>
          <p14:tracePt t="6671" x="3144838" y="2443163"/>
          <p14:tracePt t="6678" x="3144838" y="2470150"/>
          <p14:tracePt t="6697" x="3144838" y="2552700"/>
          <p14:tracePt t="6714" x="3144838" y="2635250"/>
          <p14:tracePt t="6718" x="3144838" y="2676525"/>
          <p14:tracePt t="6726" x="3144838" y="2705100"/>
          <p14:tracePt t="6749" x="3144838" y="2746375"/>
          <p14:tracePt t="6751" x="3144838" y="2773363"/>
          <p14:tracePt t="6758" x="3144838" y="2801938"/>
          <p14:tracePt t="6777" x="3144838" y="2814638"/>
          <p14:tracePt t="6793" x="3144838" y="2843213"/>
          <p14:tracePt t="6798" x="3144838" y="2855913"/>
          <p14:tracePt t="6857" x="3144838" y="2870200"/>
          <p14:tracePt t="6888" x="3144838" y="2884488"/>
          <p14:tracePt t="6904" x="3144838" y="2897188"/>
          <p14:tracePt t="6910" x="3144838" y="2911475"/>
          <p14:tracePt t="6918" x="3144838" y="2925763"/>
          <p14:tracePt t="6927" x="3144838" y="2938463"/>
          <p14:tracePt t="6934" x="3144838" y="2952750"/>
          <p14:tracePt t="6952" x="3144838" y="3022600"/>
          <p14:tracePt t="6967" x="3144838" y="3090863"/>
          <p14:tracePt t="6983" x="3144838" y="3173413"/>
          <p14:tracePt t="6990" x="3144838" y="3201988"/>
          <p14:tracePt t="6998" x="3144838" y="3228975"/>
          <p14:tracePt t="7006" x="3144838" y="3243263"/>
          <p14:tracePt t="7014" x="3144838" y="3255963"/>
          <p14:tracePt t="7423" x="3144838" y="3270250"/>
          <p14:tracePt t="7431" x="3144838" y="3284538"/>
          <p14:tracePt t="7440" x="3144838" y="3311525"/>
          <p14:tracePt t="7447" x="3144838" y="3340100"/>
          <p14:tracePt t="7476" x="3144838" y="3422650"/>
          <p14:tracePt t="7478" x="3144838" y="3449638"/>
          <p14:tracePt t="7496" x="3144838" y="3505200"/>
          <p14:tracePt t="7502" x="3159125" y="3517900"/>
          <p14:tracePt t="7510" x="3159125" y="3546475"/>
          <p14:tracePt t="7528" x="3159125" y="3573463"/>
          <p14:tracePt t="7545" x="3159125" y="3587750"/>
          <p14:tracePt t="7550" x="3159125" y="3614738"/>
          <p14:tracePt t="7566" x="3171825" y="3629025"/>
          <p14:tracePt t="7574" x="3171825" y="3656013"/>
          <p14:tracePt t="7604" x="3171825" y="3684588"/>
          <p14:tracePt t="7606" x="3186113" y="3725863"/>
          <p14:tracePt t="7615" x="3200400" y="3740150"/>
          <p14:tracePt t="7622" x="3200400" y="3767138"/>
          <p14:tracePt t="7638" x="3200400" y="3808413"/>
          <p14:tracePt t="7654" x="3227388" y="3863975"/>
          <p14:tracePt t="7668" x="3241675" y="3890963"/>
          <p14:tracePt t="7671" x="3241675" y="3946525"/>
          <p14:tracePt t="7678" x="3241675" y="3987800"/>
          <p14:tracePt t="7686" x="3241675" y="4002088"/>
          <p14:tracePt t="7694" x="3241675" y="4043363"/>
          <p14:tracePt t="7702" x="3241675" y="4070350"/>
          <p14:tracePt t="7717" x="3241675" y="4111625"/>
          <p14:tracePt t="7736" x="3254375" y="4208463"/>
          <p14:tracePt t="7742" x="3254375" y="4249738"/>
          <p14:tracePt t="7750" x="3254375" y="4278313"/>
          <p14:tracePt t="7767" x="3268663" y="4305300"/>
          <p14:tracePt t="7769" x="3268663" y="4319588"/>
          <p14:tracePt t="7774" x="3268663" y="4346575"/>
          <p14:tracePt t="7814" x="3268663" y="4360863"/>
          <p14:tracePt t="7864" x="3268663" y="4387850"/>
          <p14:tracePt t="7878" x="3268663" y="4402138"/>
          <p14:tracePt t="7895" x="3268663" y="4414838"/>
          <p14:tracePt t="7910" x="3268663" y="4443413"/>
          <p14:tracePt t="7926" x="3268663" y="4457700"/>
          <p14:tracePt t="7941" x="3268663" y="4470400"/>
          <p14:tracePt t="7944" x="3254375" y="4498975"/>
          <p14:tracePt t="7951" x="3254375" y="4511675"/>
          <p14:tracePt t="7958" x="3254375" y="4525963"/>
          <p14:tracePt t="7975" x="3241675" y="4552950"/>
          <p14:tracePt t="7991" x="3241675" y="4567238"/>
          <p14:tracePt t="8994" x="3227388" y="4540250"/>
          <p14:tracePt t="9000" x="3213100" y="4511675"/>
          <p14:tracePt t="9007" x="3213100" y="4484688"/>
          <p14:tracePt t="9014" x="3213100" y="4429125"/>
          <p14:tracePt t="9022" x="3200400" y="4373563"/>
          <p14:tracePt t="9039" x="3144838" y="4208463"/>
          <p14:tracePt t="9058" x="3089275" y="4014788"/>
          <p14:tracePt t="9073" x="3048000" y="3863975"/>
          <p14:tracePt t="9079" x="3033713" y="3794125"/>
          <p14:tracePt t="9086" x="3021013" y="3752850"/>
          <p14:tracePt t="9094" x="3021013" y="3697288"/>
          <p14:tracePt t="9102" x="3006725" y="3670300"/>
          <p14:tracePt t="9120" x="2992438" y="3614738"/>
          <p14:tracePt t="9138" x="2979738" y="3546475"/>
          <p14:tracePt t="9152" x="2979738" y="3505200"/>
          <p14:tracePt t="9159" x="2979738" y="3476625"/>
          <p14:tracePt t="9166" x="2979738" y="3449638"/>
          <p14:tracePt t="9175" x="2979738" y="3422650"/>
          <p14:tracePt t="9182" x="2979738" y="3408363"/>
          <p14:tracePt t="9201" x="2979738" y="3381375"/>
          <p14:tracePt t="9218" x="2979738" y="3340100"/>
          <p14:tracePt t="9233" x="2979738" y="3255963"/>
          <p14:tracePt t="9238" x="2979738" y="3228975"/>
          <p14:tracePt t="9246" x="2979738" y="3187700"/>
          <p14:tracePt t="9255" x="2979738" y="3146425"/>
          <p14:tracePt t="9262" x="2979738" y="3105150"/>
          <p14:tracePt t="9270" x="2979738" y="3063875"/>
          <p14:tracePt t="9278" x="2979738" y="3022600"/>
          <p14:tracePt t="9296" x="2979738" y="2938463"/>
          <p14:tracePt t="9313" x="2979738" y="2897188"/>
          <p14:tracePt t="9318" x="2979738" y="2884488"/>
          <p14:tracePt t="9326" x="2979738" y="2855913"/>
          <p14:tracePt t="9345" x="2979738" y="2843213"/>
          <p14:tracePt t="9376" x="2979738" y="2814638"/>
          <p14:tracePt t="9383" x="2992438" y="2814638"/>
          <p14:tracePt t="9407" x="2992438" y="2801938"/>
          <p14:tracePt t="9438" x="2992438" y="2787650"/>
          <p14:tracePt t="9440" x="2992438" y="2759075"/>
          <p14:tracePt t="9447" x="2992438" y="2746375"/>
          <p14:tracePt t="9454" x="2992438" y="2732088"/>
          <p14:tracePt t="9471" x="2992438" y="2717800"/>
          <p14:tracePt t="9511" x="2992438" y="2690813"/>
          <p14:tracePt t="9558" x="2992438" y="2676525"/>
          <p14:tracePt t="9566" x="2979738" y="2663825"/>
          <p14:tracePt t="9621" x="2965450" y="2635250"/>
          <p14:tracePt t="9678" x="2951163" y="2622550"/>
          <p14:tracePt t="9686" x="2936875" y="2622550"/>
          <p14:tracePt t="9694" x="2924175" y="2608263"/>
          <p14:tracePt t="9716" x="2895600" y="2579688"/>
          <p14:tracePt t="9719" x="2841625" y="2552700"/>
          <p14:tracePt t="9726" x="2759075" y="2511425"/>
          <p14:tracePt t="9748" x="2606675" y="2428875"/>
          <p14:tracePt t="9751" x="2538413" y="2373313"/>
          <p14:tracePt t="9758" x="2468563" y="2332038"/>
          <p14:tracePt t="9776" x="2344738" y="2263775"/>
          <p14:tracePt t="9783" x="2317750" y="2249488"/>
          <p14:tracePt t="9790" x="2289175" y="2235200"/>
          <p14:tracePt t="9808" x="2220913" y="2220913"/>
          <p14:tracePt t="9814" x="2206625" y="2208213"/>
          <p14:tracePt t="9822" x="2179638" y="2193925"/>
          <p14:tracePt t="9904" x="2165350" y="2193925"/>
          <p14:tracePt t="9950" x="2165350" y="2208213"/>
          <p14:tracePt t="9966" x="2165350" y="2220913"/>
          <p14:tracePt t="9968" x="2165350" y="2235200"/>
          <p14:tracePt t="9990" x="2165350" y="2263775"/>
          <p14:tracePt t="10006" x="2165350" y="2276475"/>
          <p14:tracePt t="10027" x="2179638" y="2276475"/>
          <p14:tracePt t="10029" x="2192338" y="2290763"/>
          <p14:tracePt t="10047" x="2233613" y="2305050"/>
          <p14:tracePt t="10054" x="2247900" y="2317750"/>
          <p14:tracePt t="10062" x="2289175" y="2332038"/>
          <p14:tracePt t="10078" x="2317750" y="2346325"/>
          <p14:tracePt t="10081" x="2344738" y="2373313"/>
          <p14:tracePt t="10086" x="2371725" y="2387600"/>
          <p14:tracePt t="10094" x="2400300" y="2414588"/>
          <p14:tracePt t="10108" x="2441575" y="2428875"/>
          <p14:tracePt t="10113" x="2468563" y="2455863"/>
          <p14:tracePt t="10118" x="2495550" y="2470150"/>
          <p14:tracePt t="10126" x="2509838" y="2484438"/>
          <p14:tracePt t="10142" x="2538413" y="2497138"/>
          <p14:tracePt t="10158" x="2579688" y="2511425"/>
          <p14:tracePt t="10166" x="2592388" y="2525713"/>
          <p14:tracePt t="10174" x="2620963" y="2538413"/>
          <p14:tracePt t="10383" x="2620963" y="2552700"/>
          <p14:tracePt t="10399" x="2620963" y="2566988"/>
          <p14:tracePt t="10424" x="2620963" y="2579688"/>
          <p14:tracePt t="10431" x="2647950" y="2593975"/>
          <p14:tracePt t="10583" x="2633663" y="2593975"/>
          <p14:tracePt t="10590" x="2620963" y="2579688"/>
          <p14:tracePt t="10599" x="2606675" y="2579688"/>
          <p14:tracePt t="10635" x="2592388" y="2579688"/>
          <p14:tracePt t="10653" x="2579688" y="2566988"/>
          <p14:tracePt t="10654" x="2551113" y="2552700"/>
          <p14:tracePt t="10670" x="2538413" y="2552700"/>
          <p14:tracePt t="10678" x="2524125" y="2552700"/>
          <p14:tracePt t="10699" x="2495550" y="2552700"/>
          <p14:tracePt t="10718" x="2468563" y="2552700"/>
          <p14:tracePt t="10735" x="2454275" y="2552700"/>
          <p14:tracePt t="10742" x="2427288" y="2552700"/>
          <p14:tracePt t="10780" x="2400300" y="2552700"/>
          <p14:tracePt t="10797" x="2371725" y="2552700"/>
          <p14:tracePt t="10814" x="2359025" y="2552700"/>
          <p14:tracePt t="10815" x="2330450" y="2552700"/>
          <p14:tracePt t="11607" x="2359025" y="2552700"/>
          <p14:tracePt t="11671" x="2386013" y="2566988"/>
          <p14:tracePt t="12368" x="2400300" y="2566988"/>
          <p14:tracePt t="12375" x="2413000" y="2566988"/>
          <p14:tracePt t="13323" x="2495550" y="2593975"/>
          <p14:tracePt t="13326" x="2538413" y="2593975"/>
          <p14:tracePt t="13334" x="2565400" y="2608263"/>
          <p14:tracePt t="13342" x="2579688" y="2622550"/>
          <p14:tracePt t="13364" x="2633663" y="2635250"/>
          <p14:tracePt t="13380" x="2674938" y="2635250"/>
          <p14:tracePt t="13396" x="2703513" y="2649538"/>
          <p14:tracePt t="13398" x="2716213" y="2649538"/>
          <p14:tracePt t="13443" x="2744788" y="2649538"/>
          <p14:tracePt t="13459" x="2759075" y="2663825"/>
          <p14:tracePt t="13470" x="2771775" y="2663825"/>
          <p14:tracePt t="13480" x="2786063" y="2676525"/>
          <p14:tracePt t="13486" x="2800350" y="2676525"/>
          <p14:tracePt t="13506" x="2813050" y="2676525"/>
          <p14:tracePt t="13523" x="2841625" y="2690813"/>
          <p14:tracePt t="13527" x="2854325" y="2690813"/>
          <p14:tracePt t="13534" x="2882900" y="2690813"/>
          <p14:tracePt t="13568" x="2909888" y="2690813"/>
          <p14:tracePt t="13571" x="2924175" y="2705100"/>
          <p14:tracePt t="13591" x="2936875" y="2705100"/>
          <p14:tracePt t="13609" x="2951163" y="2705100"/>
          <p14:tracePt t="13614" x="2965450" y="2705100"/>
          <p14:tracePt t="13635" x="2992438" y="2705100"/>
          <p14:tracePt t="13646" x="3006725" y="2705100"/>
          <p14:tracePt t="13681" x="3033713" y="2705100"/>
          <p14:tracePt t="13698" x="3074988" y="2676525"/>
          <p14:tracePt t="13710" x="3089275" y="2663825"/>
          <p14:tracePt t="13726" x="3103563" y="2663825"/>
          <p14:tracePt t="13751" x="3116263" y="2663825"/>
          <p14:tracePt t="13758" x="3144838" y="2649538"/>
          <p14:tracePt t="13777" x="3159125" y="2649538"/>
          <p14:tracePt t="13795" x="3186113" y="2622550"/>
          <p14:tracePt t="13799" x="3200400" y="2593975"/>
          <p14:tracePt t="13806" x="3213100" y="2579688"/>
          <p14:tracePt t="13826" x="3254375" y="2525713"/>
          <p14:tracePt t="13843" x="3268663" y="2484438"/>
          <p14:tracePt t="13850" x="3282950" y="2455863"/>
          <p14:tracePt t="13854" x="3295650" y="2443163"/>
          <p14:tracePt t="13874" x="3309938" y="2400300"/>
          <p14:tracePt t="13891" x="3309938" y="2373313"/>
          <p14:tracePt t="13950" x="3309938" y="2346325"/>
          <p14:tracePt t="13990" x="3309938" y="2332038"/>
          <p14:tracePt t="13998" x="3309938" y="2317750"/>
          <p14:tracePt t="14014" x="3295650" y="2305050"/>
          <p14:tracePt t="14034" x="3295650" y="2276475"/>
          <p14:tracePt t="14064" x="3282950" y="2263775"/>
          <p14:tracePt t="14067" x="3254375" y="2235200"/>
          <p14:tracePt t="14072" x="3241675" y="2220913"/>
          <p14:tracePt t="14078" x="3213100" y="2193925"/>
          <p14:tracePt t="14087" x="3213100" y="2166938"/>
          <p14:tracePt t="14094" x="3186113" y="2152650"/>
          <p14:tracePt t="14114" x="3159125" y="2097088"/>
          <p14:tracePt t="14144" x="3130550" y="2070100"/>
          <p14:tracePt t="14147" x="3103563" y="2041525"/>
          <p14:tracePt t="14158" x="3089275" y="2014538"/>
          <p14:tracePt t="14168" x="3074988" y="2014538"/>
          <p14:tracePt t="14174" x="3062288" y="2000250"/>
          <p14:tracePt t="14194" x="3021013" y="1973263"/>
          <p14:tracePt t="14224" x="3006725" y="1973263"/>
          <p14:tracePt t="14226" x="2992438" y="1931988"/>
          <p14:tracePt t="14232" x="2979738" y="1931988"/>
          <p14:tracePt t="14238" x="2965450" y="1917700"/>
          <p14:tracePt t="14247" x="2951163" y="1917700"/>
          <p14:tracePt t="14254" x="2936875" y="1917700"/>
          <p14:tracePt t="14274" x="2924175" y="1890713"/>
          <p14:tracePt t="14291" x="2909888" y="1890713"/>
          <p14:tracePt t="14306" x="2895600" y="1876425"/>
          <p14:tracePt t="14312" x="2882900" y="1876425"/>
          <p14:tracePt t="14326" x="2868613" y="1862138"/>
          <p14:tracePt t="14334" x="2854325" y="1862138"/>
          <p14:tracePt t="14384" x="2841625" y="1835150"/>
          <p14:tracePt t="14386" x="2827338" y="1835150"/>
          <p14:tracePt t="14392" x="2813050" y="1835150"/>
          <p14:tracePt t="14398" x="2800350" y="1835150"/>
          <p14:tracePt t="14407" x="2800350" y="1820863"/>
          <p14:tracePt t="14414" x="2771775" y="1820863"/>
          <p14:tracePt t="14434" x="2759075" y="1820863"/>
          <p14:tracePt t="14450" x="2730500" y="1820863"/>
          <p14:tracePt t="14482" x="2716213" y="1820863"/>
          <p14:tracePt t="14513" x="2689225" y="1820863"/>
          <p14:tracePt t="14519" x="2674938" y="1820863"/>
          <p14:tracePt t="14544" x="2662238" y="1820863"/>
          <p14:tracePt t="14567" x="2647950" y="1820863"/>
          <p14:tracePt t="14574" x="2633663" y="1820863"/>
          <p14:tracePt t="14655" x="2606675" y="1820863"/>
          <p14:tracePt t="14686" x="2592388" y="1820863"/>
          <p14:tracePt t="14726" x="2579688" y="1820863"/>
          <p14:tracePt t="14734" x="2579688" y="1835150"/>
          <p14:tracePt t="14743" x="2565400" y="1835150"/>
          <p14:tracePt t="14767" x="2551113" y="1849438"/>
          <p14:tracePt t="14801" x="2538413" y="1862138"/>
          <p14:tracePt t="14806" x="2538413" y="1876425"/>
          <p14:tracePt t="14832" x="2538413" y="1890713"/>
          <p14:tracePt t="14883" x="2509838" y="1890713"/>
          <p14:tracePt t="14894" x="2509838" y="1917700"/>
          <p14:tracePt t="15039" x="2495550" y="1946275"/>
          <p14:tracePt t="16198" x="2495550" y="1958975"/>
          <p14:tracePt t="16214" x="2509838" y="1958975"/>
          <p14:tracePt t="16222" x="2524125" y="1958975"/>
          <p14:tracePt t="16240" x="2579688" y="1958975"/>
          <p14:tracePt t="16256" x="2606675" y="1958975"/>
          <p14:tracePt t="16272" x="2633663" y="1958975"/>
          <p14:tracePt t="16286" x="2662238" y="1958975"/>
          <p14:tracePt t="16302" x="2689225" y="1958975"/>
          <p14:tracePt t="16320" x="2716213" y="1958975"/>
          <p14:tracePt t="16336" x="2759075" y="1958975"/>
          <p14:tracePt t="16352" x="2786063" y="1958975"/>
          <p14:tracePt t="16358" x="2800350" y="1973263"/>
          <p14:tracePt t="16367" x="2800350" y="1987550"/>
          <p14:tracePt t="16374" x="2813050" y="1987550"/>
          <p14:tracePt t="16382" x="2841625" y="1987550"/>
          <p14:tracePt t="16405" x="2854325" y="2000250"/>
          <p14:tracePt t="16407" x="2868613" y="2000250"/>
          <p14:tracePt t="16431" x="2895600" y="2014538"/>
          <p14:tracePt t="16448" x="2909888" y="2014538"/>
          <p14:tracePt t="16455" x="2924175" y="2014538"/>
          <p14:tracePt t="16462" x="2924175" y="2028825"/>
          <p14:tracePt t="16477" x="2936875" y="2041525"/>
          <p14:tracePt t="16508" x="2965450" y="2041525"/>
          <p14:tracePt t="16511" x="2965450" y="2055813"/>
          <p14:tracePt t="16534" x="2979738" y="2055813"/>
          <p14:tracePt t="16557" x="2992438" y="2055813"/>
          <p14:tracePt t="16586" x="3006725" y="2070100"/>
          <p14:tracePt t="16598" x="3021013" y="2084388"/>
          <p14:tracePt t="16656" x="3033713" y="2084388"/>
          <p14:tracePt t="16686" x="3048000" y="2097088"/>
          <p14:tracePt t="16714" x="3062288" y="2111375"/>
          <p14:tracePt t="16742" x="3089275" y="2125663"/>
          <p14:tracePt t="16758" x="3089275" y="2138363"/>
          <p14:tracePt t="16814" x="3103563" y="2152650"/>
          <p14:tracePt t="16822" x="3103563" y="2166938"/>
          <p14:tracePt t="16871" x="3116263" y="2166938"/>
          <p14:tracePt t="16902" x="3130550" y="2179638"/>
          <p14:tracePt t="16919" x="3144838" y="2193925"/>
          <p14:tracePt t="16934" x="3144838" y="2208213"/>
          <p14:tracePt t="16967" x="3171825" y="2235200"/>
          <p14:tracePt t="17016" x="3171825" y="2249488"/>
          <p14:tracePt t="17030" x="3171825" y="2263775"/>
          <p14:tracePt t="17039" x="3171825" y="2276475"/>
          <p14:tracePt t="17063" x="3171825" y="2305050"/>
          <p14:tracePt t="17081" x="3171825" y="2332038"/>
          <p14:tracePt t="17111" x="3171825" y="2359025"/>
          <p14:tracePt t="17118" x="3171825" y="2373313"/>
          <p14:tracePt t="17174" x="3171825" y="2400300"/>
          <p14:tracePt t="17176" x="3159125" y="2414588"/>
          <p14:tracePt t="17222" x="3144838" y="2414588"/>
          <p14:tracePt t="17238" x="3144838" y="2428875"/>
          <p14:tracePt t="17254" x="3130550" y="2428875"/>
          <p14:tracePt t="17269" x="3116263" y="2428875"/>
          <p14:tracePt t="17301" x="3089275" y="2455863"/>
          <p14:tracePt t="17380" x="3062288" y="2455863"/>
          <p14:tracePt t="17406" x="3062288" y="2470150"/>
          <p14:tracePt t="17425" x="3048000" y="2470150"/>
          <p14:tracePt t="17518" x="3021013" y="2470150"/>
          <p14:tracePt t="17566" x="3006725" y="2484438"/>
          <p14:tracePt t="17606" x="2992438" y="2484438"/>
          <p14:tracePt t="17644" x="2979738" y="2484438"/>
          <p14:tracePt t="17660" x="2965450" y="2484438"/>
          <p14:tracePt t="17663" x="2951163" y="2484438"/>
          <p14:tracePt t="17708" x="2924175" y="2484438"/>
          <p14:tracePt t="18614" x="2909888" y="2497138"/>
          <p14:tracePt t="18622" x="2895600" y="2525713"/>
          <p14:tracePt t="18630" x="2895600" y="2552700"/>
          <p14:tracePt t="18638" x="2895600" y="2593975"/>
          <p14:tracePt t="18646" x="2895600" y="2635250"/>
          <p14:tracePt t="18654" x="2895600" y="2676525"/>
          <p14:tracePt t="18662" x="2882900" y="2717800"/>
          <p14:tracePt t="18680" x="2868613" y="2773363"/>
          <p14:tracePt t="18695" x="2854325" y="2828925"/>
          <p14:tracePt t="18702" x="2854325" y="2855913"/>
          <p14:tracePt t="18710" x="2854325" y="2884488"/>
          <p14:tracePt t="18750" x="2854325" y="2911475"/>
          <p14:tracePt t="18755" x="2854325" y="2981325"/>
          <p14:tracePt t="18758" x="2854325" y="2994025"/>
          <p14:tracePt t="18767" x="2854325" y="3008313"/>
          <p14:tracePt t="18774" x="2854325" y="3035300"/>
          <p14:tracePt t="18792" x="2854325" y="3076575"/>
          <p14:tracePt t="18821" x="2868613" y="3132138"/>
          <p14:tracePt t="18824" x="2868613" y="3228975"/>
          <p14:tracePt t="18830" x="2868613" y="3270250"/>
          <p14:tracePt t="18838" x="2882900" y="3311525"/>
          <p14:tracePt t="18847" x="2882900" y="3367088"/>
          <p14:tracePt t="18854" x="2882900" y="3408363"/>
          <p14:tracePt t="18872" x="2895600" y="3476625"/>
          <p14:tracePt t="18888" x="2924175" y="3546475"/>
          <p14:tracePt t="18895" x="2936875" y="3614738"/>
          <p14:tracePt t="18902" x="2951163" y="3684588"/>
          <p14:tracePt t="18920" x="2979738" y="3808413"/>
          <p14:tracePt t="18936" x="3006725" y="3890963"/>
          <p14:tracePt t="18942" x="3006725" y="3919538"/>
          <p14:tracePt t="18950" x="3021013" y="3946525"/>
          <p14:tracePt t="18967" x="3033713" y="3973513"/>
          <p14:tracePt t="18984" x="3033713" y="4029075"/>
          <p14:tracePt t="18992" x="3048000" y="4029075"/>
          <p14:tracePt t="18998" x="3048000" y="4043363"/>
          <p14:tracePt t="19016" x="3062288" y="4070350"/>
          <p14:tracePt t="19047" x="3074988" y="4111625"/>
          <p14:tracePt t="19054" x="3074988" y="4140200"/>
          <p14:tracePt t="19062" x="3074988" y="4167188"/>
          <p14:tracePt t="19071" x="3074988" y="4194175"/>
          <p14:tracePt t="19078" x="3089275" y="4222750"/>
          <p14:tracePt t="19095" x="3103563" y="4278313"/>
          <p14:tracePt t="19112" x="3116263" y="4305300"/>
          <p14:tracePt t="19127" x="3116263" y="4332288"/>
          <p14:tracePt t="19134" x="3130550" y="4332288"/>
          <p14:tracePt t="19151" x="3130550" y="4360863"/>
          <p14:tracePt t="19175" x="3130550" y="4373563"/>
          <p14:tracePt t="19191" x="3144838" y="4373563"/>
          <p14:tracePt t="19205" x="3144838" y="4402138"/>
          <p14:tracePt t="19222" x="3144838" y="4414838"/>
          <p14:tracePt t="19254" x="3144838" y="4429125"/>
          <p14:tracePt t="19284" x="3144838" y="4443413"/>
          <p14:tracePt t="19287" x="3159125" y="4457700"/>
          <p14:tracePt t="19310" x="3159125" y="4470400"/>
          <p14:tracePt t="19455" x="3159125" y="4484688"/>
          <p14:tracePt t="20591" x="3159125" y="4498975"/>
          <p14:tracePt t="20607" x="3130550" y="4498975"/>
          <p14:tracePt t="20617" x="3103563" y="4470400"/>
          <p14:tracePt t="20656" x="3048000" y="4443413"/>
          <p14:tracePt t="20726" x="3006725" y="4443413"/>
          <p14:tracePt t="20729" x="2936875" y="4402138"/>
          <p14:tracePt t="20742" x="2924175" y="4387850"/>
          <p14:tracePt t="20769" x="2909888" y="4387850"/>
          <p14:tracePt t="20786" x="2882900" y="4373563"/>
          <p14:tracePt t="20817" x="2868613" y="4373563"/>
          <p14:tracePt t="20834" x="2854325" y="4360863"/>
          <p14:tracePt t="20846" x="2827338" y="4360863"/>
          <p14:tracePt t="20886" x="2813050" y="4360863"/>
          <p14:tracePt t="20913" x="2786063" y="4360863"/>
          <p14:tracePt t="20918" x="2786063" y="4346575"/>
          <p14:tracePt t="20926" x="2771775" y="4346575"/>
          <p14:tracePt t="20946" x="2759075" y="4346575"/>
          <p14:tracePt t="20976" x="2730500" y="4332288"/>
          <p14:tracePt t="20983" x="2716213" y="4332288"/>
          <p14:tracePt t="21012" x="2703513" y="4319588"/>
          <p14:tracePt t="21041" x="2689225" y="4319588"/>
          <p14:tracePt t="21102" x="2662238" y="4319588"/>
          <p14:tracePt t="21142" x="2647950" y="4319588"/>
          <p14:tracePt t="21150" x="2633663" y="4319588"/>
          <p14:tracePt t="21184" x="2620963" y="4319588"/>
          <p14:tracePt t="21232" x="2606675" y="4319588"/>
          <p14:tracePt t="21255" x="2592388" y="4319588"/>
          <p14:tracePt t="21281" x="2579688" y="4319588"/>
          <p14:tracePt t="21296" x="2565400" y="4332288"/>
          <p14:tracePt t="21319" x="2551113" y="4346575"/>
          <p14:tracePt t="21345" x="2538413" y="4373563"/>
          <p14:tracePt t="21361" x="2509838" y="4402138"/>
          <p14:tracePt t="21391" x="2509838" y="4414838"/>
          <p14:tracePt t="21426" x="2509838" y="4443413"/>
          <p14:tracePt t="21431" x="2509838" y="4457700"/>
          <p14:tracePt t="21470" x="2509838" y="4470400"/>
          <p14:tracePt t="21474" x="2509838" y="4484688"/>
          <p14:tracePt t="21478" x="2509838" y="4498975"/>
          <p14:tracePt t="21504" x="2509838" y="4511675"/>
          <p14:tracePt t="21520" x="2509838" y="4540250"/>
          <p14:tracePt t="21552" x="2509838" y="4552950"/>
          <p14:tracePt t="21591" x="2509838" y="4567238"/>
          <p14:tracePt t="21598" x="2509838" y="4581525"/>
          <p14:tracePt t="21648" x="2509838" y="4594225"/>
          <p14:tracePt t="21662" x="2509838" y="4608513"/>
          <p14:tracePt t="21685" x="2509838" y="4622800"/>
          <p14:tracePt t="21694" x="2509838" y="4637088"/>
          <p14:tracePt t="21734" x="2509838" y="4664075"/>
          <p14:tracePt t="21790" x="2509838" y="4678363"/>
          <p14:tracePt t="21830" x="2509838" y="4691063"/>
          <p14:tracePt t="21854" x="2509838" y="4705350"/>
          <p14:tracePt t="21890" x="2509838" y="4719638"/>
          <p14:tracePt t="21902" x="2509838" y="4732338"/>
          <p14:tracePt t="21937" x="2524125" y="4760913"/>
          <p14:tracePt t="21954" x="2524125" y="4787900"/>
          <p14:tracePt t="21966" x="2524125" y="4802188"/>
          <p14:tracePt t="21975" x="2524125" y="4816475"/>
          <p14:tracePt t="21999" x="2524125" y="4829175"/>
          <p14:tracePt t="22018" x="2524125" y="4843463"/>
          <p14:tracePt t="22033" x="2524125" y="4857750"/>
          <p14:tracePt t="22038" x="2524125" y="4870450"/>
          <p14:tracePt t="22062" x="2524125" y="4884738"/>
          <p14:tracePt t="22080" x="2538413" y="4884738"/>
          <p14:tracePt t="22097" x="2538413" y="4911725"/>
          <p14:tracePt t="22113" x="2551113" y="4926013"/>
          <p14:tracePt t="22119" x="2551113" y="4940300"/>
          <p14:tracePt t="22134" x="2565400" y="4953000"/>
          <p14:tracePt t="22160" x="2579688" y="4967288"/>
          <p14:tracePt t="22206" x="2592388" y="4981575"/>
          <p14:tracePt t="22222" x="2606675" y="4981575"/>
          <p14:tracePt t="22270" x="2606675" y="5008563"/>
          <p14:tracePt t="22273" x="2620963" y="5022850"/>
          <p14:tracePt t="22278" x="2633663" y="5022850"/>
          <p14:tracePt t="22295" x="2633663" y="5037138"/>
          <p14:tracePt t="22302" x="2647950" y="5037138"/>
          <p14:tracePt t="22320" x="2662238" y="5064125"/>
          <p14:tracePt t="22335" x="2674938" y="5064125"/>
          <p14:tracePt t="22343" x="2689225" y="5078413"/>
          <p14:tracePt t="22350" x="2703513" y="5078413"/>
          <p14:tracePt t="22366" x="2716213" y="5091113"/>
          <p14:tracePt t="22385" x="2730500" y="5091113"/>
          <p14:tracePt t="22391" x="2744788" y="5105400"/>
          <p14:tracePt t="22398" x="2759075" y="5105400"/>
          <p14:tracePt t="22433" x="2771775" y="5105400"/>
          <p14:tracePt t="22446" x="2786063" y="5105400"/>
          <p14:tracePt t="22481" x="2786063" y="5132388"/>
          <p14:tracePt t="22494" x="2800350" y="5132388"/>
          <p14:tracePt t="22527" x="2813050" y="5132388"/>
          <p14:tracePt t="22542" x="2827338" y="5132388"/>
          <p14:tracePt t="22561" x="2841625" y="5160963"/>
          <p14:tracePt t="22582" x="2854325" y="5160963"/>
          <p14:tracePt t="22672" x="2868613" y="5160963"/>
          <p14:tracePt t="22678" x="2882900" y="5160963"/>
          <p14:tracePt t="22702" x="2895600" y="5160963"/>
          <p14:tracePt t="22719" x="2909888" y="5160963"/>
          <p14:tracePt t="22739" x="2936875" y="5175250"/>
          <p14:tracePt t="22750" x="2951163" y="5175250"/>
          <p14:tracePt t="22797" x="2979738" y="5175250"/>
          <p14:tracePt t="22831" x="2992438" y="5175250"/>
          <p14:tracePt t="22846" x="3006725" y="5175250"/>
          <p14:tracePt t="22854" x="3021013" y="5175250"/>
          <p14:tracePt t="22891" x="3033713" y="5175250"/>
          <p14:tracePt t="22925" x="3048000" y="5175250"/>
          <p14:tracePt t="22944" x="3062288" y="5175250"/>
          <p14:tracePt t="22970" x="3074988" y="5175250"/>
          <p14:tracePt t="22985" x="3103563" y="5175250"/>
          <p14:tracePt t="23159" x="3130550" y="5175250"/>
          <p14:tracePt t="23167" x="3130550" y="5160963"/>
          <p14:tracePt t="23244" x="3116263" y="5160963"/>
          <p14:tracePt t="23247" x="3103563" y="5160963"/>
          <p14:tracePt t="23255" x="3074988" y="5160963"/>
          <p14:tracePt t="23263" x="3062288" y="5160963"/>
          <p14:tracePt t="23278" x="3033713" y="5160963"/>
          <p14:tracePt t="23286" x="3021013" y="5160963"/>
          <p14:tracePt t="23307" x="2951163" y="5175250"/>
          <p14:tracePt t="23310" x="2909888" y="5187950"/>
          <p14:tracePt t="23318" x="2868613" y="5187950"/>
          <p14:tracePt t="23339" x="2800350" y="5187950"/>
          <p14:tracePt t="23343" x="2771775" y="5187950"/>
          <p14:tracePt t="23350" x="2744788" y="5187950"/>
          <p14:tracePt t="23371" x="2674938" y="5187950"/>
          <p14:tracePt t="23375" x="2647950" y="5187950"/>
          <p14:tracePt t="23400" x="2620963" y="5175250"/>
          <p14:tracePt t="23403" x="2538413" y="5146675"/>
          <p14:tracePt t="23407" x="2509838" y="5146675"/>
          <p14:tracePt t="23414" x="2495550" y="5146675"/>
          <p14:tracePt t="23434" x="2454275" y="5132388"/>
          <p14:tracePt t="23439" x="2441575" y="5132388"/>
          <p14:tracePt t="23447" x="2427288" y="5132388"/>
          <p14:tracePt t="23466" x="2400300" y="5132388"/>
          <p14:tracePt t="23471" x="2359025" y="5132388"/>
          <p14:tracePt t="23495" x="2344738" y="5132388"/>
          <p14:tracePt t="23498" x="2274888" y="5132388"/>
          <p14:tracePt t="23502" x="2247900" y="5132388"/>
          <p14:tracePt t="23510" x="2220913" y="5146675"/>
          <p14:tracePt t="23530" x="2179638" y="5160963"/>
          <p14:tracePt t="23535" x="2165350" y="5160963"/>
          <p14:tracePt t="23542" x="2151063" y="5160963"/>
          <p14:tracePt t="23807" x="2165350" y="5160963"/>
          <p14:tracePt t="23823" x="2179638" y="5160963"/>
          <p14:tracePt t="23848" x="2206625" y="5160963"/>
          <p14:tracePt t="23851" x="2233613" y="5160963"/>
          <p14:tracePt t="23855" x="2247900" y="5160963"/>
          <p14:tracePt t="23880" x="2289175" y="5160963"/>
          <p14:tracePt t="23883" x="2344738" y="5160963"/>
          <p14:tracePt t="23930" x="2524125" y="5160963"/>
          <p14:tracePt t="23935" x="2538413" y="5160963"/>
          <p14:tracePt t="23960" x="2592388" y="5160963"/>
          <p14:tracePt t="23966" x="2606675" y="5160963"/>
          <p14:tracePt t="23991" x="2633663" y="5160963"/>
          <p14:tracePt t="24023" x="2662238" y="5160963"/>
          <p14:tracePt t="24030" x="2674938" y="5160963"/>
          <p14:tracePt t="24056" x="2689225" y="5160963"/>
          <p14:tracePt t="24088" x="2703513" y="5160963"/>
          <p14:tracePt t="24117" x="2716213" y="5160963"/>
          <p14:tracePt t="24150" x="2730500" y="5160963"/>
          <p14:tracePt t="24277" x="2744788" y="5160963"/>
          <p14:tracePt t="24351" x="2771775" y="5160963"/>
          <p14:tracePt t="24423" x="2786063" y="5160963"/>
          <p14:tracePt t="24431" x="2800350" y="5160963"/>
          <p14:tracePt t="24447" x="2813050" y="5160963"/>
          <p14:tracePt t="24467" x="2827338" y="5160963"/>
          <p14:tracePt t="24479" x="2841625" y="5160963"/>
          <p14:tracePt t="24500" x="2868613" y="5160963"/>
          <p14:tracePt t="24547" x="2895600" y="5160963"/>
          <p14:tracePt t="24558" x="2909888" y="5160963"/>
          <p14:tracePt t="24579" x="2924175" y="5160963"/>
          <p14:tracePt t="24591" x="2936875" y="5160963"/>
          <p14:tracePt t="24611" x="2951163" y="5160963"/>
          <p14:tracePt t="24622" x="2965450" y="5160963"/>
          <p14:tracePt t="24645" x="2992438" y="5160963"/>
          <p14:tracePt t="24675" x="3006725" y="5160963"/>
          <p14:tracePt t="24679" x="3021013" y="5160963"/>
          <p14:tracePt t="24687" x="3033713" y="5160963"/>
          <p14:tracePt t="24709" x="3048000" y="5160963"/>
          <p14:tracePt t="24712" x="3062288" y="5160963"/>
          <p14:tracePt t="24718" x="3074988" y="5160963"/>
          <p14:tracePt t="24746" x="3089275" y="5160963"/>
          <p14:tracePt t="24750" x="3116263" y="5160963"/>
          <p14:tracePt t="24769" x="3130550" y="5160963"/>
          <p14:tracePt t="24774" x="3144838" y="5146675"/>
          <p14:tracePt t="24795" x="3144838" y="5132388"/>
          <p14:tracePt t="24813" x="3171825" y="5132388"/>
          <p14:tracePt t="24816" x="3186113" y="5119688"/>
          <p14:tracePt t="24843" x="3213100" y="5105400"/>
          <p14:tracePt t="24875" x="3227388" y="5091113"/>
          <p14:tracePt t="24878" x="3241675" y="5091113"/>
          <p14:tracePt t="24893" x="3254375" y="5078413"/>
          <p14:tracePt t="24902" x="3268663" y="5064125"/>
          <p14:tracePt t="24939" x="3282950" y="5049838"/>
          <p14:tracePt t="24942" x="3295650" y="5049838"/>
          <p14:tracePt t="24958" x="3309938" y="5022850"/>
          <p14:tracePt t="24966" x="3324225" y="5022850"/>
          <p14:tracePt t="25005" x="3324225" y="4995863"/>
          <p14:tracePt t="25007" x="3336925" y="4995863"/>
          <p14:tracePt t="25014" x="3351213" y="4967288"/>
          <p14:tracePt t="25054" x="3365500" y="4953000"/>
          <p14:tracePt t="25062" x="3365500" y="4940300"/>
          <p14:tracePt t="25083" x="3379788" y="4940300"/>
          <p14:tracePt t="25086" x="3379788" y="4926013"/>
          <p14:tracePt t="25114" x="3379788" y="4899025"/>
          <p14:tracePt t="25119" x="3379788" y="4884738"/>
          <p14:tracePt t="25127" x="3379788" y="4870450"/>
          <p14:tracePt t="25146" x="3379788" y="4843463"/>
          <p14:tracePt t="25150" x="3379788" y="4829175"/>
          <p14:tracePt t="25158" x="3379788" y="4816475"/>
          <p14:tracePt t="25178" x="3379788" y="4787900"/>
          <p14:tracePt t="25195" x="3365500" y="4760913"/>
          <p14:tracePt t="25199" x="3365500" y="4746625"/>
          <p14:tracePt t="25207" x="3351213" y="4732338"/>
          <p14:tracePt t="25214" x="3351213" y="4719638"/>
          <p14:tracePt t="25223" x="3336925" y="4705350"/>
          <p14:tracePt t="25240" x="3309938" y="4678363"/>
          <p14:tracePt t="25257" x="3295650" y="4649788"/>
          <p14:tracePt t="25273" x="3282950" y="4637088"/>
          <p14:tracePt t="25294" x="3282950" y="4608513"/>
          <p14:tracePt t="25303" x="3268663" y="4608513"/>
          <p14:tracePt t="25321" x="3254375" y="4594225"/>
          <p14:tracePt t="25343" x="3241675" y="4581525"/>
          <p14:tracePt t="25351" x="3241675" y="4567238"/>
          <p14:tracePt t="25372" x="3227388" y="4552950"/>
          <p14:tracePt t="25374" x="3227388" y="4540250"/>
          <p14:tracePt t="25428" x="3227388" y="4511675"/>
          <p14:tracePt t="25432" x="3200400" y="4484688"/>
          <p14:tracePt t="25454" x="3186113" y="4470400"/>
          <p14:tracePt t="25462" x="3171825" y="4457700"/>
          <p14:tracePt t="25480" x="3159125" y="4457700"/>
          <p14:tracePt t="25509" x="3144838" y="4443413"/>
          <p14:tracePt t="25511" x="3116263" y="4443413"/>
          <p14:tracePt t="25526" x="3103563" y="4414838"/>
          <p14:tracePt t="25549" x="3089275" y="4414838"/>
          <p14:tracePt t="25551" x="3074988" y="4414838"/>
          <p14:tracePt t="25590" x="3033713" y="4402138"/>
          <p14:tracePt t="25593" x="3021013" y="4373563"/>
          <p14:tracePt t="25598" x="3006725" y="4360863"/>
          <p14:tracePt t="25624" x="2992438" y="4360863"/>
          <p14:tracePt t="25656" x="2965450" y="4360863"/>
          <p14:tracePt t="25670" x="2951163" y="4360863"/>
          <p14:tracePt t="25686" x="2936875" y="4360863"/>
          <p14:tracePt t="25719" x="2924175" y="4360863"/>
          <p14:tracePt t="25726" x="2909888" y="4360863"/>
          <p14:tracePt t="25753" x="2895600" y="4360863"/>
          <p14:tracePt t="25783" x="2882900" y="4360863"/>
          <p14:tracePt t="25878" x="2868613" y="4360863"/>
          <p14:tracePt t="28846" x="2841625" y="4360863"/>
          <p14:tracePt t="28934" x="2841625" y="4373563"/>
          <p14:tracePt t="29288" x="2841625" y="4387850"/>
          <p14:tracePt t="29344" x="2882900" y="4402138"/>
          <p14:tracePt t="29388" x="2895600" y="4414838"/>
          <p14:tracePt t="29437" x="2895600" y="4429125"/>
          <p14:tracePt t="31338" x="2909888" y="4429125"/>
          <p14:tracePt t="31344" x="2909888" y="4414838"/>
          <p14:tracePt t="31355" x="2909888" y="4387850"/>
          <p14:tracePt t="31387" x="2909888" y="4319588"/>
          <p14:tracePt t="31391" x="2909888" y="4291013"/>
          <p14:tracePt t="31416" x="2882900" y="4152900"/>
          <p14:tracePt t="31422" x="2868613" y="4111625"/>
          <p14:tracePt t="31443" x="2841625" y="4002088"/>
          <p14:tracePt t="31450" x="2841625" y="3960813"/>
          <p14:tracePt t="31466" x="2813050" y="3890963"/>
          <p14:tracePt t="31471" x="2800350" y="3849688"/>
          <p14:tracePt t="31491" x="2786063" y="3767138"/>
          <p14:tracePt t="31497" x="2786063" y="3740150"/>
          <p14:tracePt t="31514" x="2759075" y="3670300"/>
          <p14:tracePt t="31519" x="2759075" y="3643313"/>
          <p14:tracePt t="31538" x="2730500" y="3587750"/>
          <p14:tracePt t="31545" x="2716213" y="3546475"/>
          <p14:tracePt t="31562" x="2716213" y="3490913"/>
          <p14:tracePt t="31567" x="2716213" y="3463925"/>
          <p14:tracePt t="31588" x="2689225" y="3422650"/>
          <p14:tracePt t="31590" x="2689225" y="3394075"/>
          <p14:tracePt t="31598" x="2689225" y="3367088"/>
          <p14:tracePt t="31619" x="2674938" y="3297238"/>
          <p14:tracePt t="31649" x="2662238" y="3243263"/>
          <p14:tracePt t="31652" x="2633663" y="3187700"/>
          <p14:tracePt t="31657" x="2633663" y="3160713"/>
          <p14:tracePt t="31662" x="2633663" y="3117850"/>
          <p14:tracePt t="31672" x="2633663" y="3076575"/>
          <p14:tracePt t="31678" x="2606675" y="3022600"/>
          <p14:tracePt t="31697" x="2579688" y="2911475"/>
          <p14:tracePt t="31715" x="2551113" y="2801938"/>
          <p14:tracePt t="31718" x="2538413" y="2759075"/>
          <p14:tracePt t="31726" x="2524125" y="2746375"/>
          <p14:tracePt t="31750" x="2509838" y="2705100"/>
          <p14:tracePt t="31758" x="2509838" y="2690813"/>
          <p14:tracePt t="31779" x="2509838" y="2676525"/>
          <p14:tracePt t="31797" x="2509838" y="2663825"/>
          <p14:tracePt t="31798" x="2509838" y="2649538"/>
          <p14:tracePt t="31806" x="2509838" y="2635250"/>
          <p14:tracePt t="31815" x="2509838" y="2622550"/>
          <p14:tracePt t="31841" x="2509838" y="2593975"/>
          <p14:tracePt t="31858" x="2495550" y="2593975"/>
          <p14:tracePt t="31874" x="2495550" y="2579688"/>
          <p14:tracePt t="31908" x="2495550" y="2566988"/>
          <p14:tracePt t="33015" x="2482850" y="2566988"/>
          <p14:tracePt t="33024" x="2468563" y="2566988"/>
          <p14:tracePt t="33032" x="2454275" y="2566988"/>
          <p14:tracePt t="33040" x="2441575" y="2566988"/>
          <p14:tracePt t="33076" x="2344738" y="2566988"/>
          <p14:tracePt t="33080" x="2330450" y="2566988"/>
          <p14:tracePt t="33087" x="2317750" y="2579688"/>
          <p14:tracePt t="33095" x="2317750" y="2593975"/>
          <p14:tracePt t="33129" x="2274888" y="2593975"/>
          <p14:tracePt t="33135" x="2262188" y="2608263"/>
          <p14:tracePt t="33143" x="2247900" y="2608263"/>
          <p14:tracePt t="33169" x="2220913" y="2608263"/>
          <p14:tracePt t="33194" x="2192338" y="2608263"/>
          <p14:tracePt t="33198" x="2179638" y="2608263"/>
          <p14:tracePt t="33215" x="2165350" y="2608263"/>
          <p14:tracePt t="33222" x="2151063" y="2608263"/>
          <p14:tracePt t="33246" x="2124075" y="2608263"/>
          <p14:tracePt t="33289" x="2097088" y="2608263"/>
          <p14:tracePt t="33294" x="2082800" y="2608263"/>
          <p14:tracePt t="33302" x="2068513" y="2608263"/>
          <p14:tracePt t="33333" x="2041525" y="2608263"/>
          <p14:tracePt t="33337" x="2012950" y="2622550"/>
          <p14:tracePt t="33342" x="2000250" y="2622550"/>
          <p14:tracePt t="33358" x="1971675" y="2622550"/>
          <p14:tracePt t="33360" x="1971675" y="2635250"/>
          <p14:tracePt t="33366" x="1958975" y="2635250"/>
          <p14:tracePt t="33383" x="1944688" y="2635250"/>
          <p14:tracePt t="33402" x="1930400" y="2649538"/>
          <p14:tracePt t="33414" x="1917700" y="2649538"/>
          <p14:tracePt t="33430" x="1903413" y="2663825"/>
          <p14:tracePt t="33583" x="1903413" y="2676525"/>
          <p14:tracePt t="33591" x="1917700" y="2676525"/>
          <p14:tracePt t="33600" x="1944688" y="2676525"/>
          <p14:tracePt t="33615" x="1958975" y="2676525"/>
          <p14:tracePt t="33652" x="2068513" y="2676525"/>
          <p14:tracePt t="33658" x="2082800" y="2676525"/>
          <p14:tracePt t="33663" x="2109788" y="2676525"/>
          <p14:tracePt t="33670" x="2151063" y="2676525"/>
          <p14:tracePt t="33689" x="2206625" y="2676525"/>
          <p14:tracePt t="33694" x="2247900" y="2676525"/>
          <p14:tracePt t="33702" x="2274888" y="2676525"/>
          <p14:tracePt t="33721" x="2344738" y="2676525"/>
          <p14:tracePt t="33726" x="2371725" y="2676525"/>
          <p14:tracePt t="33734" x="2400300" y="2676525"/>
          <p14:tracePt t="33742" x="2413000" y="2676525"/>
          <p14:tracePt t="33765" x="2441575" y="2676525"/>
          <p14:tracePt t="33768" x="2454275" y="2676525"/>
          <p14:tracePt t="33795" x="2482850" y="2676525"/>
          <p14:tracePt t="33798" x="2495550" y="2676525"/>
          <p14:tracePt t="33806" x="2509838" y="2676525"/>
          <p14:tracePt t="33829" x="2551113" y="2676525"/>
          <p14:tracePt t="33859" x="2606675" y="2676525"/>
          <p14:tracePt t="33870" x="2620963" y="2676525"/>
          <p14:tracePt t="33882" x="2633663" y="2676525"/>
          <p14:tracePt t="33886" x="2647950" y="2676525"/>
          <p14:tracePt t="33908" x="2662238" y="2676525"/>
          <p14:tracePt t="33923" x="2674938" y="2676525"/>
          <p14:tracePt t="33926" x="2689225" y="2676525"/>
          <p14:tracePt t="33955" x="2703513" y="2676525"/>
          <p14:tracePt t="33958" x="2730500" y="2676525"/>
          <p14:tracePt t="33987" x="2759075" y="2690813"/>
          <p14:tracePt t="33990" x="2771775" y="2690813"/>
          <p14:tracePt t="33998" x="2786063" y="2690813"/>
          <p14:tracePt t="34019" x="2813050" y="2690813"/>
          <p14:tracePt t="34022" x="2827338" y="2690813"/>
          <p14:tracePt t="34051" x="2868613" y="2717800"/>
          <p14:tracePt t="34068" x="2882900" y="2717800"/>
          <p14:tracePt t="34071" x="2895600" y="2717800"/>
          <p14:tracePt t="34703" x="2909888" y="2717800"/>
          <p14:tracePt t="34710" x="2924175" y="2717800"/>
          <p14:tracePt t="34751" x="2979738" y="2690813"/>
          <p14:tracePt t="34752" x="3006725" y="2690813"/>
          <p14:tracePt t="34777" x="3074988" y="2676525"/>
          <p14:tracePt t="34782" x="3103563" y="2663825"/>
          <p14:tracePt t="34849" x="3116263" y="2663825"/>
          <p14:tracePt t="34852" x="3144838" y="2649538"/>
          <p14:tracePt t="34855" x="3159125" y="2649538"/>
          <p14:tracePt t="34894" x="3171825" y="2649538"/>
          <p14:tracePt t="34904" x="3186113" y="2649538"/>
          <p14:tracePt t="34920" x="3200400" y="2649538"/>
          <p14:tracePt t="34946" x="3227388" y="2649538"/>
          <p14:tracePt t="34950" x="3241675" y="2649538"/>
          <p14:tracePt t="34958" x="3254375" y="2649538"/>
          <p14:tracePt t="34980" x="3282950" y="2649538"/>
          <p14:tracePt t="34996" x="3295650" y="2649538"/>
          <p14:tracePt t="34998" x="3309938" y="2635250"/>
          <p14:tracePt t="35070" x="3336925" y="2635250"/>
          <p14:tracePt t="35199" x="3351213" y="2635250"/>
          <p14:tracePt t="35250" x="3379788" y="2635250"/>
          <p14:tracePt t="35293" x="3406775" y="2635250"/>
          <p14:tracePt t="35295" x="3421063" y="2635250"/>
          <p14:tracePt t="35311" x="3433763" y="2635250"/>
          <p14:tracePt t="35336" x="3475038" y="2635250"/>
          <p14:tracePt t="35366" x="3503613" y="2635250"/>
          <p14:tracePt t="35374" x="3516313" y="2635250"/>
          <p14:tracePt t="35400" x="3557588" y="2622550"/>
          <p14:tracePt t="35406" x="3586163" y="2622550"/>
          <p14:tracePt t="35430" x="3627438" y="2608263"/>
          <p14:tracePt t="35463" x="3668713" y="2593975"/>
          <p14:tracePt t="35494" x="3683000" y="2593975"/>
          <p14:tracePt t="36735" x="3709988" y="2593975"/>
          <p14:tracePt t="36746" x="3724275" y="2593975"/>
          <p14:tracePt t="36751" x="3736975" y="2593975"/>
          <p14:tracePt t="36759" x="3751263" y="2608263"/>
          <p14:tracePt t="36781" x="3778250" y="2622550"/>
          <p14:tracePt t="36806" x="3792538" y="2622550"/>
          <p14:tracePt t="36848" x="3806825" y="2622550"/>
          <p14:tracePt t="36862" x="3821113" y="2622550"/>
          <p14:tracePt t="36880" x="3833813" y="2622550"/>
          <p14:tracePt t="36895" x="3848100" y="2622550"/>
          <p14:tracePt t="38303" x="3862388" y="2622550"/>
          <p14:tracePt t="38487" x="3862388" y="2608263"/>
          <p14:tracePt t="38529" x="3862388" y="2593975"/>
          <p14:tracePt t="38767" x="3833813" y="2593975"/>
          <p14:tracePt t="41198" x="3833813" y="2566988"/>
          <p14:tracePt t="41222" x="3862388" y="2566988"/>
          <p14:tracePt t="41238" x="3875088" y="2566988"/>
          <p14:tracePt t="41257" x="3903663" y="2566988"/>
          <p14:tracePt t="41273" x="3930650" y="2566988"/>
          <p14:tracePt t="41278" x="3944938" y="2566988"/>
          <p14:tracePt t="41286" x="3957638" y="2566988"/>
          <p14:tracePt t="41302" x="3986213" y="2566988"/>
          <p14:tracePt t="41322" x="4013200" y="2579688"/>
          <p14:tracePt t="41374" x="4041775" y="2579688"/>
          <p14:tracePt t="41406" x="4054475" y="2579688"/>
          <p14:tracePt t="41414" x="4068763" y="2579688"/>
          <p14:tracePt t="41430" x="4095750" y="2579688"/>
          <p14:tracePt t="41447" x="4110038" y="2579688"/>
          <p14:tracePt t="41470" x="4137025" y="2579688"/>
          <p14:tracePt t="41499" x="4178300" y="2579688"/>
          <p14:tracePt t="41503" x="4192588" y="2566988"/>
          <p14:tracePt t="41523" x="4219575" y="2566988"/>
          <p14:tracePt t="41529" x="4233863" y="2552700"/>
          <p14:tracePt t="41547" x="4248150" y="2525713"/>
          <p14:tracePt t="41550" x="4275138" y="2525713"/>
          <p14:tracePt t="41575" x="4275138" y="2511425"/>
          <p14:tracePt t="41807" x="4289425" y="2511425"/>
          <p14:tracePt t="41822" x="4289425" y="2484438"/>
          <p14:tracePt t="41892" x="4289425" y="2470150"/>
          <p14:tracePt t="41974" x="4289425" y="2443163"/>
          <p14:tracePt t="42342" x="4303713" y="2443163"/>
          <p14:tracePt t="42902" x="4316413" y="2443163"/>
          <p14:tracePt t="42910" x="4330700" y="2443163"/>
          <p14:tracePt t="42934" x="4344988" y="2443163"/>
          <p14:tracePt t="42938" x="4371975" y="2443163"/>
          <p14:tracePt t="42942" x="4386263" y="2443163"/>
          <p14:tracePt t="42950" x="4398963" y="2443163"/>
          <p14:tracePt t="42958" x="4454525" y="2443163"/>
          <p14:tracePt t="42983" x="4619625" y="2455863"/>
          <p14:tracePt t="42990" x="4648200" y="2484438"/>
          <p14:tracePt t="43014" x="4730750" y="2497138"/>
          <p14:tracePt t="43023" x="4745038" y="2497138"/>
          <p14:tracePt t="43166" x="4757738" y="2497138"/>
          <p14:tracePt t="43174" x="4772025" y="2497138"/>
          <p14:tracePt t="43206" x="4786313" y="2470150"/>
          <p14:tracePt t="43342" x="4799013" y="2470150"/>
          <p14:tracePt t="43398" x="4813300" y="2470150"/>
          <p14:tracePt t="43417" x="4827588" y="2470150"/>
          <p14:tracePt t="43430" x="4854575" y="2470150"/>
          <p14:tracePt t="43458" x="4854575" y="2443163"/>
          <p14:tracePt t="43486" x="4881563" y="2443163"/>
          <p14:tracePt t="43523" x="4881563" y="2414588"/>
          <p14:tracePt t="43534" x="4895850" y="2414588"/>
          <p14:tracePt t="43555" x="4910138" y="2400300"/>
          <p14:tracePt t="43686" x="4910138" y="2414588"/>
          <p14:tracePt t="43759" x="4895850" y="2428875"/>
          <p14:tracePt t="43782" x="4895850" y="2443163"/>
          <p14:tracePt t="43809" x="4881563" y="2443163"/>
          <p14:tracePt t="43862" x="4854575" y="2455863"/>
          <p14:tracePt t="43890" x="4840288" y="2484438"/>
          <p14:tracePt t="44206" x="4827588" y="2497138"/>
          <p14:tracePt t="44262" x="4827588" y="2525713"/>
          <p14:tracePt t="45167" x="4827588" y="2538413"/>
          <p14:tracePt t="45174" x="4827588" y="2552700"/>
          <p14:tracePt t="45192" x="4854575" y="2566988"/>
          <p14:tracePt t="45208" x="4868863" y="2566988"/>
          <p14:tracePt t="45214" x="4881563" y="2566988"/>
          <p14:tracePt t="45222" x="4895850" y="2579688"/>
          <p14:tracePt t="45269" x="4924425" y="2579688"/>
          <p14:tracePt t="45302" x="4937125" y="2579688"/>
          <p14:tracePt t="45331" x="4951413" y="2579688"/>
          <p14:tracePt t="45348" x="4965700" y="2579688"/>
          <p14:tracePt t="45377" x="4978400" y="2566988"/>
          <p14:tracePt t="45409" x="5006975" y="2566988"/>
          <p14:tracePt t="45416" x="5006975" y="2552700"/>
          <p14:tracePt t="45446" x="5033963" y="2552700"/>
          <p14:tracePt t="45734" x="5033963" y="2525713"/>
          <p14:tracePt t="45746" x="5033963" y="2511425"/>
          <p14:tracePt t="45750" x="5048250" y="2497138"/>
          <p14:tracePt t="45776" x="5075238" y="2470150"/>
          <p14:tracePt t="45783" x="5075238" y="2455863"/>
          <p14:tracePt t="45805" x="5075238" y="2443163"/>
          <p14:tracePt t="45807" x="5102225" y="2428875"/>
          <p14:tracePt t="45838" x="5102225" y="2414588"/>
          <p14:tracePt t="45846" x="5116513" y="2400300"/>
          <p14:tracePt t="45974" x="5130800" y="2387600"/>
          <p14:tracePt t="45990" x="5145088" y="2373313"/>
          <p14:tracePt t="46034" x="5145088" y="2359025"/>
          <p14:tracePt t="46039" x="5145088" y="2346325"/>
          <p14:tracePt t="46054" x="5157788" y="2332038"/>
          <p14:tracePt t="46083" x="5172075" y="2317750"/>
          <p14:tracePt t="46118" x="5186363" y="2305050"/>
          <p14:tracePt t="46134" x="5199063" y="2290763"/>
          <p14:tracePt t="46155" x="5213350" y="2263775"/>
          <p14:tracePt t="46157" x="5213350" y="2249488"/>
          <p14:tracePt t="46180" x="5227638" y="2220913"/>
          <p14:tracePt t="46184" x="5240338" y="2208213"/>
          <p14:tracePt t="46202" x="5254625" y="2193925"/>
          <p14:tracePt t="46206" x="5268913" y="2166938"/>
          <p14:tracePt t="46228" x="5281613" y="2152650"/>
          <p14:tracePt t="46232" x="5295900" y="2152650"/>
          <p14:tracePt t="46238" x="5295900" y="2138363"/>
          <p14:tracePt t="46260" x="5310188" y="2125663"/>
          <p14:tracePt t="46263" x="5322888" y="2111375"/>
          <p14:tracePt t="46281" x="5337175" y="2084388"/>
          <p14:tracePt t="46308" x="5337175" y="2070100"/>
          <p14:tracePt t="46311" x="5351463" y="2070100"/>
          <p14:tracePt t="46330" x="5351463" y="2041525"/>
          <p14:tracePt t="46374" x="5365750" y="2041525"/>
          <p14:tracePt t="46430" x="5378450" y="2028825"/>
          <p14:tracePt t="46467" x="5378450" y="2014538"/>
          <p14:tracePt t="46489" x="5407025" y="2000250"/>
          <p14:tracePt t="46494" x="5407025" y="1987550"/>
          <p14:tracePt t="46533" x="5419725" y="1973263"/>
          <p14:tracePt t="46542" x="5419725" y="1958975"/>
          <p14:tracePt t="46564" x="5434013" y="1946275"/>
          <p14:tracePt t="46610" x="5448300" y="1931988"/>
          <p14:tracePt t="46686" x="5461000" y="1931988"/>
          <p14:tracePt t="46694" x="5475288" y="1931988"/>
          <p14:tracePt t="46710" x="5489575" y="1917700"/>
          <p14:tracePt t="46742" x="5502275" y="1905000"/>
          <p14:tracePt t="46775" x="5516563" y="1905000"/>
          <p14:tracePt t="47942" x="5516563" y="1890713"/>
          <p14:tracePt t="48030" x="5530850" y="1890713"/>
          <p14:tracePt t="48337" x="5557838" y="1890713"/>
          <p14:tracePt t="48379" x="5557838" y="1917700"/>
          <p14:tracePt t="48406" x="5572125" y="1917700"/>
          <p14:tracePt t="48444" x="5572125" y="1946275"/>
          <p14:tracePt t="48497" x="5572125" y="1958975"/>
          <p14:tracePt t="48582" x="5586413" y="1958975"/>
          <p14:tracePt t="49391" x="5599113" y="1958975"/>
          <p14:tracePt t="49445" x="5613400" y="1958975"/>
          <p14:tracePt t="49640" x="5627688" y="1973263"/>
          <p14:tracePt t="49648" x="5627688" y="1987550"/>
          <p14:tracePt t="49703" x="5627688" y="2014538"/>
          <p14:tracePt t="49706" x="5627688" y="2028825"/>
          <p14:tracePt t="49718" x="5627688" y="2041525"/>
          <p14:tracePt t="49738" x="5627688" y="2055813"/>
          <p14:tracePt t="49750" x="5627688" y="2070100"/>
          <p14:tracePt t="49768" x="5627688" y="2097088"/>
          <p14:tracePt t="49782" x="5613400" y="2125663"/>
          <p14:tracePt t="49814" x="5613400" y="2138363"/>
          <p14:tracePt t="49822" x="5613400" y="2152650"/>
          <p14:tracePt t="49830" x="5613400" y="2166938"/>
          <p14:tracePt t="49864" x="5599113" y="2193925"/>
          <p14:tracePt t="49926" x="5599113" y="2208213"/>
          <p14:tracePt t="49942" x="5599113" y="2220913"/>
          <p14:tracePt t="50007" x="5599113" y="2235200"/>
          <p14:tracePt t="50050" x="5599113" y="2249488"/>
          <p14:tracePt t="50085" x="5599113" y="2263775"/>
          <p14:tracePt t="50887" x="5599113" y="2290763"/>
          <p14:tracePt t="50895" x="5599113" y="2305050"/>
          <p14:tracePt t="50904" x="5599113" y="2317750"/>
          <p14:tracePt t="50920" x="5599113" y="2359025"/>
          <p14:tracePt t="50926" x="5599113" y="2373313"/>
          <p14:tracePt t="50948" x="5586413" y="2400300"/>
          <p14:tracePt t="50980" x="5586413" y="2414588"/>
          <p14:tracePt t="50982" x="5586413" y="2428875"/>
          <p14:tracePt t="51010" x="5586413" y="2455863"/>
          <p14:tracePt t="51022" x="5586413" y="2470150"/>
          <p14:tracePt t="51059" x="5586413" y="2497138"/>
          <p14:tracePt t="51062" x="5586413" y="2511425"/>
          <p14:tracePt t="51070" x="5586413" y="2525713"/>
          <p14:tracePt t="51091" x="5586413" y="2552700"/>
          <p14:tracePt t="51107" x="5586413" y="2579688"/>
          <p14:tracePt t="51111" x="5586413" y="2593975"/>
          <p14:tracePt t="51138" x="5586413" y="2622550"/>
          <p14:tracePt t="51155" x="5586413" y="2649538"/>
          <p14:tracePt t="51158" x="5586413" y="2663825"/>
          <p14:tracePt t="51202" x="5586413" y="2676525"/>
          <p14:tracePt t="51391" x="5586413" y="2690813"/>
          <p14:tracePt t="51569" x="5586413" y="2717800"/>
          <p14:tracePt t="51625" x="5613400" y="2717800"/>
          <p14:tracePt t="51838" x="5627688" y="2717800"/>
          <p14:tracePt t="51863" x="5627688" y="2705100"/>
          <p14:tracePt t="51896" x="5627688" y="2690813"/>
          <p14:tracePt t="51899" x="5627688" y="2676525"/>
          <p14:tracePt t="51910" x="5627688" y="2663825"/>
          <p14:tracePt t="51918" x="5627688" y="2649538"/>
          <p14:tracePt t="51946" x="5627688" y="2622550"/>
          <p14:tracePt t="51963" x="5627688" y="2608263"/>
          <p14:tracePt t="51974" x="5627688" y="2593975"/>
          <p14:tracePt t="51995" x="5627688" y="2566988"/>
          <p14:tracePt t="52006" x="5627688" y="2552700"/>
          <p14:tracePt t="52014" x="5627688" y="2538413"/>
          <p14:tracePt t="52040" x="5627688" y="2525713"/>
          <p14:tracePt t="52054" x="5627688" y="2497138"/>
          <p14:tracePt t="52074" x="5640388" y="2470150"/>
          <p14:tracePt t="52086" x="5640388" y="2443163"/>
          <p14:tracePt t="52105" x="5654675" y="2428875"/>
          <p14:tracePt t="52122" x="5654675" y="2414588"/>
          <p14:tracePt t="52127" x="5654675" y="2400300"/>
          <p14:tracePt t="52166" x="5654675" y="2387600"/>
          <p14:tracePt t="52174" x="5668963" y="2373313"/>
          <p14:tracePt t="52182" x="5681663" y="2359025"/>
          <p14:tracePt t="52216" x="5710238" y="2332038"/>
          <p14:tracePt t="52232" x="5710238" y="2317750"/>
          <p14:tracePt t="52246" x="5722938" y="2305050"/>
          <p14:tracePt t="52262" x="5737225" y="2305050"/>
          <p14:tracePt t="52271" x="5751513" y="2276475"/>
          <p14:tracePt t="52300" x="5778500" y="2249488"/>
          <p14:tracePt t="52318" x="5792788" y="2249488"/>
          <p14:tracePt t="52326" x="5807075" y="2235200"/>
          <p14:tracePt t="52344" x="5834063" y="2220913"/>
          <p14:tracePt t="52358" x="5848350" y="2220913"/>
          <p14:tracePt t="52375" x="5861050" y="2208213"/>
          <p14:tracePt t="52383" x="5875338" y="2193925"/>
          <p14:tracePt t="52408" x="5889625" y="2193925"/>
          <p14:tracePt t="52414" x="5902325" y="2193925"/>
          <p14:tracePt t="52422" x="5916613" y="2193925"/>
          <p14:tracePt t="52429" x="5930900" y="2193925"/>
          <p14:tracePt t="52451" x="5943600" y="2193925"/>
          <p14:tracePt t="52454" x="5984875" y="2179638"/>
          <p14:tracePt t="52462" x="5984875" y="2166938"/>
          <p14:tracePt t="52483" x="5999163" y="2166938"/>
          <p14:tracePt t="52486" x="6027738" y="2166938"/>
          <p14:tracePt t="52502" x="6040438" y="2166938"/>
          <p14:tracePt t="52562" x="6054725" y="2152650"/>
          <p14:tracePt t="52600" x="6081713" y="2152650"/>
          <p14:tracePt t="52750" x="6096000" y="2138363"/>
          <p14:tracePt t="52786" x="6110288" y="2138363"/>
          <p14:tracePt t="52793" x="6122988" y="2125663"/>
          <p14:tracePt t="52951" x="6137275" y="2111375"/>
          <p14:tracePt t="52968" x="6137275" y="2097088"/>
          <p14:tracePt t="53119" x="6151563" y="2097088"/>
          <p14:tracePt t="53126" x="6164263" y="2084388"/>
          <p14:tracePt t="53151" x="6178550" y="2084388"/>
          <p14:tracePt t="53503" x="6207125" y="2084388"/>
          <p14:tracePt t="53527" x="6219825" y="2084388"/>
          <p14:tracePt t="53557" x="6234113" y="2084388"/>
          <p14:tracePt t="53560" x="6248400" y="2084388"/>
          <p14:tracePt t="53604" x="6261100" y="2084388"/>
          <p14:tracePt t="53606" x="6275388" y="2084388"/>
          <p14:tracePt t="53630" x="6289675" y="2084388"/>
          <p14:tracePt t="53927" x="6302375" y="2084388"/>
          <p14:tracePt t="53976" x="6316663" y="2084388"/>
          <p14:tracePt t="53982" x="6330950" y="2070100"/>
          <p14:tracePt t="54016" x="6357938" y="2070100"/>
          <p14:tracePt t="54062" x="6384925" y="2070100"/>
          <p14:tracePt t="54126" x="6399213" y="2070100"/>
          <p14:tracePt t="54134" x="6413500" y="2070100"/>
          <p14:tracePt t="54142" x="6427788" y="2070100"/>
          <p14:tracePt t="54150" x="6440488" y="2070100"/>
          <p14:tracePt t="54158" x="6454775" y="2070100"/>
          <p14:tracePt t="54175" x="6496050" y="2070100"/>
          <p14:tracePt t="54192" x="6564313" y="2070100"/>
          <p14:tracePt t="54198" x="6592888" y="2070100"/>
          <p14:tracePt t="54206" x="6634163" y="2070100"/>
          <p14:tracePt t="54220" x="6702425" y="2070100"/>
          <p14:tracePt t="54239" x="6923088" y="2070100"/>
          <p14:tracePt t="54246" x="7005638" y="2070100"/>
          <p14:tracePt t="54254" x="7089775" y="2070100"/>
          <p14:tracePt t="54270" x="7172325" y="2070100"/>
          <p14:tracePt t="54287" x="7364413" y="2070100"/>
          <p14:tracePt t="54294" x="7419975" y="2070100"/>
          <p14:tracePt t="54302" x="7475538" y="2070100"/>
          <p14:tracePt t="54310" x="7488238" y="2055813"/>
          <p14:tracePt t="54318" x="7502525" y="2055813"/>
          <p14:tracePt t="54348" x="7531100" y="2055813"/>
          <p14:tracePt t="54350" x="7531100" y="2041525"/>
          <p14:tracePt t="54478" x="7558088" y="2041525"/>
          <p14:tracePt t="54513" x="7572375" y="2041525"/>
          <p14:tracePt t="54519" x="7585075" y="2041525"/>
          <p14:tracePt t="54534" x="7599363" y="2041525"/>
          <p14:tracePt t="54555" x="7613650" y="2041525"/>
          <p14:tracePt t="54558" x="7626350" y="2041525"/>
          <p14:tracePt t="54575" x="7654925" y="2041525"/>
          <p14:tracePt t="54582" x="7667625" y="2041525"/>
          <p14:tracePt t="54590" x="7681913" y="2041525"/>
          <p14:tracePt t="54607" x="7708900" y="2041525"/>
          <p14:tracePt t="54614" x="7708900" y="2028825"/>
          <p14:tracePt t="54622" x="7723188" y="2014538"/>
          <p14:tracePt t="54638" x="7737475" y="2014538"/>
          <p14:tracePt t="54654" x="7764463" y="2014538"/>
          <p14:tracePt t="54656" x="7778750" y="2000250"/>
          <p14:tracePt t="54683" x="7793038" y="2000250"/>
          <p14:tracePt t="55521" x="7778750" y="2000250"/>
          <p14:tracePt t="55527" x="7751763" y="2000250"/>
          <p14:tracePt t="55538" x="7723188" y="2000250"/>
          <p14:tracePt t="55544" x="7681913" y="2000250"/>
          <p14:tracePt t="55570" x="7613650" y="2000250"/>
          <p14:tracePt t="55574" x="7599363" y="2000250"/>
          <p14:tracePt t="55597" x="7572375" y="2000250"/>
          <p14:tracePt t="56087" x="7558088" y="1987550"/>
          <p14:tracePt t="57719" x="7531100" y="1987550"/>
          <p14:tracePt t="57730" x="7502525" y="1987550"/>
          <p14:tracePt t="57736" x="7488238" y="1987550"/>
          <p14:tracePt t="57745" x="7461250" y="2000250"/>
          <p14:tracePt t="57768" x="7392988" y="2028825"/>
          <p14:tracePt t="57770" x="7378700" y="2028825"/>
          <p14:tracePt t="57789" x="7310438" y="2041525"/>
          <p14:tracePt t="57793" x="7296150" y="2041525"/>
          <p14:tracePt t="57798" x="7281863" y="2041525"/>
          <p14:tracePt t="57806" x="7267575" y="2055813"/>
          <p14:tracePt t="57813" x="7254875" y="2055813"/>
          <p14:tracePt t="57830" x="7226300" y="2055813"/>
          <p14:tracePt t="57847" x="7199313" y="2070100"/>
          <p14:tracePt t="57863" x="7185025" y="2097088"/>
          <p14:tracePt t="57872" x="7172325" y="2097088"/>
          <p14:tracePt t="57878" x="7158038" y="2111375"/>
          <p14:tracePt t="57896" x="7116763" y="2125663"/>
          <p14:tracePt t="57902" x="7102475" y="2138363"/>
          <p14:tracePt t="57910" x="7089775" y="2138363"/>
          <p14:tracePt t="57944" x="7075488" y="2152650"/>
          <p14:tracePt t="57974" x="7061200" y="2152650"/>
          <p14:tracePt t="57991" x="7034213" y="2166938"/>
          <p14:tracePt t="58008" x="7005638" y="2179638"/>
          <p14:tracePt t="58014" x="6992938" y="2179638"/>
          <p14:tracePt t="58040" x="6937375" y="2193925"/>
          <p14:tracePt t="58046" x="6910388" y="2208213"/>
          <p14:tracePt t="58054" x="6896100" y="2208213"/>
          <p14:tracePt t="58071" x="6854825" y="2220913"/>
          <p14:tracePt t="58078" x="6826250" y="2220913"/>
          <p14:tracePt t="58095" x="6813550" y="2235200"/>
          <p14:tracePt t="58098" x="6784975" y="2235200"/>
          <p14:tracePt t="58214" x="6772275" y="2235200"/>
          <p14:tracePt t="58246" x="6757988" y="2249488"/>
          <p14:tracePt t="58560" x="6772275" y="2249488"/>
          <p14:tracePt t="58567" x="6784975" y="2249488"/>
          <p14:tracePt t="58599" x="6813550" y="2249488"/>
          <p14:tracePt t="58622" x="6826250" y="2249488"/>
          <p14:tracePt t="58660" x="6840538" y="2249488"/>
          <p14:tracePt t="58663" x="6854825" y="2249488"/>
          <p14:tracePt t="58678" x="6869113" y="2249488"/>
          <p14:tracePt t="58708" x="6881813" y="2249488"/>
          <p14:tracePt t="58758" x="6896100" y="2263775"/>
          <p14:tracePt t="59439" x="6910388" y="2263775"/>
          <p14:tracePt t="61431" x="6937375" y="2263775"/>
          <p14:tracePt t="61439" x="6937375" y="2290763"/>
          <p14:tracePt t="61447" x="6951663" y="2290763"/>
          <p14:tracePt t="61477" x="6951663" y="2317750"/>
          <p14:tracePt t="61504" x="6964363" y="2332038"/>
          <p14:tracePt t="63913" x="6978650" y="2332038"/>
          <p14:tracePt t="63990" x="6992938" y="2332038"/>
          <p14:tracePt t="64005" x="7005638" y="2332038"/>
          <p14:tracePt t="64031" x="7019925" y="2332038"/>
          <p14:tracePt t="64049" x="7046913" y="2317750"/>
          <p14:tracePt t="64079" x="7158038" y="2290763"/>
          <p14:tracePt t="64086" x="7199313" y="2276475"/>
          <p14:tracePt t="64094" x="7267575" y="2263775"/>
          <p14:tracePt t="64102" x="7351713" y="2235200"/>
          <p14:tracePt t="64110" x="7434263" y="2220913"/>
          <p14:tracePt t="64128" x="7599363" y="2193925"/>
          <p14:tracePt t="64145" x="7696200" y="2152650"/>
          <p14:tracePt t="64151" x="7737475" y="2138363"/>
          <p14:tracePt t="64158" x="7764463" y="2125663"/>
          <p14:tracePt t="64192" x="7778750" y="2125663"/>
          <p14:tracePt t="64207" x="7805738" y="2125663"/>
          <p14:tracePt t="64214" x="7861300" y="2125663"/>
          <p14:tracePt t="64221" x="7888288" y="2111375"/>
          <p14:tracePt t="64231" x="7929563" y="2111375"/>
          <p14:tracePt t="64238" x="7985125" y="2111375"/>
          <p14:tracePt t="64246" x="8040688" y="2111375"/>
          <p14:tracePt t="64254" x="8096250" y="2111375"/>
          <p14:tracePt t="64268" x="8150225" y="2111375"/>
          <p14:tracePt t="64286" x="8193088" y="2111375"/>
          <p14:tracePt t="64302" x="8205788" y="2097088"/>
          <p14:tracePt t="64350" x="8234363" y="2097088"/>
          <p14:tracePt t="64366" x="8234363" y="2084388"/>
          <p14:tracePt t="64599" x="8261350" y="2084388"/>
          <p14:tracePt t="64625" x="8302625" y="2084388"/>
          <p14:tracePt t="64631" x="8316913" y="2084388"/>
          <p14:tracePt t="64638" x="8329613" y="2084388"/>
          <p14:tracePt t="64647" x="8343900" y="2084388"/>
          <p14:tracePt t="64666" x="8358188" y="2084388"/>
          <p14:tracePt t="64671" x="8385175" y="2084388"/>
          <p14:tracePt t="64735" x="8413750" y="2084388"/>
          <p14:tracePt t="64742" x="8426450" y="2084388"/>
          <p14:tracePt t="64768" x="8455025" y="2084388"/>
          <p14:tracePt t="64774" x="8467725" y="2084388"/>
          <p14:tracePt t="64783" x="8482013" y="2084388"/>
          <p14:tracePt t="64799" x="8509000" y="2084388"/>
          <p14:tracePt t="64806" x="8523288" y="2084388"/>
          <p14:tracePt t="64828" x="8634413" y="2097088"/>
          <p14:tracePt t="64846" x="8855075" y="2138363"/>
          <p14:tracePt t="64854" x="8937625" y="2179638"/>
          <p14:tracePt t="64876" x="9075738" y="2208213"/>
          <p14:tracePt t="64892" x="9255125" y="2249488"/>
          <p14:tracePt t="64895" x="9323388" y="2276475"/>
          <p14:tracePt t="64902" x="9378950" y="2290763"/>
          <p14:tracePt t="64913" x="9432925" y="2317750"/>
          <p14:tracePt t="64918" x="9517063" y="2332038"/>
          <p14:tracePt t="64937" x="9585325" y="2359025"/>
          <p14:tracePt t="64956" x="9640888" y="2400300"/>
          <p14:tracePt t="64958" x="9653588" y="2414588"/>
          <p14:tracePt t="64987" x="9667875" y="2428875"/>
          <p14:tracePt t="64990" x="9667875" y="2443163"/>
          <p14:tracePt t="64998" x="9682163" y="2443163"/>
          <p14:tracePt t="65020" x="9709150" y="2455863"/>
          <p14:tracePt t="65030" x="9723438" y="2455863"/>
          <p14:tracePt t="65048" x="9750425" y="2484438"/>
          <p14:tracePt t="65066" x="9791700" y="2484438"/>
          <p14:tracePt t="65073" x="9832975" y="2484438"/>
          <p14:tracePt t="65078" x="9861550" y="2497138"/>
          <p14:tracePt t="65097" x="9917113" y="2525713"/>
          <p14:tracePt t="65114" x="9971088" y="2525713"/>
          <p14:tracePt t="65118" x="10012363" y="2525713"/>
          <p14:tracePt t="65126" x="10040938" y="2525713"/>
          <p14:tracePt t="65146" x="10094913" y="2525713"/>
          <p14:tracePt t="65150" x="10123488" y="2525713"/>
          <p14:tracePt t="65158" x="10150475" y="2525713"/>
          <p14:tracePt t="65177" x="10220325" y="2525713"/>
          <p14:tracePt t="65182" x="10247313" y="2525713"/>
          <p14:tracePt t="65190" x="10261600" y="2525713"/>
          <p14:tracePt t="65206" x="10302875" y="2525713"/>
          <p14:tracePt t="65237" x="10315575" y="2525713"/>
          <p14:tracePt t="65240" x="10344150" y="2525713"/>
          <p14:tracePt t="65245" x="10371138" y="2525713"/>
          <p14:tracePt t="65254" x="10412413" y="2525713"/>
          <p14:tracePt t="65272" x="10482263" y="2525713"/>
          <p14:tracePt t="65288" x="10536238" y="2511425"/>
          <p14:tracePt t="65294" x="10564813" y="2511425"/>
          <p14:tracePt t="65302" x="10591800" y="2497138"/>
          <p14:tracePt t="65311" x="10606088" y="2497138"/>
          <p14:tracePt t="65319" x="10620375" y="2484438"/>
          <p14:tracePt t="65326" x="10633075" y="2484438"/>
          <p14:tracePt t="65349" x="10661650" y="2484438"/>
          <p14:tracePt t="65365" x="10674350" y="2470150"/>
          <p14:tracePt t="65366" x="10702925" y="2470150"/>
          <p14:tracePt t="65382" x="10715625" y="2455863"/>
          <p14:tracePt t="65390" x="10729913" y="2455863"/>
          <p14:tracePt t="65412" x="10771188" y="2455863"/>
          <p14:tracePt t="65414" x="10785475" y="2455863"/>
          <p14:tracePt t="65422" x="10812463" y="2455863"/>
          <p14:tracePt t="65445" x="10841038" y="2455863"/>
          <p14:tracePt t="65447" x="10868025" y="2455863"/>
          <p14:tracePt t="65454" x="10882313" y="2455863"/>
          <p14:tracePt t="65477" x="10895013" y="2455863"/>
          <p14:tracePt t="65479" x="10909300" y="2455863"/>
          <p14:tracePt t="65486" x="10909300" y="2443163"/>
          <p14:tracePt t="65509" x="10936288" y="2443163"/>
          <p14:tracePt t="65513" x="10950575" y="2443163"/>
          <p14:tracePt t="65518" x="10964863" y="2443163"/>
          <p14:tracePt t="65539" x="10991850" y="2443163"/>
          <p14:tracePt t="65542" x="11020425" y="2443163"/>
          <p14:tracePt t="65563" x="11047413" y="2443163"/>
          <p14:tracePt t="65567" x="11074400" y="2443163"/>
          <p14:tracePt t="65574" x="11088688" y="2443163"/>
          <p14:tracePt t="65619" x="11115675" y="2443163"/>
          <p14:tracePt t="65625" x="11129963" y="2443163"/>
          <p14:tracePt t="65630" x="11144250" y="2443163"/>
          <p14:tracePt t="65638" x="11156950" y="2443163"/>
          <p14:tracePt t="65646" x="11171238" y="2443163"/>
          <p14:tracePt t="65665" x="11185525" y="2443163"/>
          <p14:tracePt t="65670" x="11212513" y="2443163"/>
          <p14:tracePt t="65695" x="11226800" y="2443163"/>
          <p14:tracePt t="65730" x="11241088" y="2443163"/>
          <p14:tracePt t="65764" x="11253788" y="2443163"/>
          <p14:tracePt t="65766" x="11268075" y="2443163"/>
          <p14:tracePt t="65774" x="11282363" y="2443163"/>
          <p14:tracePt t="65792" x="11295063" y="2428875"/>
          <p14:tracePt t="65798" x="11295063" y="2414588"/>
          <p14:tracePt t="65806" x="11309350" y="2414588"/>
          <p14:tracePt t="66006" x="11282363" y="2414588"/>
          <p14:tracePt t="66017" x="11253788" y="2414588"/>
          <p14:tracePt t="66022" x="11212513" y="2414588"/>
          <p14:tracePt t="66044" x="11115675" y="2414588"/>
          <p14:tracePt t="66058" x="11061700" y="2414588"/>
          <p14:tracePt t="66064" x="11047413" y="2414588"/>
          <p14:tracePt t="66090" x="11020425" y="2414588"/>
          <p14:tracePt t="66105" x="11006138" y="2400300"/>
          <p14:tracePt t="66123" x="10991850" y="2387600"/>
          <p14:tracePt t="66270" x="11006138" y="2387600"/>
          <p14:tracePt t="66278" x="11020425" y="2387600"/>
          <p14:tracePt t="66287" x="11033125" y="2387600"/>
          <p14:tracePt t="66294" x="11074400" y="2387600"/>
          <p14:tracePt t="66311" x="11115675" y="2387600"/>
          <p14:tracePt t="66341" x="11144250" y="2387600"/>
          <p14:tracePt t="66614" x="11156950" y="2387600"/>
          <p14:tracePt t="66622" x="11171238" y="2387600"/>
          <p14:tracePt t="66630" x="11185525" y="2387600"/>
          <p14:tracePt t="66639" x="11198225" y="2359025"/>
          <p14:tracePt t="66782" x="11185525" y="2359025"/>
          <p14:tracePt t="66790" x="11156950" y="2359025"/>
          <p14:tracePt t="66798" x="11088688" y="2359025"/>
          <p14:tracePt t="66806" x="11020425" y="2359025"/>
          <p14:tracePt t="66823" x="10909300" y="2359025"/>
          <p14:tracePt t="66840" x="10812463" y="2359025"/>
          <p14:tracePt t="66846" x="10756900" y="2359025"/>
          <p14:tracePt t="66854" x="10715625" y="2359025"/>
          <p14:tracePt t="66872" x="10647363" y="2359025"/>
          <p14:tracePt t="66889" x="10591800" y="2359025"/>
          <p14:tracePt t="66894" x="10550525" y="2359025"/>
          <p14:tracePt t="66916" x="10494963" y="2346325"/>
          <p14:tracePt t="66919" x="10385425" y="2317750"/>
          <p14:tracePt t="66926" x="10329863" y="2317750"/>
          <p14:tracePt t="66948" x="10191750" y="2290763"/>
          <p14:tracePt t="66965" x="9985375" y="2235200"/>
          <p14:tracePt t="66967" x="9917113" y="2235200"/>
          <p14:tracePt t="66974" x="9820275" y="2208213"/>
          <p14:tracePt t="66996" x="9626600" y="2166938"/>
          <p14:tracePt t="66998" x="9544050" y="2166938"/>
          <p14:tracePt t="67006" x="9475788" y="2166938"/>
          <p14:tracePt t="67026" x="9323388" y="2166938"/>
          <p14:tracePt t="67030" x="9240838" y="2152650"/>
          <p14:tracePt t="67038" x="9170988" y="2138363"/>
          <p14:tracePt t="67059" x="9032875" y="2138363"/>
          <p14:tracePt t="67076" x="8867775" y="2138363"/>
          <p14:tracePt t="67081" x="8770938" y="2138363"/>
          <p14:tracePt t="67086" x="8647113" y="2138363"/>
          <p14:tracePt t="67097" x="8509000" y="2138363"/>
          <p14:tracePt t="67102" x="8385175" y="2138363"/>
          <p14:tracePt t="67121" x="8150225" y="2125663"/>
          <p14:tracePt t="67139" x="7972425" y="2084388"/>
          <p14:tracePt t="67145" x="7861300" y="2084388"/>
          <p14:tracePt t="67150" x="7764463" y="2084388"/>
          <p14:tracePt t="67160" x="7681913" y="2084388"/>
          <p14:tracePt t="67166" x="7585075" y="2084388"/>
          <p14:tracePt t="67187" x="7434263" y="2084388"/>
          <p14:tracePt t="67203" x="7226300" y="2084388"/>
          <p14:tracePt t="67209" x="7158038" y="2084388"/>
          <p14:tracePt t="67214" x="7075488" y="2084388"/>
          <p14:tracePt t="67235" x="6869113" y="2084388"/>
          <p14:tracePt t="67252" x="6702425" y="2084388"/>
          <p14:tracePt t="67254" x="6605588" y="2097088"/>
          <p14:tracePt t="67262" x="6564313" y="2097088"/>
          <p14:tracePt t="67283" x="6481763" y="2097088"/>
          <p14:tracePt t="67286" x="6454775" y="2097088"/>
          <p14:tracePt t="67330" x="6440488" y="2097088"/>
          <p14:tracePt t="67379" x="6427788" y="2111375"/>
          <p14:tracePt t="67396" x="6413500" y="2111375"/>
          <p14:tracePt t="67406" x="6413500" y="2138363"/>
          <p14:tracePt t="67422" x="6413500" y="2152650"/>
          <p14:tracePt t="67431" x="6413500" y="2179638"/>
          <p14:tracePt t="67438" x="6413500" y="2193925"/>
          <p14:tracePt t="67456" x="6413500" y="2208213"/>
          <p14:tracePt t="67472" x="6413500" y="2235200"/>
          <p14:tracePt t="67488" x="6413500" y="2263775"/>
          <p14:tracePt t="67502" x="6413500" y="2290763"/>
          <p14:tracePt t="67527" x="6413500" y="2317750"/>
          <p14:tracePt t="67554" x="6413500" y="2346325"/>
          <p14:tracePt t="67558" x="6413500" y="2359025"/>
          <p14:tracePt t="67566" x="6413500" y="2373313"/>
          <p14:tracePt t="67586" x="6440488" y="2400300"/>
          <p14:tracePt t="67590" x="6454775" y="2414588"/>
          <p14:tracePt t="67598" x="6454775" y="2428875"/>
          <p14:tracePt t="67616" x="6496050" y="2470150"/>
          <p14:tracePt t="67622" x="6523038" y="2484438"/>
          <p14:tracePt t="67630" x="6551613" y="2497138"/>
          <p14:tracePt t="67647" x="6592888" y="2538413"/>
          <p14:tracePt t="67654" x="6634163" y="2552700"/>
          <p14:tracePt t="67662" x="6648450" y="2566988"/>
          <p14:tracePt t="67693" x="6689725" y="2579688"/>
          <p14:tracePt t="67696" x="6716713" y="2593975"/>
          <p14:tracePt t="67718" x="6731000" y="2608263"/>
          <p14:tracePt t="67750" x="6743700" y="2608263"/>
          <p14:tracePt t="67780" x="6757988" y="2635250"/>
          <p14:tracePt t="67790" x="6772275" y="2635250"/>
          <p14:tracePt t="67809" x="6799263" y="2649538"/>
          <p14:tracePt t="67814" x="6813550" y="2649538"/>
          <p14:tracePt t="67840" x="6840538" y="2676525"/>
          <p14:tracePt t="67867" x="6854825" y="2690813"/>
          <p14:tracePt t="70214" x="6854825" y="2705100"/>
          <p14:tracePt t="70244" x="6854825" y="2717800"/>
          <p14:tracePt t="73158" x="6854825" y="2732088"/>
          <p14:tracePt t="74142" x="6881813" y="2732088"/>
          <p14:tracePt t="74167" x="6896100" y="2732088"/>
          <p14:tracePt t="74168" x="6910388" y="2732088"/>
          <p14:tracePt t="74174" x="6923088" y="2732088"/>
          <p14:tracePt t="74182" x="6937375" y="2732088"/>
          <p14:tracePt t="74197" x="6951663" y="2732088"/>
          <p14:tracePt t="74215" x="6964363" y="2732088"/>
          <p14:tracePt t="74217" x="6992938" y="2732088"/>
          <p14:tracePt t="74240" x="7005638" y="2732088"/>
          <p14:tracePt t="74256" x="7034213" y="2717800"/>
          <p14:tracePt t="74262" x="7046913" y="2705100"/>
          <p14:tracePt t="74287" x="7061200" y="2705100"/>
          <p14:tracePt t="74337" x="7089775" y="2705100"/>
          <p14:tracePt t="75831" x="7075488" y="2705100"/>
          <p14:tracePt t="75903" x="7075488" y="2717800"/>
          <p14:tracePt t="76015" x="7075488" y="2732088"/>
          <p14:tracePt t="76054" x="7089775" y="2732088"/>
          <p14:tracePt t="76062" x="7102475" y="2746375"/>
          <p14:tracePt t="76071" x="7116763" y="2746375"/>
          <p14:tracePt t="76078" x="7131050" y="2759075"/>
          <p14:tracePt t="76095" x="7172325" y="2759075"/>
          <p14:tracePt t="76114" x="7199313" y="2759075"/>
          <p14:tracePt t="76118" x="7226300" y="2759075"/>
          <p14:tracePt t="76126" x="7240588" y="2759075"/>
          <p14:tracePt t="76143" x="7281863" y="2759075"/>
          <p14:tracePt t="76150" x="7310438" y="2759075"/>
          <p14:tracePt t="76158" x="7337425" y="2759075"/>
          <p14:tracePt t="76175" x="7364413" y="2759075"/>
          <p14:tracePt t="76182" x="7378700" y="2759075"/>
          <p14:tracePt t="76190" x="7419975" y="2759075"/>
          <p14:tracePt t="76223" x="7461250" y="2787650"/>
          <p14:tracePt t="76227" x="7502525" y="2787650"/>
          <p14:tracePt t="76230" x="7516813" y="2787650"/>
          <p14:tracePt t="76238" x="7531100" y="2801938"/>
          <p14:tracePt t="76245" x="7543800" y="2801938"/>
          <p14:tracePt t="76262" x="7558088" y="2801938"/>
          <p14:tracePt t="76286" x="7572375" y="2801938"/>
          <p14:tracePt t="76303" x="7599363" y="2801938"/>
          <p14:tracePt t="76318" x="7613650" y="2801938"/>
          <p14:tracePt t="76327" x="7626350" y="2801938"/>
          <p14:tracePt t="76350" x="7640638" y="2801938"/>
          <p14:tracePt t="76368" x="7751763" y="2801938"/>
          <p14:tracePt t="76374" x="7805738" y="2801938"/>
          <p14:tracePt t="76382" x="7861300" y="2801938"/>
          <p14:tracePt t="76412" x="8013700" y="2801938"/>
          <p14:tracePt t="76416" x="8137525" y="2801938"/>
          <p14:tracePt t="76422" x="8193088" y="2801938"/>
          <p14:tracePt t="76430" x="8234363" y="2801938"/>
          <p14:tracePt t="76452" x="8288338" y="2801938"/>
          <p14:tracePt t="76453" x="8329613" y="2801938"/>
          <p14:tracePt t="76462" x="8358188" y="2801938"/>
          <p14:tracePt t="76484" x="8385175" y="2801938"/>
          <p14:tracePt t="76487" x="8440738" y="2801938"/>
          <p14:tracePt t="76494" x="8482013" y="2801938"/>
          <p14:tracePt t="76510" x="8523288" y="2801938"/>
          <p14:tracePt t="76526" x="8634413" y="2801938"/>
          <p14:tracePt t="76534" x="8661400" y="2801938"/>
          <p14:tracePt t="76543" x="8688388" y="2801938"/>
          <p14:tracePt t="76550" x="8716963" y="2801938"/>
          <p14:tracePt t="76570" x="8812213" y="2801938"/>
          <p14:tracePt t="76589" x="8867775" y="2801938"/>
          <p14:tracePt t="76603" x="8978900" y="2801938"/>
          <p14:tracePt t="76607" x="9061450" y="2801938"/>
          <p14:tracePt t="76614" x="9158288" y="2814638"/>
          <p14:tracePt t="76625" x="9255125" y="2828925"/>
          <p14:tracePt t="76630" x="9350375" y="2843213"/>
          <p14:tracePt t="76653" x="9517063" y="2884488"/>
          <p14:tracePt t="76668" x="9626600" y="2897188"/>
          <p14:tracePt t="76670" x="9667875" y="2911475"/>
          <p14:tracePt t="76678" x="9696450" y="2911475"/>
          <p14:tracePt t="76686" x="9709150" y="2911475"/>
          <p14:tracePt t="76765" x="9737725" y="2911475"/>
          <p14:tracePt t="76767" x="9750425" y="2911475"/>
          <p14:tracePt t="76774" x="9779000" y="2925763"/>
          <p14:tracePt t="76795" x="9832975" y="2925763"/>
          <p14:tracePt t="76798" x="9874250" y="2938463"/>
          <p14:tracePt t="76819" x="9958388" y="2952750"/>
          <p14:tracePt t="76836" x="10040938" y="2967038"/>
          <p14:tracePt t="76838" x="10082213" y="2981325"/>
          <p14:tracePt t="76846" x="10109200" y="2981325"/>
          <p14:tracePt t="76857" x="10123488" y="2981325"/>
          <p14:tracePt t="76874" x="10179050" y="3008313"/>
          <p14:tracePt t="76888" x="10206038" y="3008313"/>
          <p14:tracePt t="76889" x="10247313" y="3008313"/>
          <p14:tracePt t="76906" x="10315575" y="3008313"/>
          <p14:tracePt t="76911" x="10358438" y="3008313"/>
          <p14:tracePt t="76932" x="10412413" y="3008313"/>
          <p14:tracePt t="76934" x="10426700" y="3008313"/>
          <p14:tracePt t="76942" x="10440988" y="3008313"/>
          <p14:tracePt t="76963" x="10482263" y="3008313"/>
          <p14:tracePt t="76993" x="10494963" y="3008313"/>
          <p14:tracePt t="76998" x="10509250" y="3008313"/>
          <p14:tracePt t="77006" x="10523538" y="3008313"/>
          <p14:tracePt t="77025" x="10550525" y="3008313"/>
          <p14:tracePt t="77030" x="10564813" y="3008313"/>
          <p14:tracePt t="77038" x="10591800" y="3008313"/>
          <p14:tracePt t="77057" x="10633075" y="3008313"/>
          <p14:tracePt t="77073" x="10661650" y="3008313"/>
          <p14:tracePt t="77078" x="10674350" y="3008313"/>
          <p14:tracePt t="77086" x="10688638" y="3008313"/>
          <p14:tracePt t="77104" x="10715625" y="3008313"/>
          <p14:tracePt t="77121" x="10744200" y="3008313"/>
          <p14:tracePt t="77126" x="10756900" y="3008313"/>
          <p14:tracePt t="77134" x="10771188" y="3008313"/>
          <p14:tracePt t="77153" x="10785475" y="3008313"/>
          <p14:tracePt t="77158" x="10812463" y="2994025"/>
          <p14:tracePt t="77166" x="10826750" y="2994025"/>
          <p14:tracePt t="77185" x="10853738" y="2981325"/>
          <p14:tracePt t="77190" x="10868025" y="2981325"/>
          <p14:tracePt t="77198" x="10882313" y="2981325"/>
          <p14:tracePt t="77217" x="10909300" y="2967038"/>
          <p14:tracePt t="77222" x="10923588" y="2967038"/>
          <p14:tracePt t="77247" x="10950575" y="2952750"/>
          <p14:tracePt t="77254" x="10977563" y="2952750"/>
          <p14:tracePt t="77294" x="11006138" y="2938463"/>
          <p14:tracePt t="77327" x="11020425" y="2938463"/>
          <p14:tracePt t="77356" x="11047413" y="2938463"/>
          <p14:tracePt t="77366" x="11061700" y="2938463"/>
          <p14:tracePt t="77388" x="11074400" y="2938463"/>
          <p14:tracePt t="77390" x="11102975" y="2911475"/>
          <p14:tracePt t="77409" x="11129963" y="2911475"/>
          <p14:tracePt t="77414" x="11144250" y="2911475"/>
          <p14:tracePt t="77453" x="11212513" y="2884488"/>
          <p14:tracePt t="77478" x="11241088" y="2870200"/>
          <p14:tracePt t="77499" x="11253788" y="2855913"/>
          <p14:tracePt t="77517" x="11268075" y="2828925"/>
          <p14:tracePt t="77542" x="11282363" y="2801938"/>
          <p14:tracePt t="77596" x="11295063" y="2787650"/>
          <p14:tracePt t="77662" x="11295063" y="2773363"/>
          <p14:tracePt t="77710" x="11295063" y="2759075"/>
          <p14:tracePt t="77726" x="11295063" y="2746375"/>
          <p14:tracePt t="77756" x="11295063" y="2732088"/>
          <p14:tracePt t="77758" x="11295063" y="2717800"/>
          <p14:tracePt t="78255" x="11282363" y="2717800"/>
          <p14:tracePt t="78271" x="11268075" y="2717800"/>
          <p14:tracePt t="78292" x="11241088" y="2732088"/>
          <p14:tracePt t="78309" x="11185525" y="2773363"/>
          <p14:tracePt t="78311" x="11156950" y="2773363"/>
          <p14:tracePt t="78318" x="11115675" y="2814638"/>
          <p14:tracePt t="78326" x="11102975" y="2828925"/>
          <p14:tracePt t="78334" x="11074400" y="2828925"/>
          <p14:tracePt t="78354" x="11074400" y="2843213"/>
          <p14:tracePt t="78373" x="11033125" y="2855913"/>
          <p14:tracePt t="78390" x="11020425" y="2855913"/>
          <p14:tracePt t="78398" x="11006138" y="2855913"/>
          <p14:tracePt t="78406" x="10977563" y="2855913"/>
          <p14:tracePt t="78414" x="10964863" y="2884488"/>
          <p14:tracePt t="78435" x="10909300" y="2884488"/>
          <p14:tracePt t="78453" x="10882313" y="2884488"/>
          <p14:tracePt t="78454" x="10868025" y="2897188"/>
          <p14:tracePt t="78462" x="10853738" y="2897188"/>
          <p14:tracePt t="78470" x="10841038" y="2897188"/>
          <p14:tracePt t="78478" x="10812463" y="2897188"/>
          <p14:tracePt t="78517" x="10799763" y="2897188"/>
          <p14:tracePt t="78775" x="10812463" y="2897188"/>
          <p14:tracePt t="78792" x="10841038" y="2897188"/>
          <p14:tracePt t="78808" x="10923588" y="2855913"/>
          <p14:tracePt t="78814" x="10950575" y="2843213"/>
          <p14:tracePt t="78822" x="10977563" y="2843213"/>
          <p14:tracePt t="78830" x="10991850" y="2843213"/>
          <p14:tracePt t="78840" x="11020425" y="2828925"/>
          <p14:tracePt t="78856" x="11061700" y="2814638"/>
          <p14:tracePt t="78862" x="11074400" y="2814638"/>
          <p14:tracePt t="78878" x="11102975" y="2814638"/>
          <p14:tracePt t="78902" x="11115675" y="2787650"/>
          <p14:tracePt t="78928" x="11129963" y="2787650"/>
          <p14:tracePt t="78945" x="11144250" y="2787650"/>
          <p14:tracePt t="78958" x="11156950" y="2787650"/>
          <p14:tracePt t="78976" x="11156950" y="2773363"/>
          <p14:tracePt t="78990" x="11185525" y="2773363"/>
          <p14:tracePt t="79014" x="11185525" y="2759075"/>
          <p14:tracePt t="79055" x="11226800" y="2746375"/>
          <p14:tracePt t="79087" x="11253788" y="2732088"/>
          <p14:tracePt t="79117" x="11268075" y="2717800"/>
          <p14:tracePt t="79398" x="11253788" y="2717800"/>
          <p14:tracePt t="79408" x="11241088" y="2717800"/>
          <p14:tracePt t="79425" x="11212513" y="2717800"/>
          <p14:tracePt t="79430" x="11198225" y="2717800"/>
          <p14:tracePt t="79446" x="11185525" y="2717800"/>
          <p14:tracePt t="79465" x="11171238" y="2717800"/>
          <p14:tracePt t="79485" x="11156950" y="2717800"/>
          <p14:tracePt t="79494" x="11115675" y="2732088"/>
          <p14:tracePt t="79517" x="11102975" y="2732088"/>
          <p14:tracePt t="79548" x="11074400" y="2746375"/>
          <p14:tracePt t="79566" x="11047413" y="2746375"/>
          <p14:tracePt t="79574" x="11033125" y="2759075"/>
          <p14:tracePt t="79597" x="11020425" y="2759075"/>
          <p14:tracePt t="79627" x="11006138" y="2759075"/>
          <p14:tracePt t="79630" x="10991850" y="2759075"/>
          <p14:tracePt t="79638" x="10977563" y="2759075"/>
          <p14:tracePt t="79657" x="10964863" y="2759075"/>
          <p14:tracePt t="79675" x="10950575" y="2773363"/>
          <p14:tracePt t="79681" x="10936288" y="2773363"/>
          <p14:tracePt t="79706" x="10923588" y="2773363"/>
          <p14:tracePt t="79726" x="10909300" y="2787650"/>
          <p14:tracePt t="79920" x="10923588" y="2787650"/>
          <p14:tracePt t="79927" x="10950575" y="2773363"/>
          <p14:tracePt t="79936" x="10964863" y="2759075"/>
          <p14:tracePt t="79944" x="10991850" y="2759075"/>
          <p14:tracePt t="79967" x="11074400" y="2746375"/>
          <p14:tracePt t="79974" x="11102975" y="2732088"/>
          <p14:tracePt t="79993" x="11156950" y="2717800"/>
          <p14:tracePt t="80006" x="11185525" y="2717800"/>
          <p14:tracePt t="80014" x="11185525" y="2705100"/>
          <p14:tracePt t="80030" x="11198225" y="2705100"/>
          <p14:tracePt t="80118" x="11212513" y="2690813"/>
          <p14:tracePt t="80399" x="11198225" y="2690813"/>
          <p14:tracePt t="80415" x="11198225" y="2705100"/>
          <p14:tracePt t="80510" x="11171238" y="2705100"/>
          <p14:tracePt t="80887" x="11156950" y="2717800"/>
          <p14:tracePt t="80903" x="11144250" y="2717800"/>
          <p14:tracePt t="80911" x="11129963" y="2732088"/>
          <p14:tracePt t="80932" x="11088688" y="2746375"/>
          <p14:tracePt t="80935" x="11061700" y="2746375"/>
          <p14:tracePt t="80942" x="11033125" y="2746375"/>
          <p14:tracePt t="80960" x="10964863" y="2759075"/>
          <p14:tracePt t="80966" x="10950575" y="2759075"/>
          <p14:tracePt t="80974" x="10936288" y="2759075"/>
          <p14:tracePt t="80993" x="10909300" y="2759075"/>
          <p14:tracePt t="81040" x="10882313" y="2759075"/>
          <p14:tracePt t="81270" x="10882313" y="2773363"/>
          <p14:tracePt t="81283" x="10868025" y="2773363"/>
          <p14:tracePt t="81288" x="10841038" y="2773363"/>
          <p14:tracePt t="81296" x="10799763" y="2773363"/>
          <p14:tracePt t="81302" x="10756900" y="2773363"/>
          <p14:tracePt t="81335" x="10288588" y="2717800"/>
          <p14:tracePt t="81357" x="9944100" y="2690813"/>
          <p14:tracePt t="81359" x="9805988" y="2676525"/>
          <p14:tracePt t="81365" x="9653588" y="2622550"/>
          <p14:tracePt t="81388" x="9337675" y="2566988"/>
          <p14:tracePt t="81406" x="8826500" y="2455863"/>
          <p14:tracePt t="81414" x="8647113" y="2428875"/>
          <p14:tracePt t="81435" x="8316913" y="2387600"/>
          <p14:tracePt t="81438" x="8150225" y="2387600"/>
          <p14:tracePt t="81446" x="7985125" y="2387600"/>
          <p14:tracePt t="81453" x="7834313" y="2387600"/>
          <p14:tracePt t="81461" x="7667625" y="2387600"/>
          <p14:tracePt t="81482" x="7378700" y="2387600"/>
          <p14:tracePt t="81486" x="7213600" y="2387600"/>
          <p14:tracePt t="81494" x="7075488" y="2387600"/>
          <p14:tracePt t="81514" x="6772275" y="2387600"/>
          <p14:tracePt t="81518" x="6605588" y="2387600"/>
          <p14:tracePt t="81526" x="6496050" y="2387600"/>
          <p14:tracePt t="81559" x="6248400" y="2387600"/>
          <p14:tracePt t="81563" x="6027738" y="2387600"/>
          <p14:tracePt t="81567" x="5930900" y="2400300"/>
          <p14:tracePt t="81573" x="5848350" y="2414588"/>
          <p14:tracePt t="81582" x="5778500" y="2414588"/>
          <p14:tracePt t="81590" x="5722938" y="2414588"/>
          <p14:tracePt t="81609" x="5627688" y="2414588"/>
          <p14:tracePt t="81626" x="5530850" y="2414588"/>
          <p14:tracePt t="81630" x="5461000" y="2428875"/>
          <p14:tracePt t="81638" x="5419725" y="2428875"/>
          <p14:tracePt t="81669" x="5337175" y="2455863"/>
          <p14:tracePt t="81673" x="5240338" y="2470150"/>
          <p14:tracePt t="81678" x="5199063" y="2484438"/>
          <p14:tracePt t="81686" x="5130800" y="2484438"/>
          <p14:tracePt t="81704" x="5019675" y="2484438"/>
          <p14:tracePt t="81738" x="4937125" y="2484438"/>
          <p14:tracePt t="81739" x="4840288" y="2484438"/>
          <p14:tracePt t="81742" x="4799013" y="2484438"/>
          <p14:tracePt t="81750" x="4716463" y="2497138"/>
          <p14:tracePt t="81759" x="4660900" y="2525713"/>
          <p14:tracePt t="81766" x="4619625" y="2538413"/>
          <p14:tracePt t="81784" x="4524375" y="2566988"/>
          <p14:tracePt t="81790" x="4483100" y="2566988"/>
          <p14:tracePt t="81798" x="4440238" y="2566988"/>
          <p14:tracePt t="81829" x="4386263" y="2593975"/>
          <p14:tracePt t="81833" x="4316413" y="2608263"/>
          <p14:tracePt t="81838" x="4262438" y="2608263"/>
          <p14:tracePt t="81846" x="4192588" y="2608263"/>
          <p14:tracePt t="81855" x="4137025" y="2622550"/>
          <p14:tracePt t="81862" x="4083050" y="2622550"/>
          <p14:tracePt t="81879" x="3930650" y="2663825"/>
          <p14:tracePt t="81886" x="3875088" y="2676525"/>
          <p14:tracePt t="81894" x="3833813" y="2690813"/>
          <p14:tracePt t="81911" x="3765550" y="2705100"/>
          <p14:tracePt t="81918" x="3736975" y="2717800"/>
          <p14:tracePt t="81925" x="3709988" y="2732088"/>
          <p14:tracePt t="81941" x="3683000" y="2732088"/>
          <p14:tracePt t="81944" x="3654425" y="2732088"/>
          <p14:tracePt t="81950" x="3627438" y="2746375"/>
          <p14:tracePt t="81958" x="3586163" y="2759075"/>
          <p14:tracePt t="81974" x="3544888" y="2773363"/>
          <p14:tracePt t="81976" x="3516313" y="2787650"/>
          <p14:tracePt t="81982" x="3489325" y="2801938"/>
          <p14:tracePt t="81990" x="3475038" y="2814638"/>
          <p14:tracePt t="82004" x="3433763" y="2814638"/>
          <p14:tracePt t="82020" x="3392488" y="2814638"/>
          <p14:tracePt t="82023" x="3379788" y="2828925"/>
          <p14:tracePt t="82030" x="3351213" y="2843213"/>
          <p14:tracePt t="82046" x="3324225" y="2843213"/>
          <p14:tracePt t="82053" x="3309938" y="2843213"/>
          <p14:tracePt t="82069" x="3295650" y="2843213"/>
          <p14:tracePt t="82071" x="3268663" y="2855913"/>
          <p14:tracePt t="82078" x="3213100" y="2870200"/>
          <p14:tracePt t="82100" x="3144838" y="2884488"/>
          <p14:tracePt t="82117" x="3062288" y="2911475"/>
          <p14:tracePt t="82118" x="3033713" y="2911475"/>
          <p14:tracePt t="82126" x="3006725" y="2925763"/>
          <p14:tracePt t="82148" x="2965450" y="2925763"/>
          <p14:tracePt t="82179" x="2951163" y="2938463"/>
          <p14:tracePt t="82180" x="2936875" y="2938463"/>
          <p14:tracePt t="82201" x="2924175" y="2952750"/>
          <p14:tracePt t="82374" x="2909888" y="2952750"/>
          <p14:tracePt t="82390" x="2909888" y="2967038"/>
          <p14:tracePt t="82398" x="2895600" y="2967038"/>
          <p14:tracePt t="82415" x="2882900" y="2981325"/>
          <p14:tracePt t="82478" x="2882900" y="3008313"/>
          <p14:tracePt t="82575" x="2882900" y="3022600"/>
          <p14:tracePt t="82582" x="2882900" y="3035300"/>
          <p14:tracePt t="82599" x="2895600" y="3035300"/>
          <p14:tracePt t="82606" x="2909888" y="3049588"/>
          <p14:tracePt t="82639" x="2936875" y="3049588"/>
          <p14:tracePt t="82646" x="2936875" y="3063875"/>
          <p14:tracePt t="82685" x="2965450" y="3063875"/>
          <p14:tracePt t="82687" x="2979738" y="3076575"/>
          <p14:tracePt t="82716" x="2992438" y="3076575"/>
          <p14:tracePt t="82718" x="3006725" y="3090863"/>
          <p14:tracePt t="82726" x="3021013" y="3105150"/>
          <p14:tracePt t="82752" x="3033713" y="3105150"/>
          <p14:tracePt t="82758" x="3048000" y="3132138"/>
          <p14:tracePt t="82781" x="3062288" y="3132138"/>
          <p14:tracePt t="82902" x="3074988" y="3132138"/>
          <p14:tracePt t="83037" x="3116263" y="3255963"/>
          <p14:tracePt t="83046" x="3144838" y="3284538"/>
          <p14:tracePt t="83054" x="3144838" y="3311525"/>
          <p14:tracePt t="83062" x="3144838" y="3325813"/>
          <p14:tracePt t="83072" x="3159125" y="3352800"/>
          <p14:tracePt t="83078" x="3159125" y="3394075"/>
          <p14:tracePt t="83086" x="3159125" y="3408363"/>
          <p14:tracePt t="83094" x="3171825" y="3422650"/>
          <p14:tracePt t="83110" x="3171825" y="3435350"/>
          <p14:tracePt t="83112" x="3171825" y="3463925"/>
          <p14:tracePt t="83118" x="3186113" y="3476625"/>
          <p14:tracePt t="83156" x="3186113" y="3546475"/>
          <p14:tracePt t="83166" x="3159125" y="3546475"/>
          <p14:tracePt t="83177" x="3159125" y="3573463"/>
          <p14:tracePt t="83182" x="3130550" y="3573463"/>
          <p14:tracePt t="83204" x="3116263" y="3587750"/>
          <p14:tracePt t="83220" x="3074988" y="3614738"/>
          <p14:tracePt t="83222" x="3062288" y="3629025"/>
          <p14:tracePt t="83231" x="3048000" y="3643313"/>
          <p14:tracePt t="83252" x="3006725" y="3643313"/>
          <p14:tracePt t="83268" x="2979738" y="3643313"/>
          <p14:tracePt t="83278" x="2965450" y="3643313"/>
          <p14:tracePt t="83289" x="2951163" y="3643313"/>
          <p14:tracePt t="83294" x="2936875" y="3643313"/>
          <p14:tracePt t="83316" x="2924175" y="3643313"/>
          <p14:tracePt t="83332" x="2909888" y="3643313"/>
          <p14:tracePt t="83334" x="2895600" y="3643313"/>
          <p14:tracePt t="83353" x="2882900" y="3643313"/>
          <p14:tracePt t="83358" x="2868613" y="3656013"/>
          <p14:tracePt t="83380" x="2854325" y="3656013"/>
          <p14:tracePt t="83397" x="2827338" y="3656013"/>
          <p14:tracePt t="83399" x="2800350" y="3656013"/>
          <p14:tracePt t="83406" x="2771775" y="3656013"/>
          <p14:tracePt t="83416" x="2744788" y="3656013"/>
          <p14:tracePt t="83422" x="2703513" y="3656013"/>
          <p14:tracePt t="83444" x="2647950" y="3656013"/>
          <p14:tracePt t="83461" x="2592388" y="3656013"/>
          <p14:tracePt t="83462" x="2579688" y="3656013"/>
          <p14:tracePt t="83470" x="2565400" y="3656013"/>
          <p14:tracePt t="83481" x="2551113" y="3656013"/>
          <p14:tracePt t="83486" x="2538413" y="3656013"/>
          <p14:tracePt t="83508" x="2495550" y="3656013"/>
          <p14:tracePt t="83525" x="2468563" y="3656013"/>
          <p14:tracePt t="83534" x="2441575" y="3656013"/>
          <p14:tracePt t="83573" x="2427288" y="3656013"/>
          <p14:tracePt t="83604" x="2386013" y="3656013"/>
          <p14:tracePt t="83606" x="2359025" y="3656013"/>
          <p14:tracePt t="83614" x="2330450" y="3656013"/>
          <p14:tracePt t="83625" x="2289175" y="3656013"/>
          <p14:tracePt t="83630" x="2233613" y="3656013"/>
          <p14:tracePt t="83652" x="2165350" y="3656013"/>
          <p14:tracePt t="83668" x="2082800" y="3656013"/>
          <p14:tracePt t="83670" x="2068513" y="3656013"/>
          <p14:tracePt t="83689" x="2041525" y="3656013"/>
          <p14:tracePt t="83716" x="2027238" y="3656013"/>
          <p14:tracePt t="83734" x="2012950" y="3656013"/>
          <p14:tracePt t="83736" x="1985963" y="3656013"/>
          <p14:tracePt t="83742" x="1971675" y="3656013"/>
          <p14:tracePt t="83758" x="1944688" y="3656013"/>
          <p14:tracePt t="83783" x="1889125" y="3656013"/>
          <p14:tracePt t="83790" x="1847850" y="3656013"/>
          <p14:tracePt t="83817" x="1792288" y="3656013"/>
          <p14:tracePt t="83822" x="1779588" y="3656013"/>
          <p14:tracePt t="83848" x="1709738" y="3670300"/>
          <p14:tracePt t="83854" x="1682750" y="3670300"/>
          <p14:tracePt t="83889" x="1655763" y="3684588"/>
          <p14:tracePt t="83893" x="1627188" y="3684588"/>
          <p14:tracePt t="83913" x="1612900" y="3684588"/>
          <p14:tracePt t="83939" x="1585913" y="3684588"/>
          <p14:tracePt t="83955" x="1571625" y="3684588"/>
          <p14:tracePt t="83961" x="1558925" y="3684588"/>
          <p14:tracePt t="83966" x="1544638" y="3684588"/>
          <p14:tracePt t="83976" x="1530350" y="3684588"/>
          <p14:tracePt t="84054" x="1435100" y="3697288"/>
          <p14:tracePt t="84097" x="1379538" y="3711575"/>
          <p14:tracePt t="84406" x="1420813" y="3711575"/>
          <p14:tracePt t="84415" x="1447800" y="3711575"/>
          <p14:tracePt t="84441" x="1476375" y="3711575"/>
          <p14:tracePt t="84447" x="1489075" y="3711575"/>
          <p14:tracePt t="84465" x="1503363" y="3711575"/>
          <p14:tracePt t="84470" x="1517650" y="3711575"/>
          <p14:tracePt t="84478" x="1530350" y="3711575"/>
          <p14:tracePt t="84498" x="1544638" y="3711575"/>
          <p14:tracePt t="84502" x="1571625" y="3711575"/>
          <p14:tracePt t="84530" x="1600200" y="3711575"/>
          <p14:tracePt t="84534" x="1612900" y="3711575"/>
          <p14:tracePt t="84542" x="1627188" y="3711575"/>
          <p14:tracePt t="84561" x="1668463" y="3711575"/>
          <p14:tracePt t="84574" x="1697038" y="3711575"/>
          <p14:tracePt t="84592" x="1724025" y="3711575"/>
          <p14:tracePt t="84608" x="1751013" y="3711575"/>
          <p14:tracePt t="84614" x="1765300" y="3711575"/>
          <p14:tracePt t="84622" x="1792288" y="3711575"/>
          <p14:tracePt t="84630" x="1806575" y="3711575"/>
          <p14:tracePt t="84638" x="1833563" y="3711575"/>
          <p14:tracePt t="84656" x="1876425" y="3725863"/>
          <p14:tracePt t="84673" x="1917700" y="3740150"/>
          <p14:tracePt t="84678" x="1930400" y="3740150"/>
          <p14:tracePt t="84686" x="1944688" y="3740150"/>
          <p14:tracePt t="84718" x="1971675" y="3740150"/>
          <p14:tracePt t="84721" x="1985963" y="3740150"/>
          <p14:tracePt t="84734" x="2012950" y="3740150"/>
          <p14:tracePt t="84756" x="2027238" y="3740150"/>
          <p14:tracePt t="84758" x="2041525" y="3740150"/>
          <p14:tracePt t="84766" x="2054225" y="3740150"/>
          <p14:tracePt t="84789" x="2082800" y="3740150"/>
          <p14:tracePt t="84798" x="2109788" y="3752850"/>
          <p14:tracePt t="84820" x="2138363" y="3752850"/>
          <p14:tracePt t="84823" x="2165350" y="3752850"/>
          <p14:tracePt t="84830" x="2192338" y="3752850"/>
          <p14:tracePt t="84851" x="2220913" y="3752850"/>
          <p14:tracePt t="84854" x="2247900" y="3752850"/>
          <p14:tracePt t="84885" x="2289175" y="3752850"/>
          <p14:tracePt t="84886" x="2303463" y="3752850"/>
          <p14:tracePt t="84930" x="2427288" y="3725863"/>
          <p14:tracePt t="84934" x="2441575" y="3725863"/>
          <p14:tracePt t="84955" x="2468563" y="3711575"/>
          <p14:tracePt t="84990" x="2495550" y="3711575"/>
          <p14:tracePt t="85094" x="2509838" y="3711575"/>
          <p14:tracePt t="85138" x="2524125" y="3711575"/>
          <p14:tracePt t="85150" x="2538413" y="3711575"/>
          <p14:tracePt t="85166" x="2551113" y="3711575"/>
          <p14:tracePt t="85211" x="2565400" y="3711575"/>
          <p14:tracePt t="85228" x="2579688" y="3711575"/>
          <p14:tracePt t="85238" x="2592388" y="3711575"/>
          <p14:tracePt t="85277" x="2620963" y="3711575"/>
          <p14:tracePt t="85293" x="2647950" y="3711575"/>
          <p14:tracePt t="85308" x="2674938" y="3697288"/>
          <p14:tracePt t="85318" x="2689225" y="3697288"/>
          <p14:tracePt t="85326" x="2703513" y="3684588"/>
          <p14:tracePt t="85373" x="2730500" y="3684588"/>
          <p14:tracePt t="85375" x="2730500" y="3656013"/>
          <p14:tracePt t="85382" x="2759075" y="3656013"/>
          <p14:tracePt t="85420" x="2771775" y="3643313"/>
          <p14:tracePt t="85425" x="2786063" y="3629025"/>
          <p14:tracePt t="85430" x="2786063" y="3614738"/>
          <p14:tracePt t="85451" x="2786063" y="3602038"/>
          <p14:tracePt t="85468" x="2786063" y="3560763"/>
          <p14:tracePt t="85484" x="2786063" y="3532188"/>
          <p14:tracePt t="85486" x="2786063" y="3517900"/>
          <p14:tracePt t="85494" x="2786063" y="3490913"/>
          <p14:tracePt t="85505" x="2786063" y="3463925"/>
          <p14:tracePt t="85510" x="2771775" y="3435350"/>
          <p14:tracePt t="85548" x="2771775" y="3408363"/>
          <p14:tracePt t="85566" x="2759075" y="3394075"/>
          <p14:tracePt t="85574" x="2759075" y="3381375"/>
          <p14:tracePt t="85585" x="2759075" y="3367088"/>
          <p14:tracePt t="85609" x="2744788" y="3352800"/>
          <p14:tracePt t="85644" x="2744788" y="3325813"/>
          <p14:tracePt t="85649" x="2730500" y="3325813"/>
          <p14:tracePt t="85665" x="2730500" y="3311525"/>
          <p14:tracePt t="85689" x="2730500" y="3297238"/>
          <p14:tracePt t="85708" x="2703513" y="3270250"/>
          <p14:tracePt t="85714" x="2703513" y="3255963"/>
          <p14:tracePt t="85718" x="2703513" y="3243263"/>
          <p14:tracePt t="85743" x="2689225" y="3228975"/>
          <p14:tracePt t="85990" x="2689225" y="3214688"/>
          <p14:tracePt t="86110" x="2703513" y="3214688"/>
          <p14:tracePt t="86310" x="2716213" y="3214688"/>
          <p14:tracePt t="86334" x="2730500" y="3214688"/>
          <p14:tracePt t="86366" x="2744788" y="3214688"/>
          <p14:tracePt t="86422" x="2759075" y="3214688"/>
          <p14:tracePt t="86446" x="2759075" y="3228975"/>
          <p14:tracePt t="86470" x="2771775" y="3228975"/>
          <p14:tracePt t="86502" x="2800350" y="3228975"/>
          <p14:tracePt t="86534" x="2827338" y="3228975"/>
          <p14:tracePt t="86549" x="2827338" y="3243263"/>
          <p14:tracePt t="86558" x="2841625" y="3243263"/>
          <p14:tracePt t="86574" x="2854325" y="3243263"/>
          <p14:tracePt t="86594" x="2868613" y="3243263"/>
          <p14:tracePt t="86610" x="2882900" y="3243263"/>
          <p14:tracePt t="86614" x="2895600" y="3243263"/>
          <p14:tracePt t="86638" x="2924175" y="3243263"/>
          <p14:tracePt t="86677" x="2936875" y="3243263"/>
          <p14:tracePt t="86678" x="2951163" y="3243263"/>
          <p14:tracePt t="86707" x="2965450" y="3243263"/>
          <p14:tracePt t="86710" x="2979738" y="3243263"/>
          <p14:tracePt t="86718" x="2992438" y="3243263"/>
          <p14:tracePt t="86745" x="3021013" y="3243263"/>
          <p14:tracePt t="86750" x="3048000" y="3243263"/>
          <p14:tracePt t="86776" x="3074988" y="3243263"/>
          <p14:tracePt t="86782" x="3089275" y="3243263"/>
          <p14:tracePt t="86809" x="3116263" y="3243263"/>
          <p14:tracePt t="86852" x="3144838" y="3243263"/>
          <p14:tracePt t="86886" x="3159125" y="3243263"/>
          <p14:tracePt t="86904" x="3171825" y="3243263"/>
          <p14:tracePt t="86921" x="3186113" y="3243263"/>
          <p14:tracePt t="86926" x="3200400" y="3243263"/>
          <p14:tracePt t="86960" x="3213100" y="3243263"/>
          <p14:tracePt t="86963" x="3227388" y="3243263"/>
          <p14:tracePt t="86981" x="3241675" y="3243263"/>
          <p14:tracePt t="86983" x="3254375" y="3255963"/>
          <p14:tracePt t="86990" x="3268663" y="3255963"/>
          <p14:tracePt t="87025" x="3309938" y="3284538"/>
          <p14:tracePt t="87038" x="3324225" y="3284538"/>
          <p14:tracePt t="87059" x="3351213" y="3284538"/>
          <p14:tracePt t="87104" x="3379788" y="3311525"/>
          <p14:tracePt t="87107" x="3406775" y="3311525"/>
          <p14:tracePt t="87112" x="3406775" y="3325813"/>
          <p14:tracePt t="87118" x="3421063" y="3340100"/>
          <p14:tracePt t="87154" x="3433763" y="3352800"/>
          <p14:tracePt t="87191" x="3433763" y="3367088"/>
          <p14:tracePt t="87214" x="3448050" y="3367088"/>
          <p14:tracePt t="87234" x="3448050" y="3381375"/>
          <p14:tracePt t="87262" x="3475038" y="3381375"/>
          <p14:tracePt t="87281" x="3475038" y="3394075"/>
          <p14:tracePt t="87390" x="3489325" y="3394075"/>
          <p14:tracePt t="87398" x="3503613" y="3394075"/>
          <p14:tracePt t="87406" x="3516313" y="3408363"/>
          <p14:tracePt t="87441" x="3544888" y="3408363"/>
          <p14:tracePt t="87446" x="3544888" y="3422650"/>
          <p14:tracePt t="87454" x="3557588" y="3422650"/>
          <p14:tracePt t="87473" x="3571875" y="3422650"/>
          <p14:tracePt t="87504" x="3586163" y="3435350"/>
          <p14:tracePt t="87510" x="3600450" y="3435350"/>
          <p14:tracePt t="87550" x="3613150" y="3449638"/>
          <p14:tracePt t="87599" x="3627438" y="3449638"/>
          <p14:tracePt t="87662" x="3641725" y="3463925"/>
          <p14:tracePt t="88150" x="3641725" y="3476625"/>
          <p14:tracePt t="88206" x="3613150" y="3490913"/>
          <p14:tracePt t="88267" x="3600450" y="3490913"/>
          <p14:tracePt t="89526" x="3600450" y="3463925"/>
          <p14:tracePt t="89534" x="3600450" y="3449638"/>
          <p14:tracePt t="89542" x="3600450" y="3408363"/>
          <p14:tracePt t="89552" x="3613150" y="3381375"/>
          <p14:tracePt t="89570" x="3613150" y="3325813"/>
          <p14:tracePt t="89575" x="3613150" y="3297238"/>
          <p14:tracePt t="89596" x="3627438" y="3284538"/>
          <p14:tracePt t="89606" x="3641725" y="3270250"/>
          <p14:tracePt t="89750" x="3654425" y="3284538"/>
          <p14:tracePt t="89759" x="3668713" y="3297238"/>
          <p14:tracePt t="89766" x="3668713" y="3311525"/>
          <p14:tracePt t="89786" x="3668713" y="3352800"/>
          <p14:tracePt t="89790" x="3695700" y="3352800"/>
          <p14:tracePt t="89798" x="3695700" y="3367088"/>
          <p14:tracePt t="89818" x="3709988" y="3394075"/>
          <p14:tracePt t="89894" x="3736975" y="3394075"/>
          <p14:tracePt t="89915" x="3765550" y="3381375"/>
          <p14:tracePt t="89918" x="3778250" y="3367088"/>
          <p14:tracePt t="89926" x="3792538" y="3367088"/>
          <p14:tracePt t="89958" x="3821113" y="3352800"/>
          <p14:tracePt t="89976" x="3833813" y="3340100"/>
          <p14:tracePt t="89984" x="3848100" y="3340100"/>
          <p14:tracePt t="90000" x="3889375" y="3340100"/>
          <p14:tracePt t="90007" x="3930650" y="3340100"/>
          <p14:tracePt t="90026" x="3986213" y="3367088"/>
          <p14:tracePt t="90030" x="4041775" y="3367088"/>
          <p14:tracePt t="90038" x="4095750" y="3367088"/>
          <p14:tracePt t="90055" x="4192588" y="3367088"/>
          <p14:tracePt t="90074" x="4275138" y="3367088"/>
          <p14:tracePt t="90078" x="4316413" y="3367088"/>
          <p14:tracePt t="90086" x="4357688" y="3367088"/>
          <p14:tracePt t="90106" x="4427538" y="3367088"/>
          <p14:tracePt t="90110" x="4468813" y="3367088"/>
          <p14:tracePt t="90118" x="4483100" y="3367088"/>
          <p14:tracePt t="90137" x="4524375" y="3367088"/>
          <p14:tracePt t="90154" x="4551363" y="3367088"/>
          <p14:tracePt t="90197" x="4565650" y="3367088"/>
          <p14:tracePt t="90200" x="4578350" y="3367088"/>
          <p14:tracePt t="90230" x="4592638" y="3367088"/>
          <p14:tracePt t="90248" x="4606925" y="3367088"/>
          <p14:tracePt t="90264" x="4619625" y="3367088"/>
          <p14:tracePt t="90278" x="4648200" y="3367088"/>
          <p14:tracePt t="90312" x="4675188" y="3367088"/>
          <p14:tracePt t="90329" x="4703763" y="3367088"/>
          <p14:tracePt t="90334" x="4716463" y="3367088"/>
          <p14:tracePt t="90342" x="4730750" y="3367088"/>
          <p14:tracePt t="90376" x="4745038" y="3367088"/>
          <p14:tracePt t="90407" x="4772025" y="3367088"/>
          <p14:tracePt t="90454" x="4799013" y="3367088"/>
          <p14:tracePt t="90457" x="4827588" y="3367088"/>
          <p14:tracePt t="90462" x="4840288" y="3367088"/>
          <p14:tracePt t="90470" x="4868863" y="3367088"/>
          <p14:tracePt t="90487" x="4910138" y="3367088"/>
          <p14:tracePt t="90494" x="4937125" y="3381375"/>
          <p14:tracePt t="90502" x="4951413" y="3381375"/>
          <p14:tracePt t="90519" x="4992688" y="3381375"/>
          <p14:tracePt t="90526" x="4992688" y="3394075"/>
          <p14:tracePt t="90534" x="5019675" y="3394075"/>
          <p14:tracePt t="90550" x="5033963" y="3394075"/>
          <p14:tracePt t="90553" x="5048250" y="3394075"/>
          <p14:tracePt t="90558" x="5075238" y="3394075"/>
          <p14:tracePt t="90581" x="5116513" y="3394075"/>
          <p14:tracePt t="90583" x="5130800" y="3394075"/>
          <p14:tracePt t="90590" x="5145088" y="3394075"/>
          <p14:tracePt t="90624" x="5199063" y="3394075"/>
          <p14:tracePt t="90627" x="5254625" y="3381375"/>
          <p14:tracePt t="90631" x="5281613" y="3381375"/>
          <p14:tracePt t="90638" x="5310188" y="3367088"/>
          <p14:tracePt t="90647" x="5322888" y="3367088"/>
          <p14:tracePt t="90654" x="5337175" y="3367088"/>
          <p14:tracePt t="90674" x="5378450" y="3352800"/>
          <p14:tracePt t="90703" x="5407025" y="3325813"/>
          <p14:tracePt t="90706" x="5434013" y="3311525"/>
          <p14:tracePt t="90710" x="5448300" y="3297238"/>
          <p14:tracePt t="90718" x="5461000" y="3297238"/>
          <p14:tracePt t="90826" x="5461000" y="3284538"/>
          <p14:tracePt t="90838" x="5475288" y="3284538"/>
          <p14:tracePt t="90874" x="5489575" y="3270250"/>
          <p14:tracePt t="90893" x="5502275" y="3270250"/>
          <p14:tracePt t="90902" x="5516563" y="3255963"/>
          <p14:tracePt t="90937" x="5530850" y="3243263"/>
          <p14:tracePt t="93030" x="5543550" y="3214688"/>
          <p14:tracePt t="93038" x="5557838" y="3214688"/>
          <p14:tracePt t="93046" x="5613400" y="3201988"/>
          <p14:tracePt t="93054" x="5710238" y="3173413"/>
          <p14:tracePt t="93072" x="5834063" y="3132138"/>
          <p14:tracePt t="93088" x="5972175" y="3105150"/>
          <p14:tracePt t="93094" x="6040438" y="3090863"/>
          <p14:tracePt t="93102" x="6081713" y="3063875"/>
          <p14:tracePt t="93111" x="6151563" y="3049588"/>
          <p14:tracePt t="93118" x="6207125" y="3035300"/>
          <p14:tracePt t="93126" x="6234113" y="3035300"/>
          <p14:tracePt t="93148" x="6289675" y="3035300"/>
          <p14:tracePt t="93165" x="6316663" y="3022600"/>
          <p14:tracePt t="93166" x="6330950" y="3008313"/>
          <p14:tracePt t="93182" x="6343650" y="3008313"/>
          <p14:tracePt t="93203" x="6372225" y="3008313"/>
          <p14:tracePt t="93205" x="6399213" y="3008313"/>
          <p14:tracePt t="93227" x="6510338" y="3008313"/>
          <p14:tracePt t="93245" x="6689725" y="3008313"/>
          <p14:tracePt t="93249" x="6757988" y="3008313"/>
          <p14:tracePt t="93254" x="6854825" y="3008313"/>
          <p14:tracePt t="93265" x="6923088" y="3008313"/>
          <p14:tracePt t="93270" x="7019925" y="3008313"/>
          <p14:tracePt t="93306" x="7131050" y="3008313"/>
          <p14:tracePt t="93308" x="7213600" y="3008313"/>
          <p14:tracePt t="93311" x="7254875" y="3008313"/>
          <p14:tracePt t="93318" x="7310438" y="3008313"/>
          <p14:tracePt t="93328" x="7351713" y="3022600"/>
          <p14:tracePt t="93334" x="7405688" y="3049588"/>
          <p14:tracePt t="93355" x="7543800" y="3076575"/>
          <p14:tracePt t="93384" x="7708900" y="3090863"/>
          <p14:tracePt t="93386" x="7875588" y="3117850"/>
          <p14:tracePt t="93392" x="7916863" y="3117850"/>
          <p14:tracePt t="93398" x="7958138" y="3117850"/>
          <p14:tracePt t="93407" x="7985125" y="3117850"/>
          <p14:tracePt t="93414" x="7999413" y="3117850"/>
          <p14:tracePt t="93513" x="8013700" y="3117850"/>
          <p14:tracePt t="93838" x="8026400" y="3117850"/>
          <p14:tracePt t="95631" x="8040688" y="3117850"/>
          <p14:tracePt t="95648" x="8054975" y="3117850"/>
          <p14:tracePt t="95665" x="8081963" y="3117850"/>
          <p14:tracePt t="95670" x="8108950" y="3132138"/>
          <p14:tracePt t="95678" x="8123238" y="3146425"/>
          <p14:tracePt t="95686" x="8150225" y="3146425"/>
          <p14:tracePt t="95696" x="8178800" y="3146425"/>
          <p14:tracePt t="95702" x="8205788" y="3146425"/>
          <p14:tracePt t="95720" x="8302625" y="3146425"/>
          <p14:tracePt t="95726" x="8343900" y="3146425"/>
          <p14:tracePt t="95734" x="8399463" y="3146425"/>
          <p14:tracePt t="95758" x="8509000" y="3146425"/>
          <p14:tracePt t="95766" x="8550275" y="3146425"/>
          <p14:tracePt t="95789" x="8591550" y="3146425"/>
          <p14:tracePt t="95798" x="8605838" y="3146425"/>
          <p14:tracePt t="95819" x="8620125" y="3146425"/>
          <p14:tracePt t="95822" x="8634413" y="3146425"/>
          <p14:tracePt t="95846" x="8647113" y="3146425"/>
          <p14:tracePt t="95852" x="8675688" y="3146425"/>
          <p14:tracePt t="95854" x="8716963" y="3146425"/>
          <p14:tracePt t="95862" x="8770938" y="3146425"/>
          <p14:tracePt t="95870" x="8812213" y="3146425"/>
          <p14:tracePt t="95897" x="8991600" y="3160713"/>
          <p14:tracePt t="95902" x="9032875" y="3160713"/>
          <p14:tracePt t="95928" x="9117013" y="3160713"/>
          <p14:tracePt t="95955" x="9129713" y="3160713"/>
          <p14:tracePt t="95997" x="9144000" y="3160713"/>
          <p14:tracePt t="95999" x="9170988" y="3160713"/>
          <p14:tracePt t="96006" x="9185275" y="3160713"/>
          <p14:tracePt t="96022" x="9212263" y="3160713"/>
          <p14:tracePt t="96038" x="9226550" y="3160713"/>
          <p14:tracePt t="96059" x="9255125" y="3160713"/>
          <p14:tracePt t="96062" x="9267825" y="3160713"/>
          <p14:tracePt t="96091" x="9282113" y="3160713"/>
          <p14:tracePt t="96118" x="9309100" y="3160713"/>
          <p14:tracePt t="96142" x="9323388" y="3160713"/>
          <p14:tracePt t="96150" x="9337675" y="3160713"/>
          <p14:tracePt t="96167" x="9364663" y="3160713"/>
          <p14:tracePt t="96185" x="9378950" y="3160713"/>
          <p14:tracePt t="96198" x="9391650" y="3160713"/>
          <p14:tracePt t="98222" x="9378950" y="3173413"/>
          <p14:tracePt t="98230" x="9350375" y="3173413"/>
          <p14:tracePt t="98238" x="9267825" y="3201988"/>
          <p14:tracePt t="98246" x="9185275" y="3243263"/>
          <p14:tracePt t="98254" x="9117013" y="3270250"/>
          <p14:tracePt t="98262" x="9032875" y="3270250"/>
          <p14:tracePt t="98270" x="8950325" y="3270250"/>
          <p14:tracePt t="98287" x="8812213" y="3297238"/>
          <p14:tracePt t="98294" x="8770938" y="3297238"/>
          <p14:tracePt t="98302" x="8743950" y="3297238"/>
          <p14:tracePt t="98318" x="8729663" y="3297238"/>
          <p14:tracePt t="98334" x="8688388" y="3297238"/>
          <p14:tracePt t="98342" x="8675688" y="3297238"/>
          <p14:tracePt t="98358" x="8661400" y="3297238"/>
          <p14:tracePt t="98380" x="8620125" y="3325813"/>
          <p14:tracePt t="98382" x="8605838" y="3325813"/>
          <p14:tracePt t="98390" x="8591550" y="3325813"/>
          <p14:tracePt t="98409" x="8550275" y="3325813"/>
          <p14:tracePt t="98414" x="8537575" y="3325813"/>
          <p14:tracePt t="98422" x="8509000" y="3325813"/>
          <p14:tracePt t="98430" x="8467725" y="3325813"/>
          <p14:tracePt t="98438" x="8440738" y="3340100"/>
          <p14:tracePt t="98457" x="8413750" y="3352800"/>
          <p14:tracePt t="98462" x="8385175" y="3352800"/>
          <p14:tracePt t="98470" x="8358188" y="3352800"/>
          <p14:tracePt t="98486" x="8288338" y="3367088"/>
          <p14:tracePt t="98504" x="8220075" y="3381375"/>
          <p14:tracePt t="98510" x="8178800" y="3381375"/>
          <p14:tracePt t="98518" x="8137525" y="3381375"/>
          <p14:tracePt t="98527" x="8096250" y="3381375"/>
          <p14:tracePt t="98534" x="8054975" y="3381375"/>
          <p14:tracePt t="98564" x="7943850" y="3394075"/>
          <p14:tracePt t="98568" x="7916863" y="3394075"/>
          <p14:tracePt t="98575" x="7902575" y="3394075"/>
          <p14:tracePt t="98582" x="7875588" y="3394075"/>
          <p14:tracePt t="98590" x="7847013" y="3408363"/>
          <p14:tracePt t="98611" x="7834313" y="3408363"/>
          <p14:tracePt t="98645" x="7805738" y="3422650"/>
          <p14:tracePt t="98654" x="7793038" y="3435350"/>
          <p14:tracePt t="98662" x="7778750" y="3435350"/>
          <p14:tracePt t="98670" x="7764463" y="3435350"/>
          <p14:tracePt t="98691" x="7737475" y="3435350"/>
          <p14:tracePt t="98709" x="7654925" y="3463925"/>
          <p14:tracePt t="98726" x="7572375" y="3505200"/>
          <p14:tracePt t="98728" x="7531100" y="3505200"/>
          <p14:tracePt t="98734" x="7475538" y="3517900"/>
          <p14:tracePt t="98742" x="7419975" y="3546475"/>
          <p14:tracePt t="98750" x="7351713" y="3546475"/>
          <p14:tracePt t="98758" x="7296150" y="3560763"/>
          <p14:tracePt t="98766" x="7267575" y="3560763"/>
          <p14:tracePt t="98792" x="7116763" y="3560763"/>
          <p14:tracePt t="98798" x="7061200" y="3560763"/>
          <p14:tracePt t="98822" x="6992938" y="3560763"/>
          <p14:tracePt t="98823" x="6964363" y="3560763"/>
          <p14:tracePt t="98830" x="6937375" y="3560763"/>
          <p14:tracePt t="98852" x="6910388" y="3560763"/>
          <p14:tracePt t="98854" x="6896100" y="3560763"/>
          <p14:tracePt t="98877" x="6869113" y="3560763"/>
          <p14:tracePt t="98910" x="6840538" y="3560763"/>
          <p14:tracePt t="98958" x="6826250" y="3560763"/>
          <p14:tracePt t="98998" x="6813550" y="3560763"/>
          <p14:tracePt t="99014" x="6799263" y="3560763"/>
          <p14:tracePt t="99030" x="6784975" y="3560763"/>
          <p14:tracePt t="99048" x="6772275" y="3560763"/>
          <p14:tracePt t="99062" x="6743700" y="3560763"/>
          <p14:tracePt t="99078" x="6731000" y="3560763"/>
          <p14:tracePt t="99110" x="6716713" y="3560763"/>
          <p14:tracePt t="99294" x="6702425" y="3560763"/>
          <p14:tracePt t="99558" x="6716713" y="3546475"/>
          <p14:tracePt t="99654" x="6731000" y="3546475"/>
          <p14:tracePt t="99969" x="6743700" y="3546475"/>
          <p14:tracePt t="100422" x="6772275" y="3546475"/>
          <p14:tracePt t="100458" x="6784975" y="3546475"/>
          <p14:tracePt t="100470" x="6799263" y="3546475"/>
          <p14:tracePt t="100524" x="6813550" y="3546475"/>
          <p14:tracePt t="100550" x="6826250" y="3546475"/>
          <p14:tracePt t="101774" x="6854825" y="3532188"/>
          <p14:tracePt t="102222" x="6854825" y="3517900"/>
          <p14:tracePt t="102230" x="6840538" y="3517900"/>
          <p14:tracePt t="102238" x="6799263" y="3517900"/>
          <p14:tracePt t="102246" x="6743700" y="3505200"/>
          <p14:tracePt t="102267" x="6648450" y="3490913"/>
          <p14:tracePt t="102270" x="6343650" y="3435350"/>
          <p14:tracePt t="102287" x="6013450" y="3352800"/>
          <p14:tracePt t="102294" x="5834063" y="3311525"/>
          <p14:tracePt t="102302" x="5654675" y="3255963"/>
          <p14:tracePt t="102310" x="5489575" y="3228975"/>
          <p14:tracePt t="102333" x="5407025" y="3187700"/>
          <p14:tracePt t="102348" x="5227638" y="3146425"/>
          <p14:tracePt t="102351" x="5199063" y="3146425"/>
          <p14:tracePt t="102366" x="5186363" y="3146425"/>
          <p14:tracePt t="102410" x="5172075" y="3146425"/>
          <p14:tracePt t="102428" x="5145088" y="3146425"/>
          <p14:tracePt t="102444" x="5130800" y="3160713"/>
          <p14:tracePt t="102446" x="5089525" y="3160713"/>
          <p14:tracePt t="102454" x="5075238" y="3160713"/>
          <p14:tracePt t="102465" x="5048250" y="3160713"/>
          <p14:tracePt t="102470" x="5033963" y="3173413"/>
          <p14:tracePt t="102478" x="5019675" y="3187700"/>
          <p14:tracePt t="102486" x="4992688" y="3187700"/>
          <p14:tracePt t="102503" x="4881563" y="3270250"/>
          <p14:tracePt t="102510" x="4854575" y="3297238"/>
          <p14:tracePt t="102518" x="4827588" y="3297238"/>
          <p14:tracePt t="102535" x="4786313" y="3325813"/>
          <p14:tracePt t="102542" x="4757738" y="3325813"/>
          <p14:tracePt t="102550" x="4730750" y="3325813"/>
          <p14:tracePt t="102567" x="4675188" y="3340100"/>
          <p14:tracePt t="102574" x="4660900" y="3352800"/>
          <p14:tracePt t="102582" x="4648200" y="3352800"/>
          <p14:tracePt t="102599" x="4633913" y="3352800"/>
          <p14:tracePt t="102655" x="4619625" y="3352800"/>
          <p14:tracePt t="102662" x="4592638" y="3367088"/>
          <p14:tracePt t="102693" x="4578350" y="3381375"/>
          <p14:tracePt t="102709" x="4565650" y="3381375"/>
          <p14:tracePt t="102714" x="4524375" y="3381375"/>
          <p14:tracePt t="102719" x="4510088" y="3394075"/>
          <p14:tracePt t="102726" x="4468813" y="3408363"/>
          <p14:tracePt t="102745" x="4398963" y="3408363"/>
          <p14:tracePt t="102750" x="4371975" y="3408363"/>
          <p14:tracePt t="102758" x="4357688" y="3408363"/>
          <p14:tracePt t="102778" x="4344988" y="3408363"/>
          <p14:tracePt t="102782" x="4330700" y="3408363"/>
          <p14:tracePt t="102836" x="4303713" y="3408363"/>
          <p14:tracePt t="102838" x="4289425" y="3408363"/>
          <p14:tracePt t="102857" x="4275138" y="3408363"/>
          <p14:tracePt t="102862" x="4262438" y="3408363"/>
          <p14:tracePt t="102870" x="4248150" y="3408363"/>
          <p14:tracePt t="102889" x="4219575" y="3408363"/>
          <p14:tracePt t="102902" x="4206875" y="3408363"/>
          <p14:tracePt t="102926" x="4178300" y="3408363"/>
          <p14:tracePt t="102945" x="4165600" y="3408363"/>
          <p14:tracePt t="102950" x="4151313" y="3408363"/>
          <p14:tracePt t="103012" x="4137025" y="3408363"/>
          <p14:tracePt t="103086" x="4124325" y="3408363"/>
          <p14:tracePt t="103094" x="4124325" y="3394075"/>
          <p14:tracePt t="103139" x="4110038" y="3394075"/>
          <p14:tracePt t="103194" x="4083050" y="3394075"/>
          <p14:tracePt t="103318" x="4054475" y="3381375"/>
          <p14:tracePt t="103822" x="4068763" y="3381375"/>
          <p14:tracePt t="103838" x="4095750" y="3381375"/>
          <p14:tracePt t="103846" x="4110038" y="3367088"/>
          <p14:tracePt t="103889" x="4137025" y="3352800"/>
          <p14:tracePt t="103894" x="4151313" y="3352800"/>
          <p14:tracePt t="103915" x="4165600" y="3352800"/>
          <p14:tracePt t="103918" x="4178300" y="3352800"/>
          <p14:tracePt t="103934" x="4206875" y="3352800"/>
          <p14:tracePt t="103942" x="4219575" y="3352800"/>
          <p14:tracePt t="103964" x="4248150" y="3340100"/>
          <p14:tracePt t="103966" x="4275138" y="3340100"/>
          <p14:tracePt t="103974" x="4289425" y="3340100"/>
          <p14:tracePt t="103996" x="4330700" y="3340100"/>
          <p14:tracePt t="103999" x="4344988" y="3340100"/>
          <p14:tracePt t="104006" x="4357688" y="3340100"/>
          <p14:tracePt t="104027" x="4398963" y="3340100"/>
          <p14:tracePt t="104030" x="4413250" y="3340100"/>
          <p14:tracePt t="104038" x="4427538" y="3340100"/>
          <p14:tracePt t="104057" x="4468813" y="3340100"/>
          <p14:tracePt t="104062" x="4483100" y="3325813"/>
          <p14:tracePt t="104070" x="4510088" y="3311525"/>
          <p14:tracePt t="104091" x="4537075" y="3311525"/>
          <p14:tracePt t="104107" x="4565650" y="3297238"/>
          <p14:tracePt t="104110" x="4578350" y="3284538"/>
          <p14:tracePt t="104118" x="4606925" y="3284538"/>
          <p14:tracePt t="104139" x="4633913" y="3284538"/>
          <p14:tracePt t="104142" x="4660900" y="3270250"/>
          <p14:tracePt t="104150" x="4689475" y="3255963"/>
          <p14:tracePt t="104171" x="4757738" y="3255963"/>
          <p14:tracePt t="104187" x="4840288" y="3255963"/>
          <p14:tracePt t="104192" x="4868863" y="3255963"/>
          <p14:tracePt t="104198" x="4910138" y="3255963"/>
          <p14:tracePt t="104208" x="4951413" y="3255963"/>
          <p14:tracePt t="104214" x="4965700" y="3255963"/>
          <p14:tracePt t="104234" x="5019675" y="3270250"/>
          <p14:tracePt t="104264" x="5060950" y="3284538"/>
          <p14:tracePt t="104267" x="5089525" y="3297238"/>
          <p14:tracePt t="104272" x="5116513" y="3311525"/>
          <p14:tracePt t="104278" x="5130800" y="3311525"/>
          <p14:tracePt t="104294" x="5157788" y="3311525"/>
          <p14:tracePt t="104303" x="5157788" y="3325813"/>
          <p14:tracePt t="104310" x="5172075" y="3325813"/>
          <p14:tracePt t="104327" x="5186363" y="3340100"/>
          <p14:tracePt t="104346" x="5213350" y="3340100"/>
          <p14:tracePt t="104351" x="5213350" y="3352800"/>
          <p14:tracePt t="104358" x="5240338" y="3352800"/>
          <p14:tracePt t="104378" x="5254625" y="3352800"/>
          <p14:tracePt t="104382" x="5254625" y="3367088"/>
          <p14:tracePt t="104407" x="5281613" y="3367088"/>
          <p14:tracePt t="104438" x="5295900" y="3367088"/>
          <p14:tracePt t="104445" x="5310188" y="3367088"/>
          <p14:tracePt t="104472" x="5322888" y="3381375"/>
          <p14:tracePt t="104488" x="5337175" y="3381375"/>
          <p14:tracePt t="104495" x="5351463" y="3394075"/>
          <p14:tracePt t="104502" x="5365750" y="3394075"/>
          <p14:tracePt t="104520" x="5365750" y="3408363"/>
          <p14:tracePt t="104537" x="5378450" y="3435350"/>
          <p14:tracePt t="104568" x="5407025" y="3435350"/>
          <p14:tracePt t="104574" x="5407025" y="3463925"/>
          <p14:tracePt t="104616" x="5419725" y="3476625"/>
          <p14:tracePt t="104647" x="5434013" y="3490913"/>
          <p14:tracePt t="104678" x="5434013" y="3505200"/>
          <p14:tracePt t="104694" x="5448300" y="3505200"/>
          <p14:tracePt t="104734" x="5461000" y="3517900"/>
          <p14:tracePt t="104762" x="5475288" y="3517900"/>
          <p14:tracePt t="104774" x="5502275" y="3532188"/>
          <p14:tracePt t="104855" x="5530850" y="3546475"/>
          <p14:tracePt t="104910" x="5543550" y="3546475"/>
          <p14:tracePt t="104934" x="5557838" y="3546475"/>
          <p14:tracePt t="104968" x="5572125" y="3546475"/>
          <p14:tracePt t="104974" x="5586413" y="3546475"/>
          <p14:tracePt t="105015" x="5599113" y="3546475"/>
          <p14:tracePt t="105047" x="5627688" y="3560763"/>
          <p14:tracePt t="105062" x="5640388" y="3560763"/>
          <p14:tracePt t="105092" x="5681663" y="3573463"/>
          <p14:tracePt t="105096" x="5695950" y="3573463"/>
          <p14:tracePt t="105102" x="5710238" y="3573463"/>
          <p14:tracePt t="105110" x="5722938" y="3573463"/>
          <p14:tracePt t="105126" x="5737225" y="3573463"/>
          <p14:tracePt t="106790" x="5737225" y="3587750"/>
          <p14:tracePt t="107398" x="5751513" y="3573463"/>
          <p14:tracePt t="107407" x="5764213" y="3573463"/>
          <p14:tracePt t="107414" x="5778500" y="3560763"/>
          <p14:tracePt t="107434" x="5861050" y="3505200"/>
          <p14:tracePt t="107465" x="6040438" y="3435350"/>
          <p14:tracePt t="107467" x="6219825" y="3381375"/>
          <p14:tracePt t="107471" x="6316663" y="3352800"/>
          <p14:tracePt t="107478" x="6399213" y="3352800"/>
          <p14:tracePt t="107486" x="6454775" y="3325813"/>
          <p14:tracePt t="107494" x="6496050" y="3311525"/>
          <p14:tracePt t="107503" x="6523038" y="3297238"/>
          <p14:tracePt t="107510" x="6537325" y="3284538"/>
          <p14:tracePt t="107518" x="6564313" y="3255963"/>
          <p14:tracePt t="107526" x="6578600" y="3255963"/>
          <p14:tracePt t="107544" x="6605588" y="3228975"/>
          <p14:tracePt t="107559" x="6648450" y="3201988"/>
          <p14:tracePt t="107578" x="6689725" y="3187700"/>
          <p14:tracePt t="107583" x="6702425" y="3187700"/>
          <p14:tracePt t="107590" x="6731000" y="3173413"/>
          <p14:tracePt t="107598" x="6743700" y="3173413"/>
          <p14:tracePt t="107700" x="6757988" y="3173413"/>
          <p14:tracePt t="107710" x="6772275" y="3173413"/>
          <p14:tracePt t="107734" x="6799263" y="3160713"/>
          <p14:tracePt t="107735" x="6813550" y="3160713"/>
          <p14:tracePt t="107742" x="6826250" y="3160713"/>
          <p14:tracePt t="107766" x="6881813" y="3146425"/>
          <p14:tracePt t="107774" x="6896100" y="3132138"/>
          <p14:tracePt t="107796" x="6923088" y="3132138"/>
          <p14:tracePt t="107798" x="6951663" y="3132138"/>
          <p14:tracePt t="107806" x="6978650" y="3132138"/>
          <p14:tracePt t="107826" x="7046913" y="3117850"/>
          <p14:tracePt t="107830" x="7116763" y="3090863"/>
          <p14:tracePt t="107857" x="7296150" y="3049588"/>
          <p14:tracePt t="107862" x="7392988" y="3049588"/>
          <p14:tracePt t="107885" x="7599363" y="3022600"/>
          <p14:tracePt t="107887" x="7681913" y="3008313"/>
          <p14:tracePt t="107894" x="7764463" y="2994025"/>
          <p14:tracePt t="107916" x="7943850" y="2981325"/>
          <p14:tracePt t="107918" x="7999413" y="2967038"/>
          <p14:tracePt t="107926" x="8054975" y="2938463"/>
          <p14:tracePt t="107948" x="8150225" y="2938463"/>
          <p14:tracePt t="107950" x="8205788" y="2938463"/>
          <p14:tracePt t="107958" x="8234363" y="2925763"/>
          <p14:tracePt t="107979" x="8316913" y="2911475"/>
          <p14:tracePt t="107982" x="8358188" y="2911475"/>
          <p14:tracePt t="107990" x="8413750" y="2897188"/>
          <p14:tracePt t="108010" x="8537575" y="2870200"/>
          <p14:tracePt t="108014" x="8591550" y="2855913"/>
          <p14:tracePt t="108022" x="8647113" y="2828925"/>
          <p14:tracePt t="108042" x="8758238" y="2814638"/>
          <p14:tracePt t="108058" x="8812213" y="2814638"/>
          <p14:tracePt t="108064" x="8855075" y="2814638"/>
          <p14:tracePt t="108070" x="8937625" y="2814638"/>
          <p14:tracePt t="108079" x="9020175" y="2814638"/>
          <p14:tracePt t="108086" x="9102725" y="2814638"/>
          <p14:tracePt t="108106" x="9240838" y="2814638"/>
          <p14:tracePt t="108123" x="9337675" y="2828925"/>
          <p14:tracePt t="108126" x="9391650" y="2828925"/>
          <p14:tracePt t="108134" x="9432925" y="2828925"/>
          <p14:tracePt t="108154" x="9529763" y="2828925"/>
          <p14:tracePt t="108158" x="9571038" y="2828925"/>
          <p14:tracePt t="108166" x="9612313" y="2828925"/>
          <p14:tracePt t="108174" x="9653588" y="2828925"/>
          <p14:tracePt t="108182" x="9709150" y="2828925"/>
          <p14:tracePt t="108216" x="9902825" y="2843213"/>
          <p14:tracePt t="108221" x="9944100" y="2843213"/>
          <p14:tracePt t="108230" x="9985375" y="2843213"/>
          <p14:tracePt t="108247" x="10053638" y="2843213"/>
          <p14:tracePt t="108264" x="10137775" y="2843213"/>
          <p14:tracePt t="108270" x="10179050" y="2843213"/>
          <p14:tracePt t="108278" x="10206038" y="2843213"/>
          <p14:tracePt t="108286" x="10233025" y="2843213"/>
          <p14:tracePt t="108294" x="10261600" y="2843213"/>
          <p14:tracePt t="108311" x="10358438" y="2843213"/>
          <p14:tracePt t="108318" x="10399713" y="2843213"/>
          <p14:tracePt t="108326" x="10453688" y="2843213"/>
          <p14:tracePt t="108342" x="10509250" y="2843213"/>
          <p14:tracePt t="108350" x="10523538" y="2843213"/>
          <p14:tracePt t="108414" x="10536238" y="2843213"/>
          <p14:tracePt t="108437" x="10564813" y="2843213"/>
          <p14:tracePt t="108438" x="10579100" y="2843213"/>
          <p14:tracePt t="108446" x="10606088" y="2855913"/>
          <p14:tracePt t="108453" x="10620375" y="2870200"/>
          <p14:tracePt t="108461" x="10647363" y="2870200"/>
          <p14:tracePt t="108484" x="10702925" y="2884488"/>
          <p14:tracePt t="108486" x="10715625" y="2897188"/>
          <p14:tracePt t="108494" x="10729913" y="2897188"/>
          <p14:tracePt t="108515" x="10744200" y="2897188"/>
          <p14:tracePt t="108518" x="10771188" y="2897188"/>
          <p14:tracePt t="108551" x="10812463" y="2897188"/>
          <p14:tracePt t="108569" x="10826750" y="2897188"/>
          <p14:tracePt t="108595" x="10841038" y="2897188"/>
          <p14:tracePt t="108606" x="10853738" y="2897188"/>
          <p14:tracePt t="108630" x="10868025" y="2897188"/>
          <p14:tracePt t="108704" x="10882313" y="2897188"/>
          <p14:tracePt t="109550" x="10868025" y="2897188"/>
          <p14:tracePt t="109558" x="10841038" y="2897188"/>
          <p14:tracePt t="109566" x="10812463" y="2897188"/>
          <p14:tracePt t="109574" x="10771188" y="2897188"/>
          <p14:tracePt t="109582" x="10715625" y="2897188"/>
          <p14:tracePt t="109598" x="10633075" y="2897188"/>
          <p14:tracePt t="109617" x="10579100" y="2897188"/>
          <p14:tracePt t="109632" x="10536238" y="2897188"/>
          <p14:tracePt t="110262" x="10550525" y="2897188"/>
          <p14:tracePt t="110290" x="10579100" y="2897188"/>
          <p14:tracePt t="110294" x="10606088" y="2897188"/>
          <p14:tracePt t="110304" x="10620375" y="2897188"/>
          <p14:tracePt t="110322" x="10674350" y="2897188"/>
          <p14:tracePt t="110326" x="10702925" y="2897188"/>
          <p14:tracePt t="110347" x="10729913" y="2884488"/>
          <p14:tracePt t="110365" x="10785475" y="2870200"/>
          <p14:tracePt t="110374" x="10812463" y="2855913"/>
          <p14:tracePt t="110396" x="10826750" y="2855913"/>
          <p14:tracePt t="110398" x="10841038" y="2855913"/>
          <p14:tracePt t="110790" x="10826750" y="2855913"/>
          <p14:tracePt t="110798" x="10812463" y="2855913"/>
          <p14:tracePt t="110806" x="10771188" y="2855913"/>
          <p14:tracePt t="110827" x="10702925" y="2855913"/>
          <p14:tracePt t="110831" x="10674350" y="2855913"/>
          <p14:tracePt t="110838" x="10647363" y="2855913"/>
          <p14:tracePt t="110846" x="10620375" y="2855913"/>
          <p14:tracePt t="110854" x="10606088" y="2855913"/>
          <p14:tracePt t="110884" x="10591800" y="2855913"/>
          <p14:tracePt t="110917" x="10579100" y="2855913"/>
          <p14:tracePt t="110932" x="10564813" y="2855913"/>
          <p14:tracePt t="110963" x="10536238" y="2855913"/>
          <p14:tracePt t="110974" x="10523538" y="2855913"/>
          <p14:tracePt t="110995" x="10509250" y="2855913"/>
          <p14:tracePt t="110997" x="10494963" y="2855913"/>
          <p14:tracePt t="111030" x="10482263" y="2855913"/>
          <p14:tracePt t="111238" x="10494963" y="2855913"/>
          <p14:tracePt t="111246" x="10509250" y="2855913"/>
          <p14:tracePt t="111255" x="10536238" y="2855913"/>
          <p14:tracePt t="111262" x="10564813" y="2855913"/>
          <p14:tracePt t="111282" x="10620375" y="2855913"/>
          <p14:tracePt t="111299" x="10647363" y="2855913"/>
          <p14:tracePt t="111302" x="10674350" y="2855913"/>
          <p14:tracePt t="111310" x="10688638" y="2855913"/>
          <p14:tracePt t="111343" x="10715625" y="2855913"/>
          <p14:tracePt t="111359" x="10744200" y="2855913"/>
          <p14:tracePt t="111374" x="10756900" y="2855913"/>
          <p14:tracePt t="111400" x="10771188" y="2855913"/>
          <p14:tracePt t="111662" x="10771188" y="2843213"/>
          <p14:tracePt t="111670" x="10756900" y="2843213"/>
          <p14:tracePt t="111686" x="10715625" y="2843213"/>
          <p14:tracePt t="111694" x="10674350" y="2843213"/>
          <p14:tracePt t="111711" x="10579100" y="2843213"/>
          <p14:tracePt t="111729" x="10509250" y="2843213"/>
          <p14:tracePt t="111734" x="10482263" y="2843213"/>
          <p14:tracePt t="111742" x="10453688" y="2843213"/>
          <p14:tracePt t="111998" x="10467975" y="2843213"/>
          <p14:tracePt t="112014" x="10494963" y="2843213"/>
          <p14:tracePt t="112022" x="10523538" y="2843213"/>
          <p14:tracePt t="112041" x="10591800" y="2843213"/>
          <p14:tracePt t="112058" x="10620375" y="2843213"/>
          <p14:tracePt t="112073" x="10661650" y="2843213"/>
          <p14:tracePt t="112137" x="10674350" y="2843213"/>
          <p14:tracePt t="112166" x="10688638" y="2843213"/>
          <p14:tracePt t="112201" x="10715625" y="2843213"/>
          <p14:tracePt t="112217" x="10744200" y="2843213"/>
          <p14:tracePt t="112222" x="10756900" y="2843213"/>
          <p14:tracePt t="112239" x="10785475" y="2843213"/>
          <p14:tracePt t="112264" x="10799763" y="2843213"/>
          <p14:tracePt t="112281" x="10812463" y="2843213"/>
          <p14:tracePt t="112542" x="10812463" y="2828925"/>
          <p14:tracePt t="112582" x="10799763" y="2828925"/>
          <p14:tracePt t="112590" x="10785475" y="2828925"/>
          <p14:tracePt t="112598" x="10771188" y="2828925"/>
          <p14:tracePt t="112628" x="10744200" y="2814638"/>
          <p14:tracePt t="112638" x="10729913" y="2814638"/>
          <p14:tracePt t="112673" x="10702925" y="2814638"/>
          <p14:tracePt t="112677" x="10661650" y="2801938"/>
          <p14:tracePt t="112679" x="10647363" y="2801938"/>
          <p14:tracePt t="112686" x="10633075" y="2801938"/>
          <p14:tracePt t="112704" x="10606088" y="2801938"/>
          <p14:tracePt t="112710" x="10591800" y="2801938"/>
          <p14:tracePt t="112718" x="10579100" y="2801938"/>
          <p14:tracePt t="112741" x="10564813" y="2801938"/>
          <p14:tracePt t="112918" x="10579100" y="2801938"/>
          <p14:tracePt t="112926" x="10591800" y="2801938"/>
          <p14:tracePt t="112934" x="10606088" y="2801938"/>
          <p14:tracePt t="112956" x="10633075" y="2801938"/>
          <p14:tracePt t="112958" x="10661650" y="2801938"/>
          <p14:tracePt t="112966" x="10688638" y="2801938"/>
          <p14:tracePt t="112987" x="10729913" y="2801938"/>
          <p14:tracePt t="113005" x="10771188" y="2801938"/>
          <p14:tracePt t="113118" x="10771188" y="2787650"/>
          <p14:tracePt t="113134" x="10756900" y="2787650"/>
          <p14:tracePt t="113142" x="10729913" y="2787650"/>
          <p14:tracePt t="113160" x="10591800" y="2787650"/>
          <p14:tracePt t="113178" x="10426700" y="2787650"/>
          <p14:tracePt t="113193" x="10274300" y="2787650"/>
          <p14:tracePt t="113199" x="10206038" y="2787650"/>
          <p14:tracePt t="113206" x="10094913" y="2787650"/>
          <p14:tracePt t="113213" x="9985375" y="2787650"/>
          <p14:tracePt t="113222" x="9917113" y="2787650"/>
          <p14:tracePt t="113240" x="9764713" y="2787650"/>
          <p14:tracePt t="113257" x="9667875" y="2787650"/>
          <p14:tracePt t="113262" x="9626600" y="2787650"/>
          <p14:tracePt t="113269" x="9585325" y="2787650"/>
          <p14:tracePt t="113286" x="9517063" y="2787650"/>
          <p14:tracePt t="113304" x="9447213" y="2787650"/>
          <p14:tracePt t="113310" x="9420225" y="2787650"/>
          <p14:tracePt t="113318" x="9378950" y="2787650"/>
          <p14:tracePt t="113326" x="9337675" y="2787650"/>
          <p14:tracePt t="113333" x="9282113" y="2787650"/>
          <p14:tracePt t="113352" x="9185275" y="2787650"/>
          <p14:tracePt t="113367" x="9075738" y="2787650"/>
          <p14:tracePt t="113373" x="9005888" y="2787650"/>
          <p14:tracePt t="113382" x="8909050" y="2787650"/>
          <p14:tracePt t="113390" x="8826500" y="2787650"/>
          <p14:tracePt t="113398" x="8770938" y="2787650"/>
          <p14:tracePt t="113416" x="8661400" y="2787650"/>
          <p14:tracePt t="113433" x="8537575" y="2787650"/>
          <p14:tracePt t="113438" x="8496300" y="2787650"/>
          <p14:tracePt t="113445" x="8440738" y="2787650"/>
          <p14:tracePt t="113464" x="8358188" y="2787650"/>
          <p14:tracePt t="113470" x="8316913" y="2801938"/>
          <p14:tracePt t="113478" x="8288338" y="2801938"/>
          <p14:tracePt t="113496" x="8178800" y="2843213"/>
          <p14:tracePt t="113502" x="8150225" y="2843213"/>
          <p14:tracePt t="113510" x="8108950" y="2855913"/>
          <p14:tracePt t="113541" x="8026400" y="2884488"/>
          <p14:tracePt t="113545" x="7888288" y="2911475"/>
          <p14:tracePt t="113550" x="7805738" y="2938463"/>
          <p14:tracePt t="113558" x="7764463" y="2952750"/>
          <p14:tracePt t="113576" x="7613650" y="2981325"/>
          <p14:tracePt t="113593" x="7461250" y="3022600"/>
          <p14:tracePt t="113598" x="7405688" y="3035300"/>
          <p14:tracePt t="113606" x="7323138" y="3049588"/>
          <p14:tracePt t="113624" x="7240588" y="3063875"/>
          <p14:tracePt t="113630" x="7199313" y="3076575"/>
          <p14:tracePt t="113638" x="7143750" y="3090863"/>
          <p14:tracePt t="113655" x="7019925" y="3117850"/>
          <p14:tracePt t="113672" x="6937375" y="3132138"/>
          <p14:tracePt t="113679" x="6881813" y="3160713"/>
          <p14:tracePt t="113686" x="6772275" y="3201988"/>
          <p14:tracePt t="113702" x="6661150" y="3243263"/>
          <p14:tracePt t="113720" x="6605588" y="3270250"/>
          <p14:tracePt t="113726" x="6578600" y="3270250"/>
          <p14:tracePt t="113734" x="6564313" y="3284538"/>
          <p14:tracePt t="113756" x="6523038" y="3297238"/>
          <p14:tracePt t="113758" x="6510338" y="3311525"/>
          <p14:tracePt t="113766" x="6496050" y="3311525"/>
          <p14:tracePt t="113785" x="6469063" y="3325813"/>
          <p14:tracePt t="113832" x="6454775" y="3340100"/>
          <p14:tracePt t="113881" x="6440488" y="3352800"/>
          <p14:tracePt t="113894" x="6440488" y="3381375"/>
          <p14:tracePt t="113944" x="6440488" y="3394075"/>
          <p14:tracePt t="113958" x="6440488" y="3422650"/>
          <p14:tracePt t="113975" x="6440488" y="3435350"/>
          <p14:tracePt t="114046" x="6440488" y="3449638"/>
          <p14:tracePt t="114098" x="6454775" y="3449638"/>
          <p14:tracePt t="114118" x="6481763" y="3449638"/>
          <p14:tracePt t="114163" x="6496050" y="3449638"/>
          <p14:tracePt t="114181" x="6510338" y="3449638"/>
          <p14:tracePt t="114182" x="6523038" y="3449638"/>
          <p14:tracePt t="114200" x="6537325" y="3449638"/>
          <p14:tracePt t="114217" x="6551613" y="3449638"/>
          <p14:tracePt t="114222" x="6564313" y="3449638"/>
          <p14:tracePt t="114244" x="6578600" y="3449638"/>
          <p14:tracePt t="114260" x="6605588" y="3449638"/>
          <p14:tracePt t="114262" x="6619875" y="3449638"/>
          <p14:tracePt t="114270" x="6634163" y="3449638"/>
          <p14:tracePt t="114290" x="6661150" y="3463925"/>
          <p14:tracePt t="114306" x="6675438" y="3463925"/>
          <p14:tracePt t="114310" x="6702425" y="3463925"/>
          <p14:tracePt t="114340" x="6731000" y="3463925"/>
          <p14:tracePt t="114403" x="6743700" y="3463925"/>
          <p14:tracePt t="114430" x="6757988" y="3463925"/>
          <p14:tracePt t="114446" x="6772275" y="3463925"/>
          <p14:tracePt t="114454" x="6784975" y="3463925"/>
          <p14:tracePt t="114462" x="6799263" y="3463925"/>
          <p14:tracePt t="114480" x="6799263" y="3476625"/>
          <p14:tracePt t="114662" x="6826250" y="3476625"/>
          <p14:tracePt t="114670" x="6826250" y="3505200"/>
          <p14:tracePt t="114717" x="6826250" y="3517900"/>
          <p14:tracePt t="115566" x="6854825" y="3517900"/>
          <p14:tracePt t="115608" x="6869113" y="3517900"/>
          <p14:tracePt t="115614" x="6881813" y="3517900"/>
          <p14:tracePt t="115622" x="6896100" y="3517900"/>
          <p14:tracePt t="115639" x="6910388" y="3517900"/>
          <p14:tracePt t="115656" x="6923088" y="3517900"/>
          <p14:tracePt t="115679" x="6951663" y="3517900"/>
          <p14:tracePt t="115705" x="6978650" y="3517900"/>
          <p14:tracePt t="115722" x="7005638" y="3517900"/>
          <p14:tracePt t="115726" x="7034213" y="3517900"/>
          <p14:tracePt t="115734" x="7061200" y="3517900"/>
          <p14:tracePt t="115756" x="7116763" y="3517900"/>
          <p14:tracePt t="115759" x="7143750" y="3517900"/>
          <p14:tracePt t="115766" x="7172325" y="3517900"/>
          <p14:tracePt t="115799" x="7213600" y="3517900"/>
          <p14:tracePt t="115816" x="7323138" y="3517900"/>
          <p14:tracePt t="115822" x="7364413" y="3517900"/>
          <p14:tracePt t="115830" x="7392988" y="3517900"/>
          <p14:tracePt t="115838" x="7405688" y="3517900"/>
          <p14:tracePt t="115855" x="7419975" y="3517900"/>
          <p14:tracePt t="115857" x="7434263" y="3517900"/>
          <p14:tracePt t="115862" x="7446963" y="3517900"/>
          <p14:tracePt t="115870" x="7461250" y="3517900"/>
          <p14:tracePt t="115878" x="7475538" y="3517900"/>
          <p14:tracePt t="115922" x="7543800" y="3517900"/>
          <p14:tracePt t="115926" x="7572375" y="3517900"/>
          <p14:tracePt t="115943" x="7640638" y="3517900"/>
          <p14:tracePt t="115950" x="7681913" y="3517900"/>
          <p14:tracePt t="115968" x="7751763" y="3517900"/>
          <p14:tracePt t="115974" x="7805738" y="3517900"/>
          <p14:tracePt t="115991" x="7902575" y="3532188"/>
          <p14:tracePt t="115999" x="7943850" y="3532188"/>
          <p14:tracePt t="116014" x="7958138" y="3532188"/>
          <p14:tracePt t="116016" x="7985125" y="3532188"/>
          <p14:tracePt t="116039" x="8013700" y="3546475"/>
          <p14:tracePt t="116063" x="8026400" y="3546475"/>
          <p14:tracePt t="116065" x="8040688" y="3546475"/>
          <p14:tracePt t="116086" x="8054975" y="3546475"/>
          <p14:tracePt t="116103" x="8067675" y="3546475"/>
          <p14:tracePt t="116110" x="8081963" y="3546475"/>
          <p14:tracePt t="116142" x="8108950" y="3546475"/>
          <p14:tracePt t="116197" x="8123238" y="3546475"/>
          <p14:tracePt t="121912" x="8108950" y="3560763"/>
          <p14:tracePt t="121928" x="8096250" y="3560763"/>
          <p14:tracePt t="121966" x="8081963" y="3560763"/>
          <p14:tracePt t="122072" x="8081963" y="3573463"/>
          <p14:tracePt t="122089" x="8054975" y="3573463"/>
          <p14:tracePt t="122106" x="8040688" y="3573463"/>
          <p14:tracePt t="122118" x="8013700" y="3587750"/>
          <p14:tracePt t="122154" x="7985125" y="3587750"/>
          <p14:tracePt t="122159" x="7972425" y="3602038"/>
          <p14:tracePt t="122180" x="7958138" y="3602038"/>
          <p14:tracePt t="122182" x="7943850" y="3602038"/>
          <p14:tracePt t="122190" x="7929563" y="3602038"/>
          <p14:tracePt t="122200" x="7902575" y="3602038"/>
          <p14:tracePt t="122216" x="7888288" y="3614738"/>
          <p14:tracePt t="122222" x="7875588" y="3629025"/>
          <p14:tracePt t="122242" x="7847013" y="3629025"/>
          <p14:tracePt t="122248" x="7805738" y="3629025"/>
          <p14:tracePt t="122264" x="7764463" y="3629025"/>
          <p14:tracePt t="122270" x="7723188" y="3629025"/>
          <p14:tracePt t="122291" x="7681913" y="3629025"/>
          <p14:tracePt t="122294" x="7640638" y="3629025"/>
          <p14:tracePt t="122302" x="7599363" y="3629025"/>
          <p14:tracePt t="122323" x="7502525" y="3629025"/>
          <p14:tracePt t="122326" x="7475538" y="3629025"/>
          <p14:tracePt t="122334" x="7434263" y="3629025"/>
          <p14:tracePt t="122341" x="7378700" y="3629025"/>
          <p14:tracePt t="122349" x="7351713" y="3629025"/>
          <p14:tracePt t="122370" x="7267575" y="3629025"/>
          <p14:tracePt t="122374" x="7226300" y="3629025"/>
          <p14:tracePt t="122381" x="7185025" y="3629025"/>
          <p14:tracePt t="122414" x="7116763" y="3629025"/>
          <p14:tracePt t="122418" x="7089775" y="3643313"/>
          <p14:tracePt t="122422" x="7075488" y="3643313"/>
          <p14:tracePt t="122465" x="7046913" y="3670300"/>
          <p14:tracePt t="122470" x="7019925" y="3670300"/>
          <p14:tracePt t="122477" x="6992938" y="3684588"/>
          <p14:tracePt t="122495" x="6964363" y="3697288"/>
          <p14:tracePt t="122502" x="6951663" y="3697288"/>
          <p14:tracePt t="122509" x="6937375" y="3697288"/>
          <p14:tracePt t="122527" x="6881813" y="3711575"/>
          <p14:tracePt t="122534" x="6854825" y="3725863"/>
          <p14:tracePt t="122542" x="6826250" y="3725863"/>
          <p14:tracePt t="122559" x="6772275" y="3740150"/>
          <p14:tracePt t="122575" x="6716713" y="3752850"/>
          <p14:tracePt t="122583" x="6702425" y="3767138"/>
          <p14:tracePt t="122590" x="6675438" y="3767138"/>
          <p14:tracePt t="122607" x="6661150" y="3767138"/>
          <p14:tracePt t="122726" x="6661150" y="3781425"/>
          <p14:tracePt t="122742" x="6661150" y="3808413"/>
          <p14:tracePt t="122780" x="6661150" y="3822700"/>
          <p14:tracePt t="122783" x="6689725" y="3835400"/>
          <p14:tracePt t="122798" x="6716713" y="3849688"/>
          <p14:tracePt t="122829" x="6743700" y="3863975"/>
          <p14:tracePt t="122846" x="6757988" y="3863975"/>
          <p14:tracePt t="122848" x="6772275" y="3863975"/>
          <p14:tracePt t="122854" x="6784975" y="3863975"/>
          <p14:tracePt t="122908" x="6813550" y="3863975"/>
          <p14:tracePt t="122934" x="6813550" y="3876675"/>
          <p14:tracePt t="122942" x="6826250" y="3876675"/>
          <p14:tracePt t="122998" x="6840538" y="3876675"/>
          <p14:tracePt t="124894" x="6854825" y="3876675"/>
          <p14:tracePt t="124942" x="6869113" y="3876675"/>
          <p14:tracePt t="125014" x="6881813" y="3876675"/>
          <p14:tracePt t="125022" x="6896100" y="3876675"/>
          <p14:tracePt t="125046" x="6896100" y="3863975"/>
          <p14:tracePt t="125079" x="6896100" y="3835400"/>
          <p14:tracePt t="127599" x="6910388" y="3835400"/>
          <p14:tracePt t="127606" x="6937375" y="3835400"/>
          <p14:tracePt t="127637" x="7034213" y="3835400"/>
          <p14:tracePt t="127647" x="7061200" y="3835400"/>
          <p14:tracePt t="127664" x="7089775" y="3835400"/>
          <p14:tracePt t="127665" x="7116763" y="3835400"/>
          <p14:tracePt t="127670" x="7131050" y="3835400"/>
          <p14:tracePt t="127690" x="7158038" y="3835400"/>
          <p14:tracePt t="127707" x="7199313" y="3835400"/>
          <p14:tracePt t="127710" x="7213600" y="3835400"/>
          <p14:tracePt t="127717" x="7226300" y="3835400"/>
          <p14:tracePt t="127742" x="7254875" y="3835400"/>
          <p14:tracePt t="127743" x="7267575" y="3835400"/>
          <p14:tracePt t="127750" x="7296150" y="3835400"/>
          <p14:tracePt t="127770" x="7310438" y="3835400"/>
          <p14:tracePt t="127786" x="7337425" y="3835400"/>
          <p14:tracePt t="127790" x="7351713" y="3835400"/>
          <p14:tracePt t="127798" x="7364413" y="3835400"/>
          <p14:tracePt t="127818" x="7378700" y="3835400"/>
          <p14:tracePt t="127835" x="7392988" y="3835400"/>
          <p14:tracePt t="127839" x="7419975" y="3835400"/>
          <p14:tracePt t="127864" x="7434263" y="3835400"/>
          <p14:tracePt t="127870" x="7446963" y="3835400"/>
          <p14:tracePt t="127878" x="7461250" y="3835400"/>
          <p14:tracePt t="127913" x="7488238" y="3835400"/>
          <p14:tracePt t="127943" x="7516813" y="3835400"/>
          <p14:tracePt t="127957" x="7531100" y="3835400"/>
          <p14:tracePt t="127990" x="7572375" y="3835400"/>
          <p14:tracePt t="127994" x="7613650" y="3835400"/>
          <p14:tracePt t="127997" x="7640638" y="3835400"/>
          <p14:tracePt t="128005" x="7681913" y="3835400"/>
          <p14:tracePt t="128024" x="7737475" y="3835400"/>
          <p14:tracePt t="128029" x="7764463" y="3835400"/>
          <p14:tracePt t="128037" x="7793038" y="3835400"/>
          <p14:tracePt t="128055" x="7834313" y="3835400"/>
          <p14:tracePt t="128076" x="7847013" y="3835400"/>
          <p14:tracePt t="128079" x="7875588" y="3835400"/>
          <p14:tracePt t="128135" x="7902575" y="3835400"/>
          <p14:tracePt t="128158" x="7916863" y="3835400"/>
          <p14:tracePt t="128183" x="7929563" y="3835400"/>
          <p14:tracePt t="128198" x="7943850" y="3835400"/>
          <p14:tracePt t="128230" x="7958138" y="3835400"/>
          <p14:tracePt t="128263" x="7972425" y="3835400"/>
          <p14:tracePt t="128296" x="7999413" y="3835400"/>
          <p14:tracePt t="130519" x="8013700" y="3835400"/>
          <p14:tracePt t="130526" x="8026400" y="3835400"/>
          <p14:tracePt t="130535" x="8081963" y="3835400"/>
          <p14:tracePt t="130566" x="8108950" y="3835400"/>
          <p14:tracePt t="130569" x="8164513" y="3835400"/>
          <p14:tracePt t="130574" x="8193088" y="3835400"/>
          <p14:tracePt t="130591" x="8220075" y="3835400"/>
          <p14:tracePt t="130597" x="8247063" y="3835400"/>
          <p14:tracePt t="130623" x="8261350" y="3835400"/>
          <p14:tracePt t="130629" x="8275638" y="3835400"/>
          <p14:tracePt t="130637" x="8288338" y="3835400"/>
          <p14:tracePt t="130655" x="8316913" y="3835400"/>
          <p14:tracePt t="130662" x="8329613" y="3835400"/>
          <p14:tracePt t="130669" x="8343900" y="3835400"/>
          <p14:tracePt t="130687" x="8370888" y="3835400"/>
          <p14:tracePt t="130693" x="8413750" y="3835400"/>
          <p14:tracePt t="130701" x="8440738" y="3835400"/>
          <p14:tracePt t="130716" x="8482013" y="3835400"/>
          <p14:tracePt t="130735" x="8523288" y="3835400"/>
          <p14:tracePt t="130738" x="8591550" y="3835400"/>
          <p14:tracePt t="130742" x="8620125" y="3835400"/>
          <p14:tracePt t="130750" x="8647113" y="3835400"/>
          <p14:tracePt t="130766" x="8702675" y="3835400"/>
          <p14:tracePt t="130773" x="8729663" y="3835400"/>
          <p14:tracePt t="130781" x="8770938" y="3835400"/>
          <p14:tracePt t="130798" x="8799513" y="3835400"/>
          <p14:tracePt t="130799" x="8826500" y="3835400"/>
          <p14:tracePt t="130805" x="8855075" y="3835400"/>
          <p14:tracePt t="130813" x="8882063" y="3835400"/>
          <p14:tracePt t="130828" x="8909050" y="3835400"/>
          <p14:tracePt t="130847" x="8991600" y="3835400"/>
          <p14:tracePt t="130853" x="9020175" y="3835400"/>
          <p14:tracePt t="130861" x="9032875" y="3835400"/>
          <p14:tracePt t="130878" x="9061450" y="3835400"/>
          <p14:tracePt t="130894" x="9102725" y="3835400"/>
          <p14:tracePt t="130902" x="9129713" y="3835400"/>
          <p14:tracePt t="130926" x="9158288" y="3835400"/>
          <p14:tracePt t="130943" x="9185275" y="3835400"/>
          <p14:tracePt t="130973" x="9199563" y="3835400"/>
          <p14:tracePt t="130988" x="9226550" y="3835400"/>
          <p14:tracePt t="131014" x="9255125" y="3835400"/>
          <p14:tracePt t="131126" x="9267825" y="3835400"/>
          <p14:tracePt t="131143" x="9282113" y="3835400"/>
          <p14:tracePt t="131164" x="9309100" y="3849688"/>
          <p14:tracePt t="131180" x="9323388" y="3863975"/>
          <p14:tracePt t="131189" x="9350375" y="3863975"/>
          <p14:tracePt t="131216" x="9350375" y="3876675"/>
          <p14:tracePt t="131366" x="9350375" y="3890963"/>
          <p14:tracePt t="131376" x="9350375" y="3905250"/>
          <p14:tracePt t="131418" x="9364663" y="3932238"/>
          <p14:tracePt t="131482" x="9364663" y="3946525"/>
          <p14:tracePt t="131487" x="9364663" y="3960813"/>
          <p14:tracePt t="131530" x="9364663" y="3973513"/>
          <p14:tracePt t="131774" x="9364663" y="3987800"/>
          <p14:tracePt t="131808" x="9378950" y="3987800"/>
          <p14:tracePt t="131814" x="9391650" y="3987800"/>
          <p14:tracePt t="133662" x="9391650" y="4002088"/>
          <p14:tracePt t="133675" x="9378950" y="4014788"/>
          <p14:tracePt t="133714" x="9337675" y="4029075"/>
          <p14:tracePt t="133734" x="9240838" y="4029075"/>
          <p14:tracePt t="133742" x="9170988" y="4029075"/>
          <p14:tracePt t="133750" x="9088438" y="4029075"/>
          <p14:tracePt t="133758" x="9005888" y="4029075"/>
          <p14:tracePt t="133780" x="8770938" y="4029075"/>
          <p14:tracePt t="133797" x="8550275" y="4029075"/>
          <p14:tracePt t="133813" x="8329613" y="4029075"/>
          <p14:tracePt t="133815" x="8247063" y="4029075"/>
          <p14:tracePt t="133822" x="8193088" y="4029075"/>
          <p14:tracePt t="133830" x="8137525" y="4029075"/>
          <p14:tracePt t="133838" x="8067675" y="4029075"/>
          <p14:tracePt t="133860" x="7999413" y="4029075"/>
          <p14:tracePt t="133876" x="7972425" y="4002088"/>
          <p14:tracePt t="133878" x="7943850" y="4002088"/>
          <p14:tracePt t="133885" x="7929563" y="4002088"/>
          <p14:tracePt t="133908" x="7888288" y="3987800"/>
          <p14:tracePt t="133925" x="7875588" y="3987800"/>
          <p14:tracePt t="133942" x="7861300" y="3987800"/>
          <p14:tracePt t="133949" x="7847013" y="3973513"/>
          <p14:tracePt t="133985" x="7834313" y="3973513"/>
          <p14:tracePt t="134003" x="7820025" y="3973513"/>
          <p14:tracePt t="134006" x="7805738" y="3960813"/>
          <p14:tracePt t="134051" x="7793038" y="3960813"/>
          <p14:tracePt t="134062" x="7764463" y="3960813"/>
          <p14:tracePt t="134097" x="7737475" y="3960813"/>
          <p14:tracePt t="134102" x="7708900" y="3960813"/>
          <p14:tracePt t="134109" x="7681913" y="3960813"/>
          <p14:tracePt t="134131" x="7626350" y="3946525"/>
          <p14:tracePt t="134134" x="7585075" y="3946525"/>
          <p14:tracePt t="134141" x="7516813" y="3946525"/>
          <p14:tracePt t="134163" x="7419975" y="3946525"/>
          <p14:tracePt t="134178" x="7323138" y="3946525"/>
          <p14:tracePt t="134184" x="7281863" y="3932238"/>
          <p14:tracePt t="134189" x="7254875" y="3932238"/>
          <p14:tracePt t="134208" x="7199313" y="3919538"/>
          <p14:tracePt t="134227" x="7185025" y="3905250"/>
          <p14:tracePt t="134406" x="7158038" y="3905250"/>
          <p14:tracePt t="134415" x="7158038" y="3890963"/>
          <p14:tracePt t="134430" x="7143750" y="3890963"/>
          <p14:tracePt t="134447" x="7102475" y="3890963"/>
          <p14:tracePt t="134464" x="7061200" y="3876675"/>
          <p14:tracePt t="134469" x="7019925" y="3876675"/>
          <p14:tracePt t="134477" x="6992938" y="3863975"/>
          <p14:tracePt t="134497" x="6964363" y="3849688"/>
          <p14:tracePt t="134513" x="6937375" y="3849688"/>
          <p14:tracePt t="134975" x="6910388" y="3835400"/>
          <p14:tracePt t="134983" x="6881813" y="3835400"/>
          <p14:tracePt t="134991" x="6854825" y="3835400"/>
          <p14:tracePt t="134999" x="6784975" y="3835400"/>
          <p14:tracePt t="135026" x="6440488" y="3767138"/>
          <p14:tracePt t="135030" x="6330950" y="3767138"/>
          <p14:tracePt t="135038" x="6219825" y="3767138"/>
          <p14:tracePt t="135053" x="6040438" y="3752850"/>
          <p14:tracePt t="135076" x="5916613" y="3725863"/>
          <p14:tracePt t="135079" x="5737225" y="3697288"/>
          <p14:tracePt t="135086" x="5654675" y="3670300"/>
          <p14:tracePt t="135102" x="5489575" y="3656013"/>
          <p14:tracePt t="135122" x="5322888" y="3629025"/>
          <p14:tracePt t="135125" x="5254625" y="3629025"/>
          <p14:tracePt t="135134" x="5172075" y="3614738"/>
          <p14:tracePt t="135142" x="5075238" y="3587750"/>
          <p14:tracePt t="135149" x="4965700" y="3587750"/>
          <p14:tracePt t="135166" x="4757738" y="3587750"/>
          <p14:tracePt t="135174" x="4675188" y="3587750"/>
          <p14:tracePt t="135181" x="4592638" y="3587750"/>
          <p14:tracePt t="135197" x="4524375" y="3587750"/>
          <p14:tracePt t="135200" x="4413250" y="3587750"/>
          <p14:tracePt t="135205" x="4316413" y="3587750"/>
          <p14:tracePt t="135226" x="4192588" y="3587750"/>
          <p14:tracePt t="135244" x="4041775" y="3587750"/>
          <p14:tracePt t="135246" x="3971925" y="3587750"/>
          <p14:tracePt t="135253" x="3916363" y="3587750"/>
          <p14:tracePt t="135262" x="3889375" y="3587750"/>
          <p14:tracePt t="135269" x="3862388" y="3587750"/>
          <p14:tracePt t="135290" x="3792538" y="3587750"/>
          <p14:tracePt t="135306" x="3695700" y="3587750"/>
          <p14:tracePt t="135323" x="3571875" y="3587750"/>
          <p14:tracePt t="135329" x="3544888" y="3587750"/>
          <p14:tracePt t="135333" x="3503613" y="3587750"/>
          <p14:tracePt t="135353" x="3421063" y="3587750"/>
          <p14:tracePt t="135369" x="3406775" y="3587750"/>
          <p14:tracePt t="135417" x="3392488" y="3587750"/>
          <p14:tracePt t="135435" x="3365500" y="3587750"/>
          <p14:tracePt t="135445" x="3336925" y="3602038"/>
          <p14:tracePt t="135466" x="3324225" y="3602038"/>
          <p14:tracePt t="135484" x="3295650" y="3602038"/>
          <p14:tracePt t="135486" x="3282950" y="3602038"/>
          <p14:tracePt t="135493" x="3268663" y="3602038"/>
          <p14:tracePt t="135516" x="3254375" y="3614738"/>
          <p14:tracePt t="135518" x="3241675" y="3614738"/>
          <p14:tracePt t="135597" x="3227388" y="3614738"/>
          <p14:tracePt t="135625" x="3227388" y="3629025"/>
          <p14:tracePt t="135630" x="3213100" y="3629025"/>
          <p14:tracePt t="135637" x="3200400" y="3643313"/>
          <p14:tracePt t="135656" x="3186113" y="3656013"/>
          <p14:tracePt t="135675" x="3159125" y="3656013"/>
          <p14:tracePt t="135685" x="3144838" y="3670300"/>
          <p14:tracePt t="135706" x="3130550" y="3670300"/>
          <p14:tracePt t="135734" x="3116263" y="3684588"/>
          <p14:tracePt t="135822" x="3116263" y="3697288"/>
          <p14:tracePt t="135851" x="3116263" y="3711575"/>
          <p14:tracePt t="135862" x="3144838" y="3711575"/>
          <p14:tracePt t="135881" x="3144838" y="3740150"/>
          <p14:tracePt t="135917" x="3171825" y="3752850"/>
          <p14:tracePt t="135926" x="3186113" y="3767138"/>
          <p14:tracePt t="135944" x="3186113" y="3781425"/>
          <p14:tracePt t="135951" x="3186113" y="3794125"/>
          <p14:tracePt t="135968" x="3213100" y="3794125"/>
          <p14:tracePt t="135973" x="3213100" y="3808413"/>
          <p14:tracePt t="135993" x="3213100" y="3835400"/>
          <p14:tracePt t="135998" x="3227388" y="3835400"/>
          <p14:tracePt t="136016" x="3241675" y="3863975"/>
          <p14:tracePt t="136030" x="3241675" y="3876675"/>
          <p14:tracePt t="136038" x="3254375" y="3890963"/>
          <p14:tracePt t="136087" x="3254375" y="3905250"/>
          <p14:tracePt t="136104" x="3268663" y="3919538"/>
          <p14:tracePt t="136162" x="3268663" y="3932238"/>
          <p14:tracePt t="136196" x="3282950" y="3946525"/>
          <p14:tracePt t="136199" x="3282950" y="3960813"/>
          <p14:tracePt t="136265" x="3282950" y="3973513"/>
          <p14:tracePt t="136270" x="3282950" y="3987800"/>
          <p14:tracePt t="136286" x="3282950" y="4002088"/>
          <p14:tracePt t="136302" x="3282950" y="4014788"/>
          <p14:tracePt t="136336" x="3282950" y="4043363"/>
          <p14:tracePt t="136340" x="3282950" y="4056063"/>
          <p14:tracePt t="136350" x="3268663" y="4084638"/>
          <p14:tracePt t="136369" x="3254375" y="4084638"/>
          <p14:tracePt t="136386" x="3200400" y="4111625"/>
          <p14:tracePt t="136391" x="3186113" y="4125913"/>
          <p14:tracePt t="136398" x="3159125" y="4140200"/>
          <p14:tracePt t="136406" x="3130550" y="4140200"/>
          <p14:tracePt t="136414" x="3089275" y="4167188"/>
          <p14:tracePt t="136431" x="3006725" y="4181475"/>
          <p14:tracePt t="136446" x="2965450" y="4208463"/>
          <p14:tracePt t="136454" x="2936875" y="4208463"/>
          <p14:tracePt t="136462" x="2909888" y="4208463"/>
          <p14:tracePt t="136480" x="2854325" y="4208463"/>
          <p14:tracePt t="136495" x="2800350" y="4222750"/>
          <p14:tracePt t="136502" x="2771775" y="4222750"/>
          <p14:tracePt t="136510" x="2759075" y="4235450"/>
          <p14:tracePt t="136528" x="2716213" y="4235450"/>
          <p14:tracePt t="136534" x="2689225" y="4235450"/>
          <p14:tracePt t="136542" x="2674938" y="4235450"/>
          <p14:tracePt t="136559" x="2620963" y="4235450"/>
          <p14:tracePt t="136566" x="2592388" y="4235450"/>
          <p14:tracePt t="136574" x="2579688" y="4235450"/>
          <p14:tracePt t="136591" x="2538413" y="4235450"/>
          <p14:tracePt t="136598" x="2524125" y="4235450"/>
          <p14:tracePt t="136606" x="2509838" y="4249738"/>
          <p14:tracePt t="136623" x="2495550" y="4264025"/>
          <p14:tracePt t="136694" x="2482850" y="4264025"/>
          <p14:tracePt t="136735" x="2454275" y="4278313"/>
          <p14:tracePt t="136742" x="2441575" y="4278313"/>
          <p14:tracePt t="136765" x="2427288" y="4278313"/>
          <p14:tracePt t="136796" x="2400300" y="4291013"/>
          <p14:tracePt t="136798" x="2400300" y="4305300"/>
          <p14:tracePt t="136806" x="2386013" y="4305300"/>
          <p14:tracePt t="136826" x="2359025" y="4305300"/>
          <p14:tracePt t="136873" x="2344738" y="4305300"/>
          <p14:tracePt t="136878" x="2330450" y="4305300"/>
          <p14:tracePt t="136886" x="2317750" y="4305300"/>
          <p14:tracePt t="136923" x="2274888" y="4319588"/>
          <p14:tracePt t="136934" x="2262188" y="4319588"/>
          <p14:tracePt t="136969" x="2262188" y="4332288"/>
          <p14:tracePt t="136982" x="2233613" y="4332288"/>
          <p14:tracePt t="137034" x="2206625" y="4332288"/>
          <p14:tracePt t="137038" x="2192338" y="4332288"/>
          <p14:tracePt t="137046" x="2179638" y="4332288"/>
          <p14:tracePt t="137064" x="2151063" y="4332288"/>
          <p14:tracePt t="137070" x="2124075" y="4332288"/>
          <p14:tracePt t="137078" x="2097088" y="4332288"/>
          <p14:tracePt t="137086" x="2082800" y="4332288"/>
          <p14:tracePt t="137109" x="2054225" y="4332288"/>
          <p14:tracePt t="137141" x="2041525" y="4332288"/>
          <p14:tracePt t="137150" x="2027238" y="4332288"/>
          <p14:tracePt t="137171" x="2012950" y="4332288"/>
          <p14:tracePt t="137174" x="1958975" y="4346575"/>
          <p14:tracePt t="137182" x="1944688" y="4346575"/>
          <p14:tracePt t="137203" x="1930400" y="4346575"/>
          <p14:tracePt t="137206" x="1889125" y="4346575"/>
          <p14:tracePt t="137214" x="1862138" y="4346575"/>
          <p14:tracePt t="137235" x="1833563" y="4346575"/>
          <p14:tracePt t="137238" x="1806575" y="4346575"/>
          <p14:tracePt t="137246" x="1792288" y="4346575"/>
          <p14:tracePt t="137267" x="1779588" y="4346575"/>
          <p14:tracePt t="137694" x="1765300" y="4346575"/>
          <p14:tracePt t="137703" x="1751013" y="4360863"/>
          <p14:tracePt t="137737" x="1738313" y="4360863"/>
          <p14:tracePt t="137926" x="1738313" y="4373563"/>
          <p14:tracePt t="137943" x="1724025" y="4373563"/>
          <p14:tracePt t="137966" x="1709738" y="4373563"/>
          <p14:tracePt t="138016" x="1697038" y="4373563"/>
          <p14:tracePt t="138064" x="1682750" y="4373563"/>
          <p14:tracePt t="138111" x="1668463" y="4373563"/>
          <p14:tracePt t="138117" x="1655763" y="4373563"/>
          <p14:tracePt t="138125" x="1641475" y="4373563"/>
          <p14:tracePt t="138133" x="1627188" y="4373563"/>
          <p14:tracePt t="138150" x="1612900" y="4373563"/>
          <p14:tracePt t="138192" x="1585913" y="4373563"/>
          <p14:tracePt t="138238" x="1571625" y="4373563"/>
          <p14:tracePt t="138267" x="1558925" y="4373563"/>
          <p14:tracePt t="138278" x="1544638" y="4373563"/>
          <p14:tracePt t="138317" x="1530350" y="4373563"/>
          <p14:tracePt t="138325" x="1517650" y="4373563"/>
          <p14:tracePt t="138366" x="1489075" y="4387850"/>
          <p14:tracePt t="138655" x="1476375" y="4387850"/>
          <p14:tracePt t="138798" x="1462088" y="4387850"/>
          <p14:tracePt t="138806" x="1447800" y="4387850"/>
          <p14:tracePt t="138814" x="1435100" y="4387850"/>
          <p14:tracePt t="138822" x="1420813" y="4387850"/>
          <p14:tracePt t="138841" x="1379538" y="4387850"/>
          <p14:tracePt t="138858" x="1365250" y="4387850"/>
          <p14:tracePt t="138862" x="1338263" y="4387850"/>
          <p14:tracePt t="138905" x="1282700" y="4387850"/>
          <p14:tracePt t="138909" x="1268413" y="4387850"/>
          <p14:tracePt t="139175" x="1255713" y="4387850"/>
          <p14:tracePt t="139190" x="1241425" y="4387850"/>
          <p14:tracePt t="139206" x="1214438" y="4387850"/>
          <p14:tracePt t="139231" x="1214438" y="4402138"/>
          <p14:tracePt t="139622" x="1200150" y="4402138"/>
          <p14:tracePt t="139631" x="1185863" y="4402138"/>
          <p14:tracePt t="139639" x="1171575" y="4402138"/>
          <p14:tracePt t="139670" x="1144588" y="4402138"/>
          <p14:tracePt t="139678" x="1130300" y="4402138"/>
          <p14:tracePt t="139685" x="1117600" y="4402138"/>
          <p14:tracePt t="139735" x="1076325" y="4402138"/>
          <p14:tracePt t="139742" x="1062038" y="4387850"/>
          <p14:tracePt t="139749" x="1047750" y="4387850"/>
          <p14:tracePt t="139757" x="1035050" y="4387850"/>
          <p14:tracePt t="139778" x="1020763" y="4387850"/>
          <p14:tracePt t="139795" x="993775" y="4387850"/>
          <p14:tracePt t="139798" x="993775" y="4373563"/>
          <p14:tracePt t="139805" x="979488" y="4360863"/>
          <p14:tracePt t="139826" x="965200" y="4360863"/>
          <p14:tracePt t="139844" x="950913" y="4360863"/>
          <p14:tracePt t="139859" x="938213" y="4360863"/>
          <p14:tracePt t="139862" x="923925" y="4360863"/>
          <p14:tracePt t="139869" x="909638" y="4360863"/>
          <p14:tracePt t="139880" x="896938" y="4360863"/>
          <p14:tracePt t="139906" x="868363" y="4360863"/>
          <p14:tracePt t="139923" x="855663" y="4360863"/>
          <p14:tracePt t="139927" x="841375" y="4360863"/>
          <p14:tracePt t="139933" x="827088" y="4360863"/>
          <p14:tracePt t="139968" x="800100" y="4360863"/>
          <p14:tracePt t="139973" x="773113" y="4360863"/>
          <p14:tracePt t="139982" x="744538" y="4346575"/>
          <p14:tracePt t="140006" x="730250" y="4346575"/>
          <p14:tracePt t="140033" x="717550" y="4346575"/>
          <p14:tracePt t="140065" x="688975" y="4346575"/>
          <p14:tracePt t="140158" x="661988" y="4346575"/>
          <p14:tracePt t="140165" x="661988" y="4360863"/>
          <p14:tracePt t="140294" x="647700" y="4360863"/>
          <p14:tracePt t="140302" x="635000" y="4360863"/>
          <p14:tracePt t="140559" x="635000" y="4373563"/>
          <p14:tracePt t="140582" x="635000" y="4387850"/>
          <p14:tracePt t="140591" x="635000" y="4402138"/>
          <p14:tracePt t="140623" x="635000" y="4414838"/>
          <p14:tracePt t="140641" x="635000" y="4429125"/>
          <p14:tracePt t="140687" x="635000" y="4457700"/>
          <p14:tracePt t="140822" x="635000" y="4470400"/>
          <p14:tracePt t="140838" x="635000" y="4484688"/>
          <p14:tracePt t="140862" x="635000" y="4498975"/>
          <p14:tracePt t="140877" x="635000" y="4511675"/>
          <p14:tracePt t="140879" x="635000" y="4525963"/>
          <p14:tracePt t="140895" x="635000" y="4540250"/>
          <p14:tracePt t="140927" x="635000" y="4552950"/>
          <p14:tracePt t="140974" x="620713" y="4567238"/>
          <p14:tracePt t="141006" x="620713" y="4594225"/>
          <p14:tracePt t="141050" x="620713" y="4608513"/>
          <p14:tracePt t="141094" x="620713" y="4637088"/>
          <p14:tracePt t="141131" x="620713" y="4649788"/>
          <p14:tracePt t="141134" x="620713" y="4664075"/>
          <p14:tracePt t="141153" x="620713" y="4678363"/>
          <p14:tracePt t="141179" x="620713" y="4691063"/>
          <p14:tracePt t="141195" x="620713" y="4719638"/>
          <p14:tracePt t="141226" x="620713" y="4732338"/>
          <p14:tracePt t="141259" x="620713" y="4760913"/>
          <p14:tracePt t="141263" x="635000" y="4773613"/>
          <p14:tracePt t="141307" x="661988" y="4773613"/>
          <p14:tracePt t="141338" x="717550" y="4802188"/>
          <p14:tracePt t="141361" x="744538" y="4816475"/>
          <p14:tracePt t="141365" x="744538" y="4829175"/>
          <p14:tracePt t="141385" x="773113" y="4829175"/>
          <p14:tracePt t="141405" x="785813" y="4843463"/>
          <p14:tracePt t="141414" x="800100" y="4857750"/>
          <p14:tracePt t="141436" x="800100" y="4870450"/>
          <p14:tracePt t="141452" x="814388" y="4870450"/>
          <p14:tracePt t="141462" x="827088" y="4884738"/>
          <p14:tracePt t="141496" x="841375" y="4884738"/>
          <p14:tracePt t="141504" x="868363" y="4899025"/>
          <p14:tracePt t="141528" x="882650" y="4911725"/>
          <p14:tracePt t="141547" x="896938" y="4911725"/>
          <p14:tracePt t="141568" x="909638" y="4911725"/>
          <p14:tracePt t="141584" x="923925" y="4911725"/>
          <p14:tracePt t="141589" x="938213" y="4911725"/>
          <p14:tracePt t="141627" x="979488" y="4940300"/>
          <p14:tracePt t="141642" x="993775" y="4940300"/>
          <p14:tracePt t="141654" x="1006475" y="4940300"/>
          <p14:tracePt t="141675" x="1035050" y="4953000"/>
          <p14:tracePt t="141678" x="1047750" y="4953000"/>
          <p14:tracePt t="141685" x="1062038" y="4953000"/>
          <p14:tracePt t="141705" x="1089025" y="4967288"/>
          <p14:tracePt t="141710" x="1103313" y="4967288"/>
          <p14:tracePt t="141717" x="1130300" y="4981575"/>
          <p14:tracePt t="141742" x="1185863" y="4995863"/>
          <p14:tracePt t="141743" x="1200150" y="4995863"/>
          <p14:tracePt t="141750" x="1214438" y="4995863"/>
          <p14:tracePt t="141768" x="1241425" y="5008563"/>
          <p14:tracePt t="141786" x="1282700" y="5022850"/>
          <p14:tracePt t="141793" x="1309688" y="5022850"/>
          <p14:tracePt t="141817" x="1338263" y="5037138"/>
          <p14:tracePt t="141833" x="1365250" y="5037138"/>
          <p14:tracePt t="141863" x="1392238" y="5037138"/>
          <p14:tracePt t="141881" x="1406525" y="5037138"/>
          <p14:tracePt t="141899" x="1420813" y="5037138"/>
          <p14:tracePt t="141902" x="1435100" y="5037138"/>
          <p14:tracePt t="141925" x="1462088" y="5037138"/>
          <p14:tracePt t="141944" x="1476375" y="5037138"/>
          <p14:tracePt t="141962" x="1503363" y="5037138"/>
          <p14:tracePt t="141965" x="1517650" y="5037138"/>
          <p14:tracePt t="141973" x="1530350" y="5037138"/>
          <p14:tracePt t="141992" x="1558925" y="5037138"/>
          <p14:tracePt t="142014" x="1571625" y="5037138"/>
          <p14:tracePt t="142015" x="1585913" y="5037138"/>
          <p14:tracePt t="142022" x="1600200" y="5037138"/>
          <p14:tracePt t="142041" x="1627188" y="5037138"/>
          <p14:tracePt t="142058" x="1655763" y="5037138"/>
          <p14:tracePt t="142077" x="1682750" y="5037138"/>
          <p14:tracePt t="142093" x="1697038" y="5037138"/>
          <p14:tracePt t="142101" x="1709738" y="5037138"/>
          <p14:tracePt t="142120" x="1738313" y="5037138"/>
          <p14:tracePt t="142137" x="1751013" y="5037138"/>
          <p14:tracePt t="142165" x="1779588" y="5037138"/>
          <p14:tracePt t="142183" x="1806575" y="5037138"/>
          <p14:tracePt t="142215" x="1820863" y="5037138"/>
          <p14:tracePt t="142518" x="1833563" y="5037138"/>
          <p14:tracePt t="142527" x="1847850" y="5037138"/>
          <p14:tracePt t="142534" x="1862138" y="5037138"/>
          <p14:tracePt t="142543" x="1876425" y="5037138"/>
          <p14:tracePt t="142571" x="1903413" y="5037138"/>
          <p14:tracePt t="142598" x="1917700" y="5037138"/>
          <p14:tracePt t="142661" x="1930400" y="5037138"/>
          <p14:tracePt t="142678" x="1958975" y="5037138"/>
          <p14:tracePt t="142708" x="1971675" y="5037138"/>
          <p14:tracePt t="142723" x="1985963" y="5037138"/>
          <p14:tracePt t="143591" x="2000250" y="5037138"/>
          <p14:tracePt t="143607" x="2041525" y="5037138"/>
          <p14:tracePt t="143615" x="2082800" y="5037138"/>
          <p14:tracePt t="143648" x="2124075" y="5037138"/>
          <p14:tracePt t="143650" x="2247900" y="5049838"/>
          <p14:tracePt t="143655" x="2289175" y="5064125"/>
          <p14:tracePt t="143662" x="2330450" y="5078413"/>
          <p14:tracePt t="143670" x="2359025" y="5078413"/>
          <p14:tracePt t="143678" x="2371725" y="5078413"/>
          <p14:tracePt t="143695" x="2400300" y="5078413"/>
          <p14:tracePt t="143710" x="2427288" y="5091113"/>
          <p14:tracePt t="143727" x="2454275" y="5105400"/>
          <p14:tracePt t="143758" x="2468563" y="5105400"/>
          <p14:tracePt t="143766" x="2495550" y="5105400"/>
          <p14:tracePt t="143787" x="2509838" y="5105400"/>
          <p14:tracePt t="143811" x="2538413" y="5105400"/>
          <p14:tracePt t="143813" x="2551113" y="5105400"/>
          <p14:tracePt t="143835" x="2565400" y="5105400"/>
          <p14:tracePt t="143837" x="2579688" y="5105400"/>
          <p14:tracePt t="143838" x="2592388" y="5105400"/>
          <p14:tracePt t="143859" x="2620963" y="5105400"/>
          <p14:tracePt t="143886" x="2647950" y="5105400"/>
          <p14:tracePt t="143919" x="2689225" y="5105400"/>
          <p14:tracePt t="143948" x="2716213" y="5105400"/>
          <p14:tracePt t="143965" x="2786063" y="5105400"/>
          <p14:tracePt t="143974" x="2800350" y="5105400"/>
          <p14:tracePt t="143982" x="2827338" y="5105400"/>
          <p14:tracePt t="144126" x="2841625" y="5105400"/>
          <p14:tracePt t="144463" x="2854325" y="5105400"/>
          <p14:tracePt t="144474" x="2854325" y="5091113"/>
          <p14:tracePt t="144480" x="2882900" y="5091113"/>
          <p14:tracePt t="144514" x="2924175" y="5049838"/>
          <p14:tracePt t="144518" x="2936875" y="5049838"/>
          <p14:tracePt t="144525" x="2951163" y="5037138"/>
          <p14:tracePt t="144574" x="2965450" y="5008563"/>
          <p14:tracePt t="144862" x="2979738" y="4995863"/>
          <p14:tracePt t="144870" x="2992438" y="4981575"/>
          <p14:tracePt t="144878" x="3006725" y="4981575"/>
          <p14:tracePt t="144915" x="3021013" y="4967288"/>
          <p14:tracePt t="144918" x="3033713" y="4953000"/>
          <p14:tracePt t="144950" x="3048000" y="4953000"/>
          <p14:tracePt t="144958" x="3048000" y="4940300"/>
          <p14:tracePt t="144974" x="3062288" y="4926013"/>
          <p14:tracePt t="144982" x="3074988" y="4926013"/>
          <p14:tracePt t="145005" x="3074988" y="4899025"/>
          <p14:tracePt t="145014" x="3089275" y="4870450"/>
          <p14:tracePt t="145066" x="3089275" y="4857750"/>
          <p14:tracePt t="145222" x="3116263" y="4843463"/>
          <p14:tracePt t="145256" x="3130550" y="4829175"/>
          <p14:tracePt t="145278" x="3130550" y="4816475"/>
          <p14:tracePt t="145286" x="3144838" y="4802188"/>
          <p14:tracePt t="145322" x="3144838" y="4773613"/>
          <p14:tracePt t="145326" x="3159125" y="4760913"/>
          <p14:tracePt t="145354" x="3159125" y="4719638"/>
          <p14:tracePt t="145358" x="3171825" y="4719638"/>
          <p14:tracePt t="145366" x="3186113" y="4705350"/>
          <p14:tracePt t="145386" x="3186113" y="4664075"/>
          <p14:tracePt t="145390" x="3186113" y="4649788"/>
          <p14:tracePt t="145397" x="3186113" y="4637088"/>
          <p14:tracePt t="145406" x="3200400" y="4608513"/>
          <p14:tracePt t="145414" x="3213100" y="4594225"/>
          <p14:tracePt t="145433" x="3241675" y="4567238"/>
          <p14:tracePt t="145438" x="3268663" y="4552950"/>
          <p14:tracePt t="145446" x="3282950" y="4540250"/>
          <p14:tracePt t="145463" x="3336925" y="4511675"/>
          <p14:tracePt t="145478" x="3365500" y="4484688"/>
          <p14:tracePt t="145575" x="3379788" y="4484688"/>
          <p14:tracePt t="145590" x="3406775" y="4470400"/>
          <p14:tracePt t="145669" x="3421063" y="4457700"/>
          <p14:tracePt t="145678" x="3433763" y="4443413"/>
          <p14:tracePt t="145694" x="3462338" y="4429125"/>
          <p14:tracePt t="145737" x="3475038" y="4402138"/>
          <p14:tracePt t="145742" x="3489325" y="4402138"/>
          <p14:tracePt t="145766" x="3503613" y="4387850"/>
          <p14:tracePt t="145774" x="3516313" y="4387850"/>
          <p14:tracePt t="145795" x="3516313" y="4373563"/>
          <p14:tracePt t="148279" x="3503613" y="4387850"/>
          <p14:tracePt t="148322" x="3489325" y="4387850"/>
          <p14:tracePt t="148422" x="3489325" y="4414838"/>
          <p14:tracePt t="148430" x="3475038" y="4414838"/>
          <p14:tracePt t="148451" x="3475038" y="4457700"/>
          <p14:tracePt t="148454" x="3475038" y="4470400"/>
          <p14:tracePt t="148462" x="3475038" y="4484688"/>
          <p14:tracePt t="148479" x="3475038" y="4511675"/>
          <p14:tracePt t="148485" x="3475038" y="4525963"/>
          <p14:tracePt t="148493" x="3475038" y="4540250"/>
          <p14:tracePt t="148512" x="3475038" y="4567238"/>
          <p14:tracePt t="148517" x="3489325" y="4581525"/>
          <p14:tracePt t="148525" x="3489325" y="4594225"/>
          <p14:tracePt t="148543" x="3503613" y="4649788"/>
          <p14:tracePt t="148550" x="3516313" y="4649788"/>
          <p14:tracePt t="148557" x="3516313" y="4664075"/>
          <p14:tracePt t="148590" x="3544888" y="4691063"/>
          <p14:tracePt t="148592" x="3544888" y="4719638"/>
          <p14:tracePt t="148605" x="3544888" y="4732338"/>
          <p14:tracePt t="148614" x="3557588" y="4746625"/>
          <p14:tracePt t="148621" x="3557588" y="4760913"/>
          <p14:tracePt t="148637" x="3571875" y="4773613"/>
          <p14:tracePt t="148654" x="3600450" y="4802188"/>
          <p14:tracePt t="148662" x="3600450" y="4816475"/>
          <p14:tracePt t="148669" x="3600450" y="4829175"/>
          <p14:tracePt t="148685" x="3627438" y="4829175"/>
          <p14:tracePt t="148702" x="3627438" y="4857750"/>
          <p14:tracePt t="148726" x="3627438" y="4870450"/>
          <p14:tracePt t="148748" x="3627438" y="4884738"/>
          <p14:tracePt t="148749" x="3641725" y="4884738"/>
          <p14:tracePt t="148757" x="3641725" y="4911725"/>
          <p14:tracePt t="148796" x="3654425" y="4926013"/>
          <p14:tracePt t="148805" x="3654425" y="4940300"/>
          <p14:tracePt t="148826" x="3654425" y="4953000"/>
          <p14:tracePt t="148842" x="3668713" y="4953000"/>
          <p14:tracePt t="148878" x="3668713" y="4967288"/>
          <p14:tracePt t="148906" x="3683000" y="4981575"/>
          <p14:tracePt t="148910" x="3695700" y="4981575"/>
          <p14:tracePt t="148917" x="3695700" y="4995863"/>
          <p14:tracePt t="148940" x="3695700" y="5008563"/>
          <p14:tracePt t="148956" x="3724275" y="5022850"/>
          <p14:tracePt t="148975" x="3736975" y="5037138"/>
          <p14:tracePt t="148982" x="3751263" y="5049838"/>
          <p14:tracePt t="149004" x="3778250" y="5078413"/>
          <p14:tracePt t="149013" x="3778250" y="5091113"/>
          <p14:tracePt t="149036" x="3792538" y="5105400"/>
          <p14:tracePt t="149045" x="3806825" y="5119688"/>
          <p14:tracePt t="149068" x="3848100" y="5146675"/>
          <p14:tracePt t="149085" x="3875088" y="5175250"/>
          <p14:tracePt t="149116" x="3903663" y="5187950"/>
          <p14:tracePt t="149215" x="3916363" y="5187950"/>
          <p14:tracePt t="149237" x="3930650" y="5187950"/>
          <p14:tracePt t="149258" x="3944938" y="5187950"/>
          <p14:tracePt t="149274" x="3957638" y="5187950"/>
          <p14:tracePt t="149281" x="3971925" y="5187950"/>
          <p14:tracePt t="149307" x="3998913" y="5187950"/>
          <p14:tracePt t="149338" x="4027488" y="5187950"/>
          <p14:tracePt t="149344" x="4041775" y="5187950"/>
          <p14:tracePt t="149359" x="4054475" y="5187950"/>
          <p14:tracePt t="149365" x="4068763" y="5187950"/>
          <p14:tracePt t="149386" x="4083050" y="5187950"/>
          <p14:tracePt t="149403" x="4095750" y="5187950"/>
          <p14:tracePt t="149406" x="4124325" y="5187950"/>
          <p14:tracePt t="149435" x="4151313" y="5187950"/>
          <p14:tracePt t="149438" x="4165600" y="5187950"/>
          <p14:tracePt t="149445" x="4178300" y="5187950"/>
          <p14:tracePt t="149466" x="4206875" y="5160963"/>
          <p14:tracePt t="149483" x="4233863" y="5160963"/>
          <p14:tracePt t="149493" x="4248150" y="5160963"/>
          <p14:tracePt t="149544" x="4262438" y="5146675"/>
          <p14:tracePt t="149560" x="4289425" y="5132388"/>
          <p14:tracePt t="149573" x="4303713" y="5132388"/>
          <p14:tracePt t="149594" x="4316413" y="5132388"/>
          <p14:tracePt t="149625" x="4344988" y="5105400"/>
          <p14:tracePt t="149640" x="4371975" y="5078413"/>
          <p14:tracePt t="149653" x="4398963" y="5078413"/>
          <p14:tracePt t="149662" x="4398963" y="5049838"/>
          <p14:tracePt t="149669" x="4427538" y="5049838"/>
          <p14:tracePt t="149686" x="4427538" y="5022850"/>
          <p14:tracePt t="149705" x="4454525" y="5008563"/>
          <p14:tracePt t="149710" x="4454525" y="4981575"/>
          <p14:tracePt t="149717" x="4468813" y="4981575"/>
          <p14:tracePt t="149741" x="4483100" y="4967288"/>
          <p14:tracePt t="149742" x="4495800" y="4953000"/>
          <p14:tracePt t="149750" x="4495800" y="4940300"/>
          <p14:tracePt t="149767" x="4495800" y="4899025"/>
          <p14:tracePt t="149784" x="4495800" y="4857750"/>
          <p14:tracePt t="149790" x="4510088" y="4829175"/>
          <p14:tracePt t="149797" x="4524375" y="4816475"/>
          <p14:tracePt t="149806" x="4524375" y="4802188"/>
          <p14:tracePt t="149833" x="4537075" y="4760913"/>
          <p14:tracePt t="149849" x="4551363" y="4732338"/>
          <p14:tracePt t="149853" x="4551363" y="4719638"/>
          <p14:tracePt t="149861" x="4551363" y="4705350"/>
          <p14:tracePt t="149870" x="4551363" y="4691063"/>
          <p14:tracePt t="149877" x="4551363" y="4678363"/>
          <p14:tracePt t="149895" x="4551363" y="4637088"/>
          <p14:tracePt t="149911" x="4551363" y="4594225"/>
          <p14:tracePt t="149917" x="4551363" y="4581525"/>
          <p14:tracePt t="149925" x="4551363" y="4552950"/>
          <p14:tracePt t="149976" x="4551363" y="4540250"/>
          <p14:tracePt t="150023" x="4551363" y="4525963"/>
          <p14:tracePt t="150183" x="4551363" y="4511675"/>
          <p14:tracePt t="150214" x="4565650" y="4511675"/>
          <p14:tracePt t="150243" x="4592638" y="4511675"/>
          <p14:tracePt t="150246" x="4606925" y="4511675"/>
          <p14:tracePt t="150254" x="4619625" y="4511675"/>
          <p14:tracePt t="150286" x="4648200" y="4511675"/>
          <p14:tracePt t="150310" x="4660900" y="4540250"/>
          <p14:tracePt t="150325" x="4675188" y="4540250"/>
          <p14:tracePt t="150344" x="4703763" y="4552950"/>
          <p14:tracePt t="150375" x="4716463" y="4567238"/>
          <p14:tracePt t="150405" x="4745038" y="4581525"/>
          <p14:tracePt t="150439" x="4772025" y="4594225"/>
          <p14:tracePt t="150471" x="4786313" y="4608513"/>
          <p14:tracePt t="150487" x="4799013" y="4608513"/>
          <p14:tracePt t="150501" x="4813300" y="4637088"/>
          <p14:tracePt t="150510" x="4827588" y="4637088"/>
          <p14:tracePt t="150535" x="4840288" y="4649788"/>
          <p14:tracePt t="150552" x="4840288" y="4664075"/>
          <p14:tracePt t="150557" x="4854575" y="4664075"/>
          <p14:tracePt t="150565" x="4868863" y="4678363"/>
          <p14:tracePt t="150584" x="4895850" y="4691063"/>
          <p14:tracePt t="150616" x="4910138" y="4705350"/>
          <p14:tracePt t="150632" x="4924425" y="4705350"/>
          <p14:tracePt t="150645" x="4937125" y="4705350"/>
          <p14:tracePt t="150679" x="4951413" y="4705350"/>
          <p14:tracePt t="150728" x="4965700" y="4705350"/>
          <p14:tracePt t="150733" x="4978400" y="4719638"/>
          <p14:tracePt t="150760" x="4978400" y="4732338"/>
          <p14:tracePt t="150774" x="4992688" y="4732338"/>
          <p14:tracePt t="150791" x="4992688" y="4746625"/>
          <p14:tracePt t="150814" x="4992688" y="4760913"/>
          <p14:tracePt t="150854" x="5019675" y="4773613"/>
          <p14:tracePt t="150862" x="5019675" y="4787900"/>
          <p14:tracePt t="150946" x="5033963" y="4802188"/>
          <p14:tracePt t="150950" x="5048250" y="4816475"/>
          <p14:tracePt t="150974" x="5048250" y="4829175"/>
          <p14:tracePt t="151013" x="5060950" y="4829175"/>
          <p14:tracePt t="151029" x="5060950" y="4857750"/>
          <p14:tracePt t="151046" x="5075238" y="4870450"/>
          <p14:tracePt t="151075" x="5075238" y="4884738"/>
          <p14:tracePt t="151094" x="5075238" y="4899025"/>
          <p14:tracePt t="151102" x="5089525" y="4911725"/>
          <p14:tracePt t="151158" x="5102225" y="4940300"/>
          <p14:tracePt t="151188" x="5102225" y="4953000"/>
          <p14:tracePt t="151198" x="5102225" y="4967288"/>
          <p14:tracePt t="151219" x="5102225" y="4981575"/>
          <p14:tracePt t="151235" x="5102225" y="4995863"/>
          <p14:tracePt t="151251" x="5102225" y="5008563"/>
          <p14:tracePt t="151297" x="5102225" y="5037138"/>
          <p14:tracePt t="151326" x="5102225" y="5064125"/>
          <p14:tracePt t="151368" x="5089525" y="5078413"/>
          <p14:tracePt t="151384" x="5089525" y="5091113"/>
          <p14:tracePt t="151411" x="5075238" y="5119688"/>
          <p14:tracePt t="151425" x="5060950" y="5119688"/>
          <p14:tracePt t="151433" x="5048250" y="5146675"/>
          <p14:tracePt t="151438" x="5033963" y="5146675"/>
          <p14:tracePt t="151448" x="5019675" y="5175250"/>
          <p14:tracePt t="151454" x="5006975" y="5175250"/>
          <p14:tracePt t="151475" x="4992688" y="5187950"/>
          <p14:tracePt t="151492" x="4965700" y="5187950"/>
          <p14:tracePt t="151494" x="4965700" y="5229225"/>
          <p14:tracePt t="151502" x="4937125" y="5229225"/>
          <p14:tracePt t="151524" x="4924425" y="5243513"/>
          <p14:tracePt t="151554" x="4881563" y="5257800"/>
          <p14:tracePt t="151561" x="4881563" y="5270500"/>
          <p14:tracePt t="151577" x="4868863" y="5270500"/>
          <p14:tracePt t="151629" x="4840288" y="5270500"/>
          <p14:tracePt t="151652" x="4827588" y="5284788"/>
          <p14:tracePt t="151662" x="4827588" y="5299075"/>
          <p14:tracePt t="151700" x="4813300" y="5311775"/>
          <p14:tracePt t="151734" x="4786313" y="5326063"/>
          <p14:tracePt t="151779" x="4772025" y="5326063"/>
          <p14:tracePt t="152158" x="4772025" y="5340350"/>
          <p14:tracePt t="152202" x="4786313" y="5340350"/>
          <p14:tracePt t="152249" x="4799013" y="5340350"/>
          <p14:tracePt t="152254" x="4799013" y="5326063"/>
          <p14:tracePt t="152264" x="4813300" y="5311775"/>
          <p14:tracePt t="152291" x="4840288" y="5284788"/>
          <p14:tracePt t="152322" x="4881563" y="5257800"/>
          <p14:tracePt t="152333" x="4910138" y="5257800"/>
          <p14:tracePt t="152349" x="4924425" y="5229225"/>
          <p14:tracePt t="152371" x="4951413" y="5229225"/>
          <p14:tracePt t="152388" x="4965700" y="5216525"/>
          <p14:tracePt t="152403" x="4978400" y="5202238"/>
          <p14:tracePt t="152408" x="4992688" y="5187950"/>
          <p14:tracePt t="152429" x="5006975" y="5175250"/>
          <p14:tracePt t="152465" x="5019675" y="5160963"/>
          <p14:tracePt t="152482" x="5033963" y="5160963"/>
          <p14:tracePt t="152498" x="5048250" y="5119688"/>
          <p14:tracePt t="152504" x="5060950" y="5119688"/>
          <p14:tracePt t="152525" x="5075238" y="5091113"/>
          <p14:tracePt t="152546" x="5089525" y="5091113"/>
          <p14:tracePt t="152562" x="5089525" y="5064125"/>
          <p14:tracePt t="152584" x="5089525" y="5049838"/>
          <p14:tracePt t="152589" x="5089525" y="5037138"/>
          <p14:tracePt t="152598" x="5089525" y="5022850"/>
          <p14:tracePt t="152613" x="5089525" y="4995863"/>
          <p14:tracePt t="152640" x="5089525" y="4981575"/>
          <p14:tracePt t="152658" x="5089525" y="4953000"/>
          <p14:tracePt t="152673" x="5089525" y="4940300"/>
          <p14:tracePt t="152694" x="5089525" y="4911725"/>
          <p14:tracePt t="152721" x="5048250" y="4884738"/>
          <p14:tracePt t="152741" x="5033963" y="4870450"/>
          <p14:tracePt t="152742" x="5006975" y="4870450"/>
          <p14:tracePt t="152759" x="4992688" y="4870450"/>
          <p14:tracePt t="152765" x="4978400" y="4857750"/>
          <p14:tracePt t="152784" x="4951413" y="4843463"/>
          <p14:tracePt t="152802" x="4924425" y="4829175"/>
          <p14:tracePt t="152814" x="4910138" y="4829175"/>
          <p14:tracePt t="152832" x="4895850" y="4816475"/>
          <p14:tracePt t="152848" x="4868863" y="4816475"/>
          <p14:tracePt t="152854" x="4854575" y="4816475"/>
          <p14:tracePt t="152862" x="4827588" y="4802188"/>
          <p14:tracePt t="152879" x="4813300" y="4787900"/>
          <p14:tracePt t="152899" x="4786313" y="4773613"/>
          <p14:tracePt t="152902" x="4772025" y="4760913"/>
          <p14:tracePt t="152910" x="4745038" y="4746625"/>
          <p14:tracePt t="152928" x="4689475" y="4719638"/>
          <p14:tracePt t="152933" x="4689475" y="4705350"/>
          <p14:tracePt t="152941" x="4660900" y="4691063"/>
          <p14:tracePt t="152958" x="4633913" y="4664075"/>
          <p14:tracePt t="152973" x="4606925" y="4649788"/>
          <p14:tracePt t="153022" x="4592638" y="4637088"/>
          <p14:tracePt t="153087" x="4565650" y="4637088"/>
          <p14:tracePt t="153119" x="4537075" y="4622800"/>
          <p14:tracePt t="153126" x="4524375" y="4622800"/>
          <p14:tracePt t="153134" x="4510088" y="4622800"/>
          <p14:tracePt t="153142" x="4495800" y="4622800"/>
          <p14:tracePt t="153162" x="4483100" y="4608513"/>
          <p14:tracePt t="153213" x="4468813" y="4608513"/>
          <p14:tracePt t="153230" x="4440238" y="4608513"/>
          <p14:tracePt t="153253" x="4427538" y="4594225"/>
          <p14:tracePt t="153276" x="4413250" y="4581525"/>
          <p14:tracePt t="153325" x="4398963" y="4581525"/>
          <p14:tracePt t="153341" x="4386263" y="4581525"/>
          <p14:tracePt t="153349" x="4371975" y="4581525"/>
          <p14:tracePt t="153365" x="4357688" y="4581525"/>
          <p14:tracePt t="153386" x="4330700" y="4594225"/>
          <p14:tracePt t="153390" x="4316413" y="4608513"/>
          <p14:tracePt t="153436" x="4289425" y="4637088"/>
          <p14:tracePt t="153438" x="4289425" y="4649788"/>
          <p14:tracePt t="153484" x="4289425" y="4678363"/>
          <p14:tracePt t="153526" x="4289425" y="4691063"/>
          <p14:tracePt t="153565" x="4289425" y="4705350"/>
          <p14:tracePt t="153573" x="4289425" y="4719638"/>
          <p14:tracePt t="153623" x="4289425" y="4746625"/>
          <p14:tracePt t="153653" x="4289425" y="4760913"/>
          <p14:tracePt t="153672" x="4289425" y="4773613"/>
          <p14:tracePt t="153688" x="4289425" y="4802188"/>
          <p14:tracePt t="153694" x="4289425" y="4816475"/>
          <p14:tracePt t="153701" x="4289425" y="4829175"/>
          <p14:tracePt t="153720" x="4289425" y="4857750"/>
          <p14:tracePt t="153740" x="4289425" y="4870450"/>
          <p14:tracePt t="153742" x="4303713" y="4870450"/>
          <p14:tracePt t="153750" x="4303713" y="4884738"/>
          <p14:tracePt t="153768" x="4303713" y="4899025"/>
          <p14:tracePt t="153800" x="4316413" y="4926013"/>
          <p14:tracePt t="153876" x="4316413" y="4940300"/>
          <p14:tracePt t="153892" x="4303713" y="4967288"/>
          <p14:tracePt t="153894" x="4289425" y="4981575"/>
          <p14:tracePt t="153909" x="4275138" y="4981575"/>
          <p14:tracePt t="153918" x="4262438" y="5008563"/>
          <p14:tracePt t="153925" x="4248150" y="5008563"/>
          <p14:tracePt t="153955" x="4233863" y="5022850"/>
          <p14:tracePt t="153958" x="4206875" y="5037138"/>
          <p14:tracePt t="153965" x="4206875" y="5064125"/>
          <p14:tracePt t="153973" x="4178300" y="5064125"/>
          <p14:tracePt t="153982" x="4165600" y="5064125"/>
          <p14:tracePt t="153989" x="4137025" y="5105400"/>
          <p14:tracePt t="154006" x="4083050" y="5119688"/>
          <p14:tracePt t="154023" x="4054475" y="5119688"/>
          <p14:tracePt t="154030" x="4027488" y="5132388"/>
          <p14:tracePt t="154037" x="4013200" y="5132388"/>
          <p14:tracePt t="154052" x="3998913" y="5132388"/>
          <p14:tracePt t="154056" x="3986213" y="5132388"/>
          <p14:tracePt t="154061" x="3957638" y="5132388"/>
          <p14:tracePt t="154069" x="3916363" y="5132388"/>
          <p14:tracePt t="154085" x="3889375" y="5132388"/>
          <p14:tracePt t="154099" x="3806825" y="5105400"/>
          <p14:tracePt t="154103" x="3765550" y="5105400"/>
          <p14:tracePt t="154109" x="3751263" y="5105400"/>
          <p14:tracePt t="154118" x="3724275" y="5064125"/>
          <p14:tracePt t="154126" x="3695700" y="5064125"/>
          <p14:tracePt t="154137" x="3668713" y="5049838"/>
          <p14:tracePt t="154154" x="3641725" y="5037138"/>
          <p14:tracePt t="154158" x="3627438" y="5037138"/>
          <p14:tracePt t="154258" x="3627438" y="5022850"/>
          <p14:tracePt t="154293" x="3641725" y="5022850"/>
          <p14:tracePt t="154301" x="3654425" y="5022850"/>
          <p14:tracePt t="154336" x="3695700" y="5022850"/>
          <p14:tracePt t="154353" x="3751263" y="5037138"/>
          <p14:tracePt t="154354" x="3806825" y="5064125"/>
          <p14:tracePt t="154358" x="3833813" y="5064125"/>
          <p14:tracePt t="154365" x="3848100" y="5064125"/>
          <p14:tracePt t="154382" x="3862388" y="5078413"/>
          <p14:tracePt t="154399" x="3903663" y="5078413"/>
          <p14:tracePt t="154416" x="3930650" y="5078413"/>
          <p14:tracePt t="154432" x="3957638" y="5078413"/>
          <p14:tracePt t="154437" x="3971925" y="5064125"/>
          <p14:tracePt t="154445" x="3986213" y="5064125"/>
          <p14:tracePt t="154462" x="3998913" y="5049838"/>
          <p14:tracePt t="154480" x="4027488" y="5037138"/>
          <p14:tracePt t="154509" x="4068763" y="5008563"/>
          <p14:tracePt t="154512" x="4095750" y="4981575"/>
          <p14:tracePt t="154517" x="4124325" y="4981575"/>
          <p14:tracePt t="154525" x="4137025" y="4981575"/>
          <p14:tracePt t="154534" x="4151313" y="4981575"/>
          <p14:tracePt t="154542" x="4178300" y="4967288"/>
          <p14:tracePt t="154559" x="4206875" y="4953000"/>
          <p14:tracePt t="154576" x="4233863" y="4926013"/>
          <p14:tracePt t="154592" x="4262438" y="4899025"/>
          <p14:tracePt t="154597" x="4289425" y="4899025"/>
          <p14:tracePt t="154605" x="4303713" y="4884738"/>
          <p14:tracePt t="154614" x="4316413" y="4870450"/>
          <p14:tracePt t="154621" x="4330700" y="4870450"/>
          <p14:tracePt t="154703" x="4344988" y="4870450"/>
          <p14:tracePt t="155022" x="4357688" y="4857750"/>
          <p14:tracePt t="155182" x="4386263" y="4857750"/>
          <p14:tracePt t="155198" x="4398963" y="4857750"/>
          <p14:tracePt t="155206" x="4427538" y="4857750"/>
          <p14:tracePt t="155228" x="4454525" y="4857750"/>
          <p14:tracePt t="155259" x="4483100" y="4857750"/>
          <p14:tracePt t="155261" x="4510088" y="4857750"/>
          <p14:tracePt t="155278" x="4524375" y="4857750"/>
          <p14:tracePt t="155308" x="4551363" y="4843463"/>
          <p14:tracePt t="155326" x="4578350" y="4816475"/>
          <p14:tracePt t="155357" x="4592638" y="4816475"/>
          <p14:tracePt t="155374" x="4619625" y="4787900"/>
          <p14:tracePt t="155535" x="4648200" y="4773613"/>
          <p14:tracePt t="155579" x="4660900" y="4760913"/>
          <p14:tracePt t="155600" x="4675188" y="4746625"/>
          <p14:tracePt t="155606" x="4689475" y="4746625"/>
          <p14:tracePt t="155626" x="4689475" y="4719638"/>
          <p14:tracePt t="155645" x="4703763" y="4705350"/>
          <p14:tracePt t="155646" x="4716463" y="4691063"/>
          <p14:tracePt t="155653" x="4730750" y="4664075"/>
          <p14:tracePt t="155676" x="4757738" y="4637088"/>
          <p14:tracePt t="155679" x="4772025" y="4637088"/>
          <p14:tracePt t="155823" x="4786313" y="4637088"/>
          <p14:tracePt t="155838" x="4799013" y="4637088"/>
          <p14:tracePt t="155846" x="4813300" y="4649788"/>
          <p14:tracePt t="155866" x="4827588" y="4664075"/>
          <p14:tracePt t="155884" x="4868863" y="4705350"/>
          <p14:tracePt t="155887" x="4881563" y="4719638"/>
          <p14:tracePt t="155893" x="4895850" y="4732338"/>
          <p14:tracePt t="155914" x="4910138" y="4746625"/>
          <p14:tracePt t="155920" x="4924425" y="4746625"/>
          <p14:tracePt t="155937" x="4951413" y="4787900"/>
          <p14:tracePt t="155942" x="4978400" y="4802188"/>
          <p14:tracePt t="155977" x="5060950" y="4870450"/>
          <p14:tracePt t="155980" x="5089525" y="4899025"/>
          <p14:tracePt t="155985" x="5102225" y="4899025"/>
          <p14:tracePt t="155989" x="5102225" y="4926013"/>
          <p14:tracePt t="156008" x="5157788" y="4981575"/>
          <p14:tracePt t="156026" x="5172075" y="5022850"/>
          <p14:tracePt t="156030" x="5186363" y="5037138"/>
          <p14:tracePt t="156037" x="5199063" y="5049838"/>
          <p14:tracePt t="156056" x="5199063" y="5119688"/>
          <p14:tracePt t="156074" x="5227638" y="5187950"/>
          <p14:tracePt t="156079" x="5240338" y="5229225"/>
          <p14:tracePt t="156085" x="5240338" y="5270500"/>
          <p14:tracePt t="156093" x="5240338" y="5299075"/>
          <p14:tracePt t="156101" x="5240338" y="5326063"/>
          <p14:tracePt t="156120" x="5268913" y="5367338"/>
          <p14:tracePt t="156222" x="5268913" y="5381625"/>
          <p14:tracePt t="156277" x="5213350" y="5311775"/>
          <p14:tracePt t="156279" x="5186363" y="5257800"/>
          <p14:tracePt t="156286" x="5157788" y="5216525"/>
          <p14:tracePt t="156294" x="5130800" y="5175250"/>
          <p14:tracePt t="156313" x="5130800" y="5091113"/>
          <p14:tracePt t="156329" x="5116513" y="5091113"/>
          <p14:tracePt t="156429" x="5116513" y="5105400"/>
          <p14:tracePt t="156437" x="5116513" y="5119688"/>
          <p14:tracePt t="156446" x="5130800" y="5132388"/>
          <p14:tracePt t="156454" x="5130800" y="5146675"/>
          <p14:tracePt t="156526" x="5145088" y="5146675"/>
          <p14:tracePt t="156551" x="5157788" y="5146675"/>
          <p14:tracePt t="156565" x="5157788" y="5119688"/>
          <p14:tracePt t="156568" x="5172075" y="5091113"/>
          <p14:tracePt t="156581" x="5186363" y="5064125"/>
          <p14:tracePt t="156631" x="5186363" y="5037138"/>
          <p14:tracePt t="156637" x="5186363" y="5022850"/>
          <p14:tracePt t="156654" x="5199063" y="5022850"/>
          <p14:tracePt t="156661" x="5213350" y="5008563"/>
          <p14:tracePt t="156676" x="5213350" y="4995863"/>
          <p14:tracePt t="156679" x="5240338" y="4981575"/>
          <p14:tracePt t="156708" x="5240338" y="4940300"/>
          <p14:tracePt t="156711" x="5268913" y="4884738"/>
          <p14:tracePt t="156718" x="5268913" y="4857750"/>
          <p14:tracePt t="156726" x="5268913" y="4829175"/>
          <p14:tracePt t="156734" x="5295900" y="4787900"/>
          <p14:tracePt t="156742" x="5295900" y="4746625"/>
          <p14:tracePt t="156759" x="5337175" y="4678363"/>
          <p14:tracePt t="156766" x="5351463" y="4664075"/>
          <p14:tracePt t="156774" x="5365750" y="4637088"/>
          <p14:tracePt t="156791" x="5392738" y="4594225"/>
          <p14:tracePt t="156798" x="5407025" y="4567238"/>
          <p14:tracePt t="156819" x="5419725" y="4567238"/>
          <p14:tracePt t="156822" x="5419725" y="4540250"/>
          <p14:tracePt t="156886" x="5448300" y="4540250"/>
          <p14:tracePt t="156915" x="5448300" y="4525963"/>
          <p14:tracePt t="156932" x="5461000" y="4525963"/>
          <p14:tracePt t="156934" x="5461000" y="4511675"/>
          <p14:tracePt t="156941" x="5502275" y="4470400"/>
          <p14:tracePt t="156964" x="5543550" y="4414838"/>
          <p14:tracePt t="156966" x="5557838" y="4387850"/>
          <p14:tracePt t="156973" x="5572125" y="4373563"/>
          <p14:tracePt t="156996" x="5586413" y="4332288"/>
          <p14:tracePt t="156998" x="5599113" y="4305300"/>
          <p14:tracePt t="157005" x="5613400" y="4278313"/>
          <p14:tracePt t="157030" x="5627688" y="4264025"/>
          <p14:tracePt t="157038" x="5640388" y="4264025"/>
          <p14:tracePt t="157075" x="5640388" y="4249738"/>
          <p14:tracePt t="157175" x="5654675" y="4235450"/>
          <p14:tracePt t="157197" x="5668963" y="4235450"/>
          <p14:tracePt t="158615" x="5654675" y="4235450"/>
          <p14:tracePt t="158927" x="5654675" y="4264025"/>
          <p14:tracePt t="158934" x="5654675" y="4278313"/>
          <p14:tracePt t="158942" x="5722938" y="4346575"/>
          <p14:tracePt t="158950" x="5751513" y="4373563"/>
          <p14:tracePt t="158964" x="5764213" y="4387850"/>
          <p14:tracePt t="158997" x="5792788" y="4429125"/>
          <p14:tracePt t="159000" x="5807075" y="4457700"/>
          <p14:tracePt t="159018" x="5834063" y="4484688"/>
          <p14:tracePt t="159036" x="5834063" y="4511675"/>
          <p14:tracePt t="159038" x="5834063" y="4525963"/>
          <p14:tracePt t="159056" x="5834063" y="4540250"/>
          <p14:tracePt t="159183" x="5834063" y="4567238"/>
          <p14:tracePt t="159199" x="5834063" y="4581525"/>
          <p14:tracePt t="159270" x="5834063" y="4594225"/>
          <p14:tracePt t="159278" x="5819775" y="4594225"/>
          <p14:tracePt t="159295" x="5807075" y="4608513"/>
          <p14:tracePt t="159302" x="5792788" y="4608513"/>
          <p14:tracePt t="159309" x="5778500" y="4622800"/>
          <p14:tracePt t="159318" x="5764213" y="4622800"/>
          <p14:tracePt t="159328" x="5751513" y="4637088"/>
          <p14:tracePt t="159333" x="5751513" y="4649788"/>
          <p14:tracePt t="159354" x="5737225" y="4664075"/>
          <p14:tracePt t="159370" x="5710238" y="4664075"/>
          <p14:tracePt t="159386" x="5681663" y="4678363"/>
          <p14:tracePt t="159391" x="5681663" y="4691063"/>
          <p14:tracePt t="159406" x="5654675" y="4691063"/>
          <p14:tracePt t="159414" x="5640388" y="4705350"/>
          <p14:tracePt t="159434" x="5627688" y="4705350"/>
          <p14:tracePt t="159463" x="5613400" y="4719638"/>
          <p14:tracePt t="159466" x="5586413" y="4732338"/>
          <p14:tracePt t="159486" x="5572125" y="4746625"/>
          <p14:tracePt t="159514" x="5557838" y="4760913"/>
          <p14:tracePt t="159543" x="5530850" y="4760913"/>
          <p14:tracePt t="159545" x="5516563" y="4787900"/>
          <p14:tracePt t="159552" x="5502275" y="4787900"/>
          <p14:tracePt t="159838" x="5516563" y="4787900"/>
          <p14:tracePt t="159894" x="5530850" y="4787900"/>
          <p14:tracePt t="159958" x="5543550" y="4787900"/>
          <p14:tracePt t="160135" x="5572125" y="4787900"/>
          <p14:tracePt t="161246" x="5586413" y="4773613"/>
          <p14:tracePt t="161254" x="5599113" y="4746625"/>
          <p14:tracePt t="161299" x="5613400" y="4732338"/>
          <p14:tracePt t="161737" x="5627688" y="4732338"/>
          <p14:tracePt t="161743" x="5654675" y="4732338"/>
          <p14:tracePt t="161756" x="5668963" y="4719638"/>
          <p14:tracePt t="161759" x="5695950" y="4719638"/>
          <p14:tracePt t="161780" x="5751513" y="4705350"/>
          <p14:tracePt t="161797" x="5834063" y="4678363"/>
          <p14:tracePt t="161799" x="5875338" y="4664075"/>
          <p14:tracePt t="161805" x="5916613" y="4649788"/>
          <p14:tracePt t="161826" x="5984875" y="4622800"/>
          <p14:tracePt t="161841" x="6164263" y="4567238"/>
          <p14:tracePt t="161846" x="6330950" y="4525963"/>
          <p14:tracePt t="161854" x="6413500" y="4511675"/>
          <p14:tracePt t="161876" x="6523038" y="4470400"/>
          <p14:tracePt t="161892" x="6605588" y="4443413"/>
          <p14:tracePt t="161897" x="6619875" y="4443413"/>
          <p14:tracePt t="161902" x="6634163" y="4443413"/>
          <p14:tracePt t="161924" x="6648450" y="4443413"/>
          <p14:tracePt t="161950" x="6661150" y="4443413"/>
          <p14:tracePt t="161972" x="6675438" y="4429125"/>
          <p14:tracePt t="161991" x="6689725" y="4414838"/>
          <p14:tracePt t="162478" x="6689725" y="4443413"/>
          <p14:tracePt t="162495" x="6689725" y="4457700"/>
          <p14:tracePt t="162520" x="6648450" y="4525963"/>
          <p14:tracePt t="162526" x="6634163" y="4552950"/>
          <p14:tracePt t="162547" x="6605588" y="4594225"/>
          <p14:tracePt t="162550" x="6592888" y="4637088"/>
          <p14:tracePt t="162558" x="6564313" y="4664075"/>
          <p14:tracePt t="162579" x="6523038" y="4719638"/>
          <p14:tracePt t="162595" x="6510338" y="4787900"/>
          <p14:tracePt t="162598" x="6510338" y="4816475"/>
          <p14:tracePt t="162605" x="6496050" y="4829175"/>
          <p14:tracePt t="162617" x="6496050" y="4857750"/>
          <p14:tracePt t="162621" x="6496050" y="4870450"/>
          <p14:tracePt t="162642" x="6496050" y="4884738"/>
          <p14:tracePt t="162674" x="6481763" y="4911725"/>
          <p14:tracePt t="162701" x="6481763" y="4926013"/>
          <p14:tracePt t="162722" x="6469063" y="4953000"/>
          <p14:tracePt t="162744" x="6469063" y="4967288"/>
          <p14:tracePt t="162819" x="6454775" y="4995863"/>
          <p14:tracePt t="162868" x="6454775" y="5008563"/>
          <p14:tracePt t="162878" x="6440488" y="5022850"/>
          <p14:tracePt t="162902" x="6427788" y="5049838"/>
          <p14:tracePt t="162904" x="6427788" y="5064125"/>
          <p14:tracePt t="162921" x="6399213" y="5105400"/>
          <p14:tracePt t="162926" x="6399213" y="5119688"/>
          <p14:tracePt t="162948" x="6384925" y="5132388"/>
          <p14:tracePt t="162964" x="6372225" y="5146675"/>
          <p14:tracePt t="163214" x="6372225" y="5175250"/>
          <p14:tracePt t="163294" x="6343650" y="5175250"/>
          <p14:tracePt t="163310" x="6330950" y="5175250"/>
          <p14:tracePt t="163330" x="6316663" y="5175250"/>
          <p14:tracePt t="163347" x="6302375" y="5175250"/>
          <p14:tracePt t="163353" x="6275388" y="5175250"/>
          <p14:tracePt t="163379" x="6234113" y="5175250"/>
          <p14:tracePt t="163396" x="6164263" y="5175250"/>
          <p14:tracePt t="163398" x="6137275" y="5187950"/>
          <p14:tracePt t="163406" x="6110288" y="5202238"/>
          <p14:tracePt t="163425" x="6054725" y="5202238"/>
          <p14:tracePt t="163430" x="6027738" y="5202238"/>
          <p14:tracePt t="163438" x="5999163" y="5202238"/>
          <p14:tracePt t="163458" x="5984875" y="5202238"/>
          <p14:tracePt t="163475" x="5972175" y="5202238"/>
          <p14:tracePt t="165071" x="5984875" y="5202238"/>
          <p14:tracePt t="165366" x="5999163" y="5202238"/>
          <p14:tracePt t="165423" x="6013450" y="5202238"/>
          <p14:tracePt t="165830" x="6027738" y="5202238"/>
          <p14:tracePt t="166768" x="6040438" y="5202238"/>
          <p14:tracePt t="166773" x="6040438" y="5229225"/>
          <p14:tracePt t="166789" x="6040438" y="5243513"/>
          <p14:tracePt t="166797" x="6040438" y="5257800"/>
          <p14:tracePt t="166805" x="6054725" y="5270500"/>
          <p14:tracePt t="166822" x="6069013" y="5299075"/>
          <p14:tracePt t="166824" x="6069013" y="5326063"/>
          <p14:tracePt t="166829" x="6096000" y="5340350"/>
          <p14:tracePt t="166850" x="6110288" y="5381625"/>
          <p14:tracePt t="166867" x="6137275" y="5408613"/>
          <p14:tracePt t="166871" x="6137275" y="5422900"/>
          <p14:tracePt t="166912" x="6151563" y="5437188"/>
          <p14:tracePt t="172135" x="6151563" y="5422900"/>
          <p14:tracePt t="172168" x="6164263" y="5422900"/>
          <p14:tracePt t="172262" x="6192838" y="5422900"/>
          <p14:tracePt t="172296" x="6207125" y="5422900"/>
          <p14:tracePt t="172302" x="6219825" y="5422900"/>
          <p14:tracePt t="172336" x="6234113" y="5422900"/>
          <p14:tracePt t="172354" x="6248400" y="5422900"/>
          <p14:tracePt t="176135" x="6261100" y="5422900"/>
          <p14:tracePt t="176142" x="6275388" y="5422900"/>
          <p14:tracePt t="176151" x="6302375" y="5422900"/>
          <p14:tracePt t="176178" x="6330950" y="5422900"/>
          <p14:tracePt t="176182" x="6357938" y="5422900"/>
          <p14:tracePt t="176301" x="6357938" y="5381625"/>
          <p14:tracePt t="176309" x="6372225" y="5367338"/>
          <p14:tracePt t="176317" x="6384925" y="5340350"/>
          <p14:tracePt t="176340" x="6384925" y="5284788"/>
          <p14:tracePt t="176355" x="6384925" y="5243513"/>
          <p14:tracePt t="176371" x="6399213" y="5229225"/>
          <p14:tracePt t="176375" x="6413500" y="5175250"/>
          <p14:tracePt t="176382" x="6413500" y="5160963"/>
          <p14:tracePt t="176397" x="6427788" y="5132388"/>
          <p14:tracePt t="176436" x="6454775" y="5105400"/>
          <p14:tracePt t="176453" x="6454775" y="5091113"/>
          <p14:tracePt t="176455" x="6469063" y="5078413"/>
          <p14:tracePt t="176462" x="6469063" y="5064125"/>
          <p14:tracePt t="176470" x="6481763" y="5049838"/>
          <p14:tracePt t="176478" x="6496050" y="5049838"/>
          <p14:tracePt t="176498" x="6496050" y="5022850"/>
          <p14:tracePt t="176501" x="6510338" y="5008563"/>
          <p14:tracePt t="176516" x="6510338" y="4981575"/>
          <p14:tracePt t="176518" x="6510338" y="4967288"/>
          <p14:tracePt t="176526" x="6510338" y="4953000"/>
          <p14:tracePt t="176546" x="6523038" y="4926013"/>
          <p14:tracePt t="176581" x="6537325" y="4884738"/>
          <p14:tracePt t="176612" x="6551613" y="4870450"/>
          <p14:tracePt t="176642" x="6564313" y="4870450"/>
          <p14:tracePt t="176654" x="6564313" y="4843463"/>
          <p14:tracePt t="176693" x="6605588" y="4829175"/>
          <p14:tracePt t="176724" x="6648450" y="4802188"/>
          <p14:tracePt t="176726" x="6661150" y="4802188"/>
          <p14:tracePt t="176734" x="6675438" y="4787900"/>
          <p14:tracePt t="176757" x="6689725" y="4773613"/>
          <p14:tracePt t="176759" x="6716713" y="4760913"/>
          <p14:tracePt t="176785" x="6731000" y="4760913"/>
          <p14:tracePt t="176789" x="6731000" y="4746625"/>
          <p14:tracePt t="176829" x="6743700" y="4746625"/>
          <p14:tracePt t="176864" x="6757988" y="4719638"/>
          <p14:tracePt t="176867" x="6772275" y="4705350"/>
          <p14:tracePt t="176871" x="6784975" y="4705350"/>
          <p14:tracePt t="176877" x="6799263" y="4691063"/>
          <p14:tracePt t="176898" x="6813550" y="4664075"/>
          <p14:tracePt t="176914" x="6826250" y="4637088"/>
          <p14:tracePt t="176918" x="6840538" y="4637088"/>
          <p14:tracePt t="176925" x="6840538" y="4622800"/>
          <p14:tracePt t="176945" x="6881813" y="4567238"/>
          <p14:tracePt t="176951" x="6881813" y="4552950"/>
          <p14:tracePt t="176968" x="6896100" y="4540250"/>
          <p14:tracePt t="176994" x="6896100" y="4511675"/>
          <p14:tracePt t="177011" x="6910388" y="4511675"/>
          <p14:tracePt t="177166" x="6910388" y="4498975"/>
          <p14:tracePt t="177230" x="6910388" y="4470400"/>
          <p14:tracePt t="177263" x="6910388" y="4443413"/>
          <p14:tracePt t="177286" x="6910388" y="4429125"/>
          <p14:tracePt t="177294" x="6896100" y="4414838"/>
          <p14:tracePt t="177312" x="6881813" y="4402138"/>
          <p14:tracePt t="177328" x="6881813" y="4387850"/>
          <p14:tracePt t="177342" x="6869113" y="4373563"/>
          <p14:tracePt t="177360" x="6854825" y="4373563"/>
          <p14:tracePt t="177378" x="6854825" y="4360863"/>
          <p14:tracePt t="177389" x="6854825" y="4346575"/>
          <p14:tracePt t="177407" x="6840538" y="4332288"/>
          <p14:tracePt t="177446" x="6840538" y="4305300"/>
          <p14:tracePt t="177505" x="6813550" y="4305300"/>
          <p14:tracePt t="178774" x="6813550" y="4291013"/>
          <p14:tracePt t="178838" x="6813550" y="4264025"/>
          <p14:tracePt t="178990" x="6826250" y="4264025"/>
          <p14:tracePt t="178999" x="6840538" y="4264025"/>
          <p14:tracePt t="179006" x="6854825" y="4264025"/>
          <p14:tracePt t="179015" x="6869113" y="4264025"/>
          <p14:tracePt t="179046" x="6869113" y="4278313"/>
          <p14:tracePt t="179049" x="6910388" y="4291013"/>
          <p14:tracePt t="179054" x="6937375" y="4305300"/>
          <p14:tracePt t="179069" x="6951663" y="4305300"/>
          <p14:tracePt t="179070" x="6964363" y="4319588"/>
          <p14:tracePt t="179092" x="6978650" y="4332288"/>
          <p14:tracePt t="179094" x="6992938" y="4332288"/>
          <p14:tracePt t="179102" x="7005638" y="4346575"/>
          <p14:tracePt t="179119" x="7019925" y="4373563"/>
          <p14:tracePt t="179125" x="7019925" y="4387850"/>
          <p14:tracePt t="179133" x="7046913" y="4402138"/>
          <p14:tracePt t="179141" x="7046913" y="4429125"/>
          <p14:tracePt t="179149" x="7046913" y="4443413"/>
          <p14:tracePt t="179166" x="7075488" y="4470400"/>
          <p14:tracePt t="179173" x="7075488" y="4484688"/>
          <p14:tracePt t="179181" x="7089775" y="4498975"/>
          <p14:tracePt t="179211" x="7089775" y="4511675"/>
          <p14:tracePt t="179214" x="7089775" y="4525963"/>
          <p14:tracePt t="179222" x="7089775" y="4540250"/>
          <p14:tracePt t="179259" x="7089775" y="4567238"/>
          <p14:tracePt t="179316" x="7089775" y="4594225"/>
          <p14:tracePt t="179326" x="7089775" y="4622800"/>
          <p14:tracePt t="179349" x="7089775" y="4649788"/>
          <p14:tracePt t="179374" x="7075488" y="4678363"/>
          <p14:tracePt t="179381" x="7075488" y="4691063"/>
          <p14:tracePt t="179406" x="7075488" y="4705350"/>
          <p14:tracePt t="179421" x="7061200" y="4719638"/>
          <p14:tracePt t="179451" x="7046913" y="4732338"/>
          <p14:tracePt t="179467" x="7034213" y="4746625"/>
          <p14:tracePt t="179470" x="7034213" y="4760913"/>
          <p14:tracePt t="179478" x="7019925" y="4760913"/>
          <p14:tracePt t="179486" x="7005638" y="4773613"/>
          <p14:tracePt t="179514" x="6978650" y="4773613"/>
          <p14:tracePt t="179528" x="6964363" y="4773613"/>
          <p14:tracePt t="179537" x="6951663" y="4802188"/>
          <p14:tracePt t="179576" x="6923088" y="4816475"/>
          <p14:tracePt t="179766" x="6923088" y="4829175"/>
          <p14:tracePt t="179790" x="6937375" y="4829175"/>
          <p14:tracePt t="179816" x="6964363" y="4816475"/>
          <p14:tracePt t="179833" x="6992938" y="4802188"/>
          <p14:tracePt t="179839" x="7005638" y="4802188"/>
          <p14:tracePt t="179845" x="7019925" y="4773613"/>
          <p14:tracePt t="179853" x="7019925" y="4760913"/>
          <p14:tracePt t="179861" x="7046913" y="4746625"/>
          <p14:tracePt t="179880" x="7061200" y="4691063"/>
          <p14:tracePt t="179894" x="7089775" y="4649788"/>
          <p14:tracePt t="179903" x="7102475" y="4622800"/>
          <p14:tracePt t="179909" x="7102475" y="4608513"/>
          <p14:tracePt t="179918" x="7116763" y="4594225"/>
          <p14:tracePt t="179925" x="7116763" y="4567238"/>
          <p14:tracePt t="179944" x="7116763" y="4540250"/>
          <p14:tracePt t="179961" x="7116763" y="4511675"/>
          <p14:tracePt t="179965" x="7116763" y="4498975"/>
          <p14:tracePt t="179973" x="7116763" y="4484688"/>
          <p14:tracePt t="179983" x="7116763" y="4470400"/>
          <p14:tracePt t="179989" x="7116763" y="4457700"/>
          <p14:tracePt t="180007" x="7116763" y="4429125"/>
          <p14:tracePt t="180037" x="7102475" y="4414838"/>
          <p14:tracePt t="180040" x="7089775" y="4402138"/>
          <p14:tracePt t="180053" x="7075488" y="4402138"/>
          <p14:tracePt t="180062" x="7061200" y="4402138"/>
          <p14:tracePt t="180077" x="7061200" y="4387850"/>
          <p14:tracePt t="180080" x="7034213" y="4373563"/>
          <p14:tracePt t="180104" x="7019925" y="4360863"/>
          <p14:tracePt t="180109" x="7005638" y="4360863"/>
          <p14:tracePt t="180135" x="6978650" y="4360863"/>
          <p14:tracePt t="180153" x="6951663" y="4360863"/>
          <p14:tracePt t="180165" x="6937375" y="4360863"/>
          <p14:tracePt t="180198" x="6910388" y="4360863"/>
          <p14:tracePt t="180232" x="6896100" y="4360863"/>
          <p14:tracePt t="180263" x="6881813" y="4360863"/>
          <p14:tracePt t="180279" x="6869113" y="4360863"/>
          <p14:tracePt t="180325" x="6854825" y="4360863"/>
          <p14:tracePt t="180758" x="6881813" y="4360863"/>
          <p14:tracePt t="180773" x="6896100" y="4373563"/>
          <p14:tracePt t="180803" x="6896100" y="4387850"/>
          <p14:tracePt t="180805" x="6910388" y="4387850"/>
          <p14:tracePt t="180819" x="6910388" y="4402138"/>
          <p14:tracePt t="180821" x="6923088" y="4414838"/>
          <p14:tracePt t="180838" x="6923088" y="4429125"/>
          <p14:tracePt t="180862" x="6923088" y="4457700"/>
          <p14:tracePt t="180901" x="6923088" y="4470400"/>
          <p14:tracePt t="180903" x="6923088" y="4484688"/>
          <p14:tracePt t="180918" x="6923088" y="4498975"/>
          <p14:tracePt t="180925" x="6923088" y="4511675"/>
          <p14:tracePt t="180947" x="6923088" y="4525963"/>
          <p14:tracePt t="180966" x="6923088" y="4540250"/>
          <p14:tracePt t="180973" x="6923088" y="4552950"/>
          <p14:tracePt t="180999" x="6923088" y="4581525"/>
          <p14:tracePt t="181046" x="6923088" y="4608513"/>
          <p14:tracePt t="181077" x="6923088" y="4622800"/>
          <p14:tracePt t="181093" x="6923088" y="4637088"/>
          <p14:tracePt t="181094" x="6910388" y="4637088"/>
          <p14:tracePt t="181101" x="6910388" y="4664075"/>
          <p14:tracePt t="181110" x="6896100" y="4664075"/>
          <p14:tracePt t="181140" x="6881813" y="4691063"/>
          <p14:tracePt t="181169" x="6869113" y="4705350"/>
          <p14:tracePt t="181197" x="6869113" y="4732338"/>
          <p14:tracePt t="181205" x="6854825" y="4732338"/>
          <p14:tracePt t="181638" x="6881813" y="4732338"/>
          <p14:tracePt t="181665" x="6881813" y="4719638"/>
          <p14:tracePt t="181670" x="6896100" y="4705350"/>
          <p14:tracePt t="181691" x="6910388" y="4664075"/>
          <p14:tracePt t="181708" x="6923088" y="4649788"/>
          <p14:tracePt t="181710" x="6937375" y="4622800"/>
          <p14:tracePt t="181718" x="6951663" y="4594225"/>
          <p14:tracePt t="181744" x="7005638" y="4498975"/>
          <p14:tracePt t="181750" x="7005638" y="4470400"/>
          <p14:tracePt t="181770" x="7005638" y="4429125"/>
          <p14:tracePt t="181774" x="7005638" y="4402138"/>
          <p14:tracePt t="181795" x="6992938" y="4387850"/>
          <p14:tracePt t="181797" x="6964363" y="4360863"/>
          <p14:tracePt t="181817" x="6964363" y="4346575"/>
          <p14:tracePt t="181822" x="6951663" y="4346575"/>
          <p14:tracePt t="181842" x="6937375" y="4332288"/>
          <p14:tracePt t="181847" x="6923088" y="4332288"/>
          <p14:tracePt t="181870" x="6896100" y="4332288"/>
          <p14:tracePt t="181890" x="6896100" y="4319588"/>
          <p14:tracePt t="181902" x="6881813" y="4305300"/>
          <p14:tracePt t="181905" x="6869113" y="4305300"/>
          <p14:tracePt t="181947" x="6854825" y="4305300"/>
          <p14:tracePt t="181989" x="6826250" y="4305300"/>
          <p14:tracePt t="182262" x="6826250" y="4291013"/>
          <p14:tracePt t="182271" x="6840538" y="4291013"/>
          <p14:tracePt t="182287" x="6854825" y="4291013"/>
          <p14:tracePt t="182295" x="6869113" y="4319588"/>
          <p14:tracePt t="182320" x="6881813" y="4319588"/>
          <p14:tracePt t="182326" x="6881813" y="4346575"/>
          <p14:tracePt t="182343" x="6896100" y="4346575"/>
          <p14:tracePt t="182349" x="6896100" y="4360863"/>
          <p14:tracePt t="182357" x="6910388" y="4373563"/>
          <p14:tracePt t="182377" x="6923088" y="4402138"/>
          <p14:tracePt t="182395" x="6923088" y="4414838"/>
          <p14:tracePt t="182405" x="6923088" y="4443413"/>
          <p14:tracePt t="182425" x="6923088" y="4470400"/>
          <p14:tracePt t="182429" x="6923088" y="4498975"/>
          <p14:tracePt t="182437" x="6923088" y="4525963"/>
          <p14:tracePt t="182454" x="6896100" y="4552950"/>
          <p14:tracePt t="182473" x="6869113" y="4581525"/>
          <p14:tracePt t="182485" x="6869113" y="4594225"/>
          <p14:tracePt t="182519" x="6854825" y="4608513"/>
          <p14:tracePt t="182584" x="6840538" y="4608513"/>
          <p14:tracePt t="182766" x="6840538" y="4594225"/>
          <p14:tracePt t="182774" x="6840538" y="4567238"/>
          <p14:tracePt t="182782" x="6840538" y="4511675"/>
          <p14:tracePt t="182790" x="6840538" y="4457700"/>
          <p14:tracePt t="182805" x="6840538" y="4414838"/>
          <p14:tracePt t="182823" x="6840538" y="4278313"/>
          <p14:tracePt t="182830" x="6840538" y="4264025"/>
          <p14:tracePt t="182838" x="6840538" y="4235450"/>
          <p14:tracePt t="182855" x="6840538" y="4222750"/>
          <p14:tracePt t="182933" x="6840538" y="4208463"/>
          <p14:tracePt t="182965" x="6826250" y="4208463"/>
          <p14:tracePt t="182981" x="6826250" y="4222750"/>
          <p14:tracePt t="182983" x="6813550" y="4235450"/>
          <p14:tracePt t="182997" x="6813550" y="4249738"/>
          <p14:tracePt t="183015" x="6813550" y="4264025"/>
          <p14:tracePt t="183391" x="6813550" y="4278313"/>
          <p14:tracePt t="183417" x="6826250" y="4278313"/>
          <p14:tracePt t="183423" x="6840538" y="4278313"/>
          <p14:tracePt t="183456" x="6881813" y="4278313"/>
          <p14:tracePt t="183475" x="6910388" y="4278313"/>
          <p14:tracePt t="183478" x="6923088" y="4278313"/>
          <p14:tracePt t="183497" x="6951663" y="4278313"/>
          <p14:tracePt t="183501" x="6964363" y="4278313"/>
          <p14:tracePt t="183528" x="6992938" y="4278313"/>
          <p14:tracePt t="183544" x="7005638" y="4278313"/>
          <p14:tracePt t="183549" x="7019925" y="4278313"/>
          <p14:tracePt t="183560" x="7046913" y="4291013"/>
          <p14:tracePt t="183576" x="7061200" y="4291013"/>
          <p14:tracePt t="183581" x="7075488" y="4305300"/>
          <p14:tracePt t="183602" x="7102475" y="4305300"/>
          <p14:tracePt t="183608" x="7116763" y="4305300"/>
          <p14:tracePt t="183624" x="7143750" y="4305300"/>
          <p14:tracePt t="183651" x="7172325" y="4332288"/>
          <p14:tracePt t="183719" x="7185025" y="4332288"/>
          <p14:tracePt t="183778" x="7213600" y="4332288"/>
          <p14:tracePt t="183830" x="7226300" y="4332288"/>
          <p14:tracePt t="183837" x="7240588" y="4332288"/>
          <p14:tracePt t="183847" x="7240588" y="4346575"/>
          <p14:tracePt t="183853" x="7254875" y="4346575"/>
          <p14:tracePt t="183874" x="7267575" y="4346575"/>
          <p14:tracePt t="183949" x="7281863" y="4346575"/>
          <p14:tracePt t="184021" x="7296150" y="4346575"/>
          <p14:tracePt t="184045" x="7310438" y="4346575"/>
          <p14:tracePt t="184082" x="7323138" y="4346575"/>
          <p14:tracePt t="184093" x="7351713" y="4346575"/>
          <p14:tracePt t="184655" x="7364413" y="4346575"/>
          <p14:tracePt t="184666" x="7392988" y="4346575"/>
          <p14:tracePt t="184671" x="7475538" y="4346575"/>
          <p14:tracePt t="184680" x="7613650" y="4346575"/>
          <p14:tracePt t="184698" x="7972425" y="4346575"/>
          <p14:tracePt t="184703" x="8178800" y="4360863"/>
          <p14:tracePt t="184721" x="8537575" y="4360863"/>
          <p14:tracePt t="184726" x="8702675" y="4360863"/>
          <p14:tracePt t="184733" x="8799513" y="4373563"/>
          <p14:tracePt t="184755" x="8909050" y="4373563"/>
          <p14:tracePt t="184758" x="8937625" y="4373563"/>
          <p14:tracePt t="184766" x="8950325" y="4373563"/>
          <p14:tracePt t="184848" x="8964613" y="4373563"/>
          <p14:tracePt t="184880" x="8991600" y="4373563"/>
          <p14:tracePt t="184893" x="9005888" y="4373563"/>
          <p14:tracePt t="184910" x="9020175" y="4373563"/>
          <p14:tracePt t="184927" x="9047163" y="4373563"/>
          <p14:tracePt t="184934" x="9075738" y="4360863"/>
          <p14:tracePt t="184942" x="9102725" y="4346575"/>
          <p14:tracePt t="184960" x="9158288" y="4332288"/>
          <p14:tracePt t="184965" x="9199563" y="4332288"/>
          <p14:tracePt t="184973" x="9226550" y="4319588"/>
          <p14:tracePt t="184991" x="9267825" y="4319588"/>
          <p14:tracePt t="184997" x="9309100" y="4319588"/>
          <p14:tracePt t="185005" x="9323388" y="4319588"/>
          <p14:tracePt t="185024" x="9405938" y="4305300"/>
          <p14:tracePt t="185030" x="9447213" y="4291013"/>
          <p14:tracePt t="185038" x="9517063" y="4278313"/>
          <p14:tracePt t="185054" x="9640888" y="4278313"/>
          <p14:tracePt t="185062" x="9709150" y="4278313"/>
          <p14:tracePt t="185078" x="9764713" y="4278313"/>
          <p14:tracePt t="185081" x="9805988" y="4278313"/>
          <p14:tracePt t="185086" x="9832975" y="4278313"/>
          <p14:tracePt t="185101" x="9847263" y="4278313"/>
          <p14:tracePt t="185151" x="9874250" y="4278313"/>
          <p14:tracePt t="185165" x="9902825" y="4264025"/>
          <p14:tracePt t="185183" x="9944100" y="4249738"/>
          <p14:tracePt t="185189" x="9971088" y="4249738"/>
          <p14:tracePt t="185197" x="9999663" y="4249738"/>
          <p14:tracePt t="185215" x="10067925" y="4249738"/>
          <p14:tracePt t="185222" x="10094913" y="4249738"/>
          <p14:tracePt t="185230" x="10137775" y="4249738"/>
          <p14:tracePt t="185247" x="10247313" y="4249738"/>
          <p14:tracePt t="185254" x="10329863" y="4264025"/>
          <p14:tracePt t="185262" x="10385425" y="4291013"/>
          <p14:tracePt t="185291" x="10467975" y="4319588"/>
          <p14:tracePt t="185294" x="10536238" y="4319588"/>
          <p14:tracePt t="185316" x="10591800" y="4332288"/>
          <p14:tracePt t="185319" x="10688638" y="4346575"/>
          <p14:tracePt t="185326" x="10729913" y="4346575"/>
          <p14:tracePt t="185339" x="10771188" y="4360863"/>
          <p14:tracePt t="185355" x="10841038" y="4360863"/>
          <p14:tracePt t="185359" x="10882313" y="4373563"/>
          <p14:tracePt t="185365" x="10895013" y="4387850"/>
          <p14:tracePt t="185373" x="10923588" y="4387850"/>
          <p14:tracePt t="185381" x="10936288" y="4402138"/>
          <p14:tracePt t="185389" x="10964863" y="4402138"/>
          <p14:tracePt t="185397" x="10991850" y="4402138"/>
          <p14:tracePt t="185418" x="11006138" y="4402138"/>
          <p14:tracePt t="185437" x="11033125" y="4414838"/>
          <p14:tracePt t="185438" x="11061700" y="4414838"/>
          <p14:tracePt t="185466" x="11088688" y="4429125"/>
          <p14:tracePt t="185482" x="11102975" y="4443413"/>
          <p14:tracePt t="185485" x="11115675" y="4443413"/>
          <p14:tracePt t="185486" x="11115675" y="4457700"/>
          <p14:tracePt t="185493" x="11144250" y="4457700"/>
          <p14:tracePt t="185517" x="11156950" y="4470400"/>
          <p14:tracePt t="185531" x="11156950" y="4484688"/>
          <p14:tracePt t="185582" x="11185525" y="4484688"/>
          <p14:tracePt t="185627" x="11212513" y="4484688"/>
          <p14:tracePt t="185630" x="11226800" y="4484688"/>
          <p14:tracePt t="185637" x="11253788" y="4484688"/>
          <p14:tracePt t="185649" x="11268075" y="4484688"/>
          <p14:tracePt t="185691" x="11282363" y="4484688"/>
          <p14:tracePt t="185725" x="11295063" y="4484688"/>
          <p14:tracePt t="185759" x="11323638" y="4470400"/>
          <p14:tracePt t="185886" x="11323638" y="4457700"/>
          <p14:tracePt t="185929" x="11350625" y="4443413"/>
          <p14:tracePt t="185974" x="11364913" y="4429125"/>
          <p14:tracePt t="187166" x="11364913" y="4414838"/>
          <p14:tracePt t="187175" x="11377613" y="4414838"/>
          <p14:tracePt t="187182" x="11391900" y="4402138"/>
          <p14:tracePt t="187218" x="11406188" y="4387850"/>
          <p14:tracePt t="187239" x="11418888" y="4373563"/>
          <p14:tracePt t="187254" x="11418888" y="4360863"/>
          <p14:tracePt t="187397" x="11447463" y="4360863"/>
          <p14:tracePt t="187646" x="11447463" y="4346575"/>
          <p14:tracePt t="187974" x="11433175" y="4346575"/>
          <p14:tracePt t="189174" x="11418888" y="4360863"/>
          <p14:tracePt t="189182" x="11391900" y="4373563"/>
          <p14:tracePt t="189216" x="11377613" y="4373563"/>
          <p14:tracePt t="189218" x="11295063" y="4387850"/>
          <p14:tracePt t="189221" x="11198225" y="4414838"/>
          <p14:tracePt t="189230" x="11061700" y="4443413"/>
          <p14:tracePt t="189237" x="10923588" y="4470400"/>
          <p14:tracePt t="189258" x="10633075" y="4484688"/>
          <p14:tracePt t="189277" x="10302875" y="4525963"/>
          <p14:tracePt t="189278" x="10123488" y="4525963"/>
          <p14:tracePt t="189286" x="9944100" y="4525963"/>
          <p14:tracePt t="189305" x="9832975" y="4525963"/>
          <p14:tracePt t="189310" x="9612313" y="4525963"/>
          <p14:tracePt t="189327" x="9447213" y="4540250"/>
          <p14:tracePt t="189333" x="9405938" y="4552950"/>
          <p14:tracePt t="189354" x="9337675" y="4567238"/>
          <p14:tracePt t="189357" x="9158288" y="4608513"/>
          <p14:tracePt t="189374" x="8978900" y="4649788"/>
          <p14:tracePt t="189382" x="8855075" y="4678363"/>
          <p14:tracePt t="189389" x="8743950" y="4678363"/>
          <p14:tracePt t="189397" x="8605838" y="4691063"/>
          <p14:tracePt t="189417" x="8343900" y="4719638"/>
          <p14:tracePt t="189436" x="8123238" y="4760913"/>
          <p14:tracePt t="189438" x="8026400" y="4760913"/>
          <p14:tracePt t="189445" x="7929563" y="4773613"/>
          <p14:tracePt t="189466" x="7793038" y="4816475"/>
          <p14:tracePt t="189484" x="7708900" y="4843463"/>
          <p14:tracePt t="189486" x="7667625" y="4857750"/>
          <p14:tracePt t="189494" x="7599363" y="4870450"/>
          <p14:tracePt t="189501" x="7543800" y="4884738"/>
          <p14:tracePt t="189509" x="7502525" y="4911725"/>
          <p14:tracePt t="189528" x="7378700" y="4940300"/>
          <p14:tracePt t="189545" x="7310438" y="4953000"/>
          <p14:tracePt t="189553" x="7281863" y="4967288"/>
          <p14:tracePt t="189557" x="7254875" y="4967288"/>
          <p14:tracePt t="189577" x="7226300" y="4967288"/>
          <p14:tracePt t="189595" x="7213600" y="4995863"/>
          <p14:tracePt t="189605" x="7213600" y="5008563"/>
          <p14:tracePt t="189626" x="7185025" y="5022850"/>
          <p14:tracePt t="189643" x="7131050" y="5049838"/>
          <p14:tracePt t="189649" x="7116763" y="5049838"/>
          <p14:tracePt t="189653" x="7102475" y="5078413"/>
          <p14:tracePt t="189674" x="7061200" y="5078413"/>
          <p14:tracePt t="189693" x="7034213" y="5105400"/>
          <p14:tracePt t="189708" x="7019925" y="5105400"/>
          <p14:tracePt t="190598" x="7034213" y="5105400"/>
          <p14:tracePt t="190606" x="7046913" y="5105400"/>
          <p14:tracePt t="190626" x="7061200" y="5105400"/>
          <p14:tracePt t="190630" x="7089775" y="5105400"/>
          <p14:tracePt t="190645" x="7102475" y="5105400"/>
          <p14:tracePt t="190654" x="7116763" y="5105400"/>
          <p14:tracePt t="190669" x="7143750" y="5105400"/>
          <p14:tracePt t="190671" x="7158038" y="5105400"/>
          <p14:tracePt t="190678" x="7172325" y="5105400"/>
          <p14:tracePt t="190696" x="7185025" y="5105400"/>
          <p14:tracePt t="190714" x="7213600" y="5105400"/>
          <p14:tracePt t="190725" x="7226300" y="5105400"/>
          <p14:tracePt t="190750" x="7254875" y="5105400"/>
          <p14:tracePt t="190751" x="7267575" y="5105400"/>
          <p14:tracePt t="190757" x="7281863" y="5105400"/>
          <p14:tracePt t="190775" x="7310438" y="5105400"/>
          <p14:tracePt t="190789" x="7337425" y="5105400"/>
          <p14:tracePt t="190805" x="7351713" y="5105400"/>
          <p14:tracePt t="190822" x="7364413" y="5105400"/>
          <p14:tracePt t="190829" x="7378700" y="5105400"/>
          <p14:tracePt t="190868" x="7405688" y="5105400"/>
          <p14:tracePt t="191423" x="7392988" y="5105400"/>
          <p14:tracePt t="191439" x="7378700" y="5119688"/>
          <p14:tracePt t="191467" x="7351713" y="5132388"/>
          <p14:tracePt t="191470" x="7337425" y="5132388"/>
          <p14:tracePt t="191501" x="7310438" y="5132388"/>
          <p14:tracePt t="191525" x="7296150" y="5132388"/>
          <p14:tracePt t="191533" x="7281863" y="5132388"/>
          <p14:tracePt t="191555" x="7267575" y="5132388"/>
          <p14:tracePt t="191574" x="7226300" y="5132388"/>
          <p14:tracePt t="191582" x="7213600" y="5132388"/>
          <p14:tracePt t="191605" x="7185025" y="5132388"/>
          <p14:tracePt t="191629" x="7172325" y="5132388"/>
          <p14:tracePt t="191637" x="7158038" y="5132388"/>
          <p14:tracePt t="191684" x="7143750" y="5132388"/>
          <p14:tracePt t="191686" x="7116763" y="5132388"/>
          <p14:tracePt t="191735" x="7102475" y="5119688"/>
          <p14:tracePt t="191750" x="7089775" y="5105400"/>
          <p14:tracePt t="191780" x="7075488" y="5105400"/>
          <p14:tracePt t="191797" x="7061200" y="5078413"/>
          <p14:tracePt t="191806" x="7046913" y="5064125"/>
          <p14:tracePt t="191822" x="7034213" y="5037138"/>
          <p14:tracePt t="192250" x="7005638" y="5037138"/>
          <p14:tracePt t="192305" x="6992938" y="5037138"/>
          <p14:tracePt t="192359" x="6978650" y="5037138"/>
          <p14:tracePt t="192696" x="6964363" y="5022850"/>
          <p14:tracePt t="192703" x="6964363" y="5008563"/>
          <p14:tracePt t="192713" x="6964363" y="4995863"/>
          <p14:tracePt t="192719" x="6964363" y="4981575"/>
          <p14:tracePt t="192745" x="6964363" y="4926013"/>
          <p14:tracePt t="192750" x="6964363" y="4911725"/>
          <p14:tracePt t="192771" x="6964363" y="4884738"/>
          <p14:tracePt t="192795" x="6964363" y="4857750"/>
          <p14:tracePt t="192798" x="6964363" y="4843463"/>
          <p14:tracePt t="192818" x="6964363" y="4787900"/>
          <p14:tracePt t="192825" x="6964363" y="4773613"/>
          <p14:tracePt t="192842" x="6951663" y="4732338"/>
          <p14:tracePt t="192846" x="6937375" y="4705350"/>
          <p14:tracePt t="192866" x="6923088" y="4678363"/>
          <p14:tracePt t="192873" x="6923088" y="4637088"/>
          <p14:tracePt t="192890" x="6910388" y="4608513"/>
          <p14:tracePt t="192895" x="6910388" y="4581525"/>
          <p14:tracePt t="192902" x="6896100" y="4567238"/>
          <p14:tracePt t="192909" x="6896100" y="4552950"/>
          <p14:tracePt t="192943" x="6896100" y="4511675"/>
          <p14:tracePt t="192947" x="6881813" y="4498975"/>
          <p14:tracePt t="192950" x="6881813" y="4484688"/>
          <p14:tracePt t="192957" x="6869113" y="4470400"/>
          <p14:tracePt t="192982" x="6869113" y="4457700"/>
          <p14:tracePt t="192985" x="6854825" y="4443413"/>
          <p14:tracePt t="193014" x="6840538" y="4429125"/>
          <p14:tracePt t="193042" x="6826250" y="4402138"/>
          <p14:tracePt t="193053" x="6813550" y="4402138"/>
          <p14:tracePt t="193074" x="6813550" y="4373563"/>
          <p14:tracePt t="193101" x="6799263" y="4360863"/>
          <p14:tracePt t="193120" x="6799263" y="4346575"/>
          <p14:tracePt t="193138" x="6799263" y="4332288"/>
          <p14:tracePt t="193153" x="6784975" y="4319588"/>
          <p14:tracePt t="193201" x="6772275" y="4319588"/>
          <p14:tracePt t="193223" x="6757988" y="4291013"/>
          <p14:tracePt t="193398" x="6772275" y="4291013"/>
          <p14:tracePt t="193414" x="6799263" y="4291013"/>
          <p14:tracePt t="193441" x="6826250" y="4305300"/>
          <p14:tracePt t="193458" x="6854825" y="4319588"/>
          <p14:tracePt t="193485" x="6854825" y="4332288"/>
          <p14:tracePt t="193494" x="6869113" y="4346575"/>
          <p14:tracePt t="193501" x="6869113" y="4360863"/>
          <p14:tracePt t="193518" x="6869113" y="4373563"/>
          <p14:tracePt t="193537" x="6869113" y="4387850"/>
          <p14:tracePt t="193542" x="6869113" y="4414838"/>
          <p14:tracePt t="193582" x="6869113" y="4443413"/>
          <p14:tracePt t="193586" x="6869113" y="4484688"/>
          <p14:tracePt t="193589" x="6869113" y="4511675"/>
          <p14:tracePt t="193597" x="6854825" y="4525963"/>
          <p14:tracePt t="193647" x="6840538" y="4552950"/>
          <p14:tracePt t="193680" x="6826250" y="4594225"/>
          <p14:tracePt t="193696" x="6813550" y="4608513"/>
          <p14:tracePt t="193709" x="6813550" y="4622800"/>
          <p14:tracePt t="193734" x="6784975" y="4637088"/>
          <p14:tracePt t="193742" x="6784975" y="4664075"/>
          <p14:tracePt t="193765" x="6772275" y="4664075"/>
          <p14:tracePt t="193789" x="6757988" y="4678363"/>
          <p14:tracePt t="194158" x="6772275" y="4678363"/>
          <p14:tracePt t="194167" x="6772275" y="4664075"/>
          <p14:tracePt t="194175" x="6799263" y="4649788"/>
          <p14:tracePt t="194183" x="6799263" y="4622800"/>
          <p14:tracePt t="194208" x="6854825" y="4567238"/>
          <p14:tracePt t="194215" x="6869113" y="4525963"/>
          <p14:tracePt t="194235" x="6869113" y="4511675"/>
          <p14:tracePt t="194237" x="6869113" y="4484688"/>
          <p14:tracePt t="194245" x="6869113" y="4470400"/>
          <p14:tracePt t="194266" x="6869113" y="4457700"/>
          <p14:tracePt t="194269" x="6869113" y="4443413"/>
          <p14:tracePt t="194287" x="6869113" y="4414838"/>
          <p14:tracePt t="194293" x="6869113" y="4402138"/>
          <p14:tracePt t="194315" x="6869113" y="4387850"/>
          <p14:tracePt t="194318" x="6869113" y="4360863"/>
          <p14:tracePt t="194337" x="6869113" y="4332288"/>
          <p14:tracePt t="194373" x="6854825" y="4332288"/>
          <p14:tracePt t="194427" x="6840538" y="4319588"/>
          <p14:tracePt t="194453" x="6826250" y="4305300"/>
          <p14:tracePt t="195007" x="6826250" y="4319588"/>
          <p14:tracePt t="195014" x="6826250" y="4332288"/>
          <p14:tracePt t="195022" x="6826250" y="4346575"/>
          <p14:tracePt t="195030" x="6826250" y="4373563"/>
          <p14:tracePt t="195063" x="6826250" y="4470400"/>
          <p14:tracePt t="195081" x="6840538" y="4498975"/>
          <p14:tracePt t="195086" x="6840538" y="4511675"/>
          <p14:tracePt t="195104" x="6840538" y="4525963"/>
          <p14:tracePt t="195106" x="6854825" y="4540250"/>
          <p14:tracePt t="195109" x="6854825" y="4567238"/>
          <p14:tracePt t="195128" x="6854825" y="4594225"/>
          <p14:tracePt t="195147" x="6854825" y="4637088"/>
          <p14:tracePt t="195150" x="6854825" y="4649788"/>
          <p14:tracePt t="195158" x="6854825" y="4678363"/>
          <p14:tracePt t="195176" x="6840538" y="4705350"/>
          <p14:tracePt t="195194" x="6840538" y="4732338"/>
          <p14:tracePt t="195198" x="6840538" y="4746625"/>
          <p14:tracePt t="195242" x="6840538" y="4760913"/>
          <p14:tracePt t="195274" x="6826250" y="4787900"/>
          <p14:tracePt t="196229" x="6840538" y="4787900"/>
          <p14:tracePt t="196285" x="6854825" y="4787900"/>
          <p14:tracePt t="196293" x="6869113" y="4787900"/>
          <p14:tracePt t="196309" x="6881813" y="4787900"/>
          <p14:tracePt t="196326" x="6896100" y="4787900"/>
          <p14:tracePt t="196342" x="6910388" y="4787900"/>
          <p14:tracePt t="196349" x="6937375" y="4787900"/>
          <p14:tracePt t="196376" x="6964363" y="4787900"/>
          <p14:tracePt t="196381" x="6992938" y="4787900"/>
          <p14:tracePt t="196389" x="7005638" y="4787900"/>
          <p14:tracePt t="196407" x="7034213" y="4787900"/>
          <p14:tracePt t="196437" x="7075488" y="4787900"/>
          <p14:tracePt t="196439" x="7102475" y="4787900"/>
          <p14:tracePt t="196445" x="7131050" y="4787900"/>
          <p14:tracePt t="196453" x="7158038" y="4787900"/>
          <p14:tracePt t="196462" x="7199313" y="4787900"/>
          <p14:tracePt t="196469" x="7213600" y="4787900"/>
          <p14:tracePt t="196487" x="7254875" y="4787900"/>
          <p14:tracePt t="196504" x="7296150" y="4787900"/>
          <p14:tracePt t="196509" x="7310438" y="4787900"/>
          <p14:tracePt t="196534" x="7323138" y="4787900"/>
          <p14:tracePt t="196552" x="7337425" y="4787900"/>
          <p14:tracePt t="196583" x="7364413" y="4802188"/>
          <p14:tracePt t="196616" x="7378700" y="4802188"/>
          <p14:tracePt t="196631" x="7392988" y="4802188"/>
          <p14:tracePt t="196637" x="7405688" y="4802188"/>
          <p14:tracePt t="196645" x="7419975" y="4816475"/>
          <p14:tracePt t="196702" x="7434263" y="4829175"/>
          <p14:tracePt t="196728" x="7446963" y="4829175"/>
          <p14:tracePt t="196747" x="7461250" y="4857750"/>
          <p14:tracePt t="196750" x="7461250" y="4870450"/>
          <p14:tracePt t="196765" x="7475538" y="4884738"/>
          <p14:tracePt t="196791" x="7488238" y="4899025"/>
          <p14:tracePt t="196808" x="7488238" y="4911725"/>
          <p14:tracePt t="196821" x="7488238" y="4926013"/>
          <p14:tracePt t="196870" x="7502525" y="4953000"/>
          <p14:tracePt t="196885" x="7516813" y="4953000"/>
          <p14:tracePt t="196893" x="7516813" y="4967288"/>
          <p14:tracePt t="196901" x="7531100" y="4967288"/>
          <p14:tracePt t="196932" x="7531100" y="4995863"/>
          <p14:tracePt t="196980" x="7543800" y="5022850"/>
          <p14:tracePt t="197005" x="7558088" y="5037138"/>
          <p14:tracePt t="197881" x="7558088" y="5064125"/>
          <p14:tracePt t="197887" x="7531100" y="5078413"/>
          <p14:tracePt t="197941" x="7531100" y="5091113"/>
          <p14:tracePt t="197956" x="7516813" y="5105400"/>
          <p14:tracePt t="197992" x="7516813" y="5132388"/>
          <p14:tracePt t="198166" x="7502525" y="5160963"/>
          <p14:tracePt t="198174" x="7475538" y="5175250"/>
          <p14:tracePt t="198974" x="7475538" y="5160963"/>
          <p14:tracePt t="198991" x="7461250" y="5132388"/>
          <p14:tracePt t="199000" x="7446963" y="5091113"/>
          <p14:tracePt t="199028" x="7419975" y="4995863"/>
          <p14:tracePt t="199030" x="7405688" y="4967288"/>
          <p14:tracePt t="199037" x="7392988" y="4940300"/>
          <p14:tracePt t="199054" x="7364413" y="4884738"/>
          <p14:tracePt t="199075" x="7364413" y="4870450"/>
          <p14:tracePt t="199079" x="7337425" y="4829175"/>
          <p14:tracePt t="199085" x="7323138" y="4816475"/>
          <p14:tracePt t="199104" x="7310438" y="4787900"/>
          <p14:tracePt t="199117" x="7310438" y="4773613"/>
          <p14:tracePt t="199136" x="7296150" y="4746625"/>
          <p14:tracePt t="199149" x="7281863" y="4746625"/>
          <p14:tracePt t="199167" x="7281863" y="4719638"/>
          <p14:tracePt t="199173" x="7254875" y="4705350"/>
          <p14:tracePt t="199198" x="7226300" y="4649788"/>
          <p14:tracePt t="199215" x="7199313" y="4608513"/>
          <p14:tracePt t="199222" x="7199313" y="4581525"/>
          <p14:tracePt t="199229" x="7172325" y="4567238"/>
          <p14:tracePt t="199246" x="7172325" y="4552950"/>
          <p14:tracePt t="199248" x="7143750" y="4540250"/>
          <p14:tracePt t="199253" x="7143750" y="4525963"/>
          <p14:tracePt t="199274" x="7102475" y="4484688"/>
          <p14:tracePt t="199278" x="7089775" y="4470400"/>
          <p14:tracePt t="199285" x="7089775" y="4443413"/>
          <p14:tracePt t="199306" x="7034213" y="4414838"/>
          <p14:tracePt t="199310" x="7019925" y="4414838"/>
          <p14:tracePt t="199317" x="7005638" y="4402138"/>
          <p14:tracePt t="199336" x="6978650" y="4387850"/>
          <p14:tracePt t="199354" x="6964363" y="4373563"/>
          <p14:tracePt t="199360" x="6951663" y="4373563"/>
          <p14:tracePt t="199413" x="6937375" y="4373563"/>
          <p14:tracePt t="199448" x="6923088" y="4373563"/>
          <p14:tracePt t="199465" x="6910388" y="4373563"/>
          <p14:tracePt t="199477" x="6881813" y="4373563"/>
          <p14:tracePt t="199493" x="6869113" y="4373563"/>
          <p14:tracePt t="199502" x="6854825" y="4373563"/>
          <p14:tracePt t="199509" x="6840538" y="4360863"/>
          <p14:tracePt t="199528" x="6813550" y="4360863"/>
          <p14:tracePt t="199543" x="6799263" y="4360863"/>
          <p14:tracePt t="199549" x="6784975" y="4360863"/>
          <p14:tracePt t="199557" x="6784975" y="4346575"/>
          <p14:tracePt t="199592" x="6757988" y="4346575"/>
          <p14:tracePt t="199625" x="6743700" y="4346575"/>
          <p14:tracePt t="199982" x="6743700" y="4332288"/>
          <p14:tracePt t="200126" x="6772275" y="4332288"/>
          <p14:tracePt t="200142" x="6784975" y="4319588"/>
          <p14:tracePt t="200206" x="6799263" y="4319588"/>
          <p14:tracePt t="200230" x="6813550" y="4319588"/>
          <p14:tracePt t="200279" x="6826250" y="4319588"/>
          <p14:tracePt t="200302" x="6840538" y="4319588"/>
          <p14:tracePt t="200342" x="6854825" y="4319588"/>
          <p14:tracePt t="200357" x="6869113" y="4319588"/>
          <p14:tracePt t="200365" x="6881813" y="4305300"/>
          <p14:tracePt t="200509" x="6910388" y="4305300"/>
          <p14:tracePt t="200590" x="6923088" y="4305300"/>
          <p14:tracePt t="201303" x="6937375" y="4305300"/>
          <p14:tracePt t="201341" x="6964363" y="4305300"/>
          <p14:tracePt t="201345" x="6978650" y="4305300"/>
          <p14:tracePt t="201383" x="7005638" y="4305300"/>
          <p14:tracePt t="201407" x="7019925" y="4305300"/>
          <p14:tracePt t="201413" x="7034213" y="4305300"/>
          <p14:tracePt t="201501" x="7046913" y="4305300"/>
          <p14:tracePt t="202198" x="7061200" y="4319588"/>
          <p14:tracePt t="202206" x="7075488" y="4319588"/>
          <p14:tracePt t="202215" x="7089775" y="4319588"/>
          <p14:tracePt t="202243" x="7116763" y="4319588"/>
          <p14:tracePt t="202246" x="7172325" y="4346575"/>
          <p14:tracePt t="202254" x="7199313" y="4346575"/>
          <p14:tracePt t="202269" x="7226300" y="4346575"/>
          <p14:tracePt t="202271" x="7226300" y="4360863"/>
          <p14:tracePt t="202486" x="7254875" y="4360863"/>
          <p14:tracePt t="202647" x="7267575" y="4360863"/>
          <p14:tracePt t="204479" x="7267575" y="4373563"/>
          <p14:tracePt t="204487" x="7281863" y="4373563"/>
          <p14:tracePt t="204495" x="7296150" y="4402138"/>
          <p14:tracePt t="204521" x="7310438" y="4429125"/>
          <p14:tracePt t="204525" x="7323138" y="4429125"/>
          <p14:tracePt t="204552" x="7323138" y="4443413"/>
          <p14:tracePt t="204573" x="7337425" y="4457700"/>
          <p14:tracePt t="204599" x="7337425" y="4470400"/>
          <p14:tracePt t="204631" x="7351713" y="4470400"/>
          <p14:tracePt t="204653" x="7351713" y="4484688"/>
          <p14:tracePt t="204741" x="7351713" y="4511675"/>
          <p14:tracePt t="204749" x="7364413" y="4511675"/>
          <p14:tracePt t="204774" x="7364413" y="4540250"/>
          <p14:tracePt t="204803" x="7364413" y="4552950"/>
          <p14:tracePt t="204819" x="7364413" y="4567238"/>
          <p14:tracePt t="204850" x="7364413" y="4581525"/>
          <p14:tracePt t="204862" x="7364413" y="4594225"/>
          <p14:tracePt t="204900" x="7364413" y="4608513"/>
          <p14:tracePt t="204902" x="7364413" y="4622800"/>
          <p14:tracePt t="204930" x="7364413" y="4637088"/>
          <p14:tracePt t="204966" x="7364413" y="4664075"/>
          <p14:tracePt t="205009" x="7364413" y="4678363"/>
          <p14:tracePt t="205021" x="7364413" y="4691063"/>
          <p14:tracePt t="205101" x="7364413" y="4705350"/>
          <p14:tracePt t="205150" x="7364413" y="4719638"/>
          <p14:tracePt t="205166" x="7364413" y="4732338"/>
          <p14:tracePt t="206878" x="7378700" y="4760913"/>
          <p14:tracePt t="206887" x="7446963" y="4760913"/>
          <p14:tracePt t="206896" x="7613650" y="4760913"/>
          <p14:tracePt t="206902" x="7805738" y="4760913"/>
          <p14:tracePt t="206926" x="8688388" y="4732338"/>
          <p14:tracePt t="206943" x="9517063" y="4705350"/>
          <p14:tracePt t="206949" x="9971088" y="4705350"/>
          <p14:tracePt t="206957" x="10358438" y="4691063"/>
          <p14:tracePt t="206975" x="11144250" y="4594225"/>
          <p14:tracePt t="206981" x="11406188" y="4581525"/>
          <p14:tracePt t="206989" x="11682413" y="4581525"/>
          <p14:tracePt t="207005" x="11944350" y="45672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9"/>
          <p:cNvPicPr preferRelativeResize="0"/>
          <p:nvPr/>
        </p:nvPicPr>
        <p:blipFill rotWithShape="1">
          <a:blip r:embed="rId6">
            <a:alphaModFix/>
          </a:blip>
          <a:srcRect l="22447" t="16814" r="23561" b="41121"/>
          <a:stretch/>
        </p:blipFill>
        <p:spPr>
          <a:xfrm>
            <a:off x="304800" y="145142"/>
            <a:ext cx="11495314" cy="645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80C49F-7125-4A91-AC52-D8AB6925FE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8114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59" x="12150725" y="3822700"/>
          <p14:tracePt t="2299" x="12150725" y="3835400"/>
          <p14:tracePt t="3164" x="12150725" y="3849688"/>
          <p14:tracePt t="3181" x="12150725" y="3863975"/>
          <p14:tracePt t="3291" x="12165013" y="3863975"/>
          <p14:tracePt t="3307" x="12177713" y="3863975"/>
          <p14:tracePt t="4740" x="12095163" y="3284538"/>
          <p14:tracePt t="4750" x="12012613" y="3228975"/>
          <p14:tracePt t="4756" x="11915775" y="3160713"/>
          <p14:tracePt t="4779" x="11530013" y="2870200"/>
          <p14:tracePt t="4788" x="11377613" y="2801938"/>
          <p14:tracePt t="4808" x="11074400" y="2649538"/>
          <p14:tracePt t="4815" x="10950575" y="2593975"/>
          <p14:tracePt t="4832" x="10688638" y="2484438"/>
          <p14:tracePt t="4836" x="10536238" y="2428875"/>
          <p14:tracePt t="4856" x="10233025" y="2290763"/>
          <p14:tracePt t="4862" x="9958388" y="2193925"/>
          <p14:tracePt t="4879" x="9323388" y="2028825"/>
          <p14:tracePt t="4884" x="8978900" y="1905000"/>
          <p14:tracePt t="4904" x="8288338" y="1655763"/>
          <p14:tracePt t="4910" x="7888288" y="1476375"/>
          <p14:tracePt t="4927" x="7131050" y="1228725"/>
          <p14:tracePt t="4932" x="6826250" y="1131888"/>
          <p14:tracePt t="4954" x="6178550" y="923925"/>
          <p14:tracePt t="4956" x="5916613" y="828675"/>
          <p14:tracePt t="4963" x="5681663" y="758825"/>
          <p14:tracePt t="4986" x="5295900" y="635000"/>
          <p14:tracePt t="4988" x="5172075" y="579438"/>
          <p14:tracePt t="4995" x="5048250" y="538163"/>
          <p14:tracePt t="5016" x="4924425" y="469900"/>
          <p14:tracePt t="5021" x="4895850" y="441325"/>
          <p14:tracePt t="5027" x="4868863" y="414338"/>
          <p14:tracePt t="5037" x="4840288" y="400050"/>
          <p14:tracePt t="5043" x="4813300" y="385763"/>
          <p14:tracePt t="5062" x="4772025" y="358775"/>
          <p14:tracePt t="5067" x="4757738" y="344488"/>
          <p14:tracePt t="5075" x="4745038" y="331788"/>
          <p14:tracePt t="5099" x="4703763" y="317500"/>
          <p14:tracePt t="5102" x="4689475" y="303213"/>
          <p14:tracePt t="5107" x="4660900" y="290513"/>
          <p14:tracePt t="5126" x="4524375" y="261938"/>
          <p14:tracePt t="5131" x="4440238" y="234950"/>
          <p14:tracePt t="5139" x="4371975" y="234950"/>
          <p14:tracePt t="5158" x="4192588" y="220663"/>
          <p14:tracePt t="5175" x="4013200" y="220663"/>
          <p14:tracePt t="5182" x="3930650" y="206375"/>
          <p14:tracePt t="5187" x="3889375" y="206375"/>
          <p14:tracePt t="5205" x="3792538" y="206375"/>
          <p14:tracePt t="5224" x="3724275" y="206375"/>
          <p14:tracePt t="5228" x="3683000" y="206375"/>
          <p14:tracePt t="5235" x="3654425" y="206375"/>
          <p14:tracePt t="5254" x="3613150" y="206375"/>
          <p14:tracePt t="5317" x="3586163" y="206375"/>
          <p14:tracePt t="5347" x="3571875" y="206375"/>
          <p14:tracePt t="5355" x="3557588" y="206375"/>
          <p14:tracePt t="5398" x="3544888" y="220663"/>
          <p14:tracePt t="5414" x="3544888" y="234950"/>
          <p14:tracePt t="5491" x="3544888" y="247650"/>
          <p14:tracePt t="5547" x="3530600" y="276225"/>
          <p14:tracePt t="5635" x="3516313" y="276225"/>
          <p14:tracePt t="5643" x="3516313" y="290513"/>
          <p14:tracePt t="5659" x="3503613" y="290513"/>
          <p14:tracePt t="5667" x="3503613" y="303213"/>
          <p14:tracePt t="5684" x="3489325" y="303213"/>
          <p14:tracePt t="5714" x="3489325" y="331788"/>
          <p14:tracePt t="5988" x="3462338" y="331788"/>
          <p14:tracePt t="5996" x="3433763" y="317500"/>
          <p14:tracePt t="6005" x="3421063" y="317500"/>
          <p14:tracePt t="6013" x="3406775" y="317500"/>
          <p14:tracePt t="6099" x="3392488" y="317500"/>
          <p14:tracePt t="6117" x="3351213" y="290513"/>
          <p14:tracePt t="6123" x="3336925" y="290513"/>
          <p14:tracePt t="6140" x="3324225" y="276225"/>
          <p14:tracePt t="6460" x="3309938" y="276225"/>
          <p14:tracePt t="6468" x="3295650" y="276225"/>
          <p14:tracePt t="6475" x="3268663" y="276225"/>
          <p14:tracePt t="6516" x="3241675" y="276225"/>
          <p14:tracePt t="6532" x="3227388" y="290513"/>
          <p14:tracePt t="6635" x="3200400" y="290513"/>
          <p14:tracePt t="6643" x="3200400" y="303213"/>
          <p14:tracePt t="6662" x="3159125" y="303213"/>
          <p14:tracePt t="6667" x="3130550" y="303213"/>
          <p14:tracePt t="6675" x="3089275" y="317500"/>
          <p14:tracePt t="6697" x="3048000" y="331788"/>
          <p14:tracePt t="6721" x="3033713" y="331788"/>
          <p14:tracePt t="6754" x="3006725" y="331788"/>
          <p14:tracePt t="6756" x="3006725" y="344488"/>
          <p14:tracePt t="6763" x="2979738" y="358775"/>
          <p14:tracePt t="6787" x="2965450" y="358775"/>
          <p14:tracePt t="6788" x="2924175" y="358775"/>
          <p14:tracePt t="6795" x="2882900" y="373063"/>
          <p14:tracePt t="6803" x="2841625" y="385763"/>
          <p14:tracePt t="6818" x="2813050" y="385763"/>
          <p14:tracePt t="6834" x="2786063" y="400050"/>
          <p14:tracePt t="6836" x="2759075" y="400050"/>
          <p14:tracePt t="6843" x="2730500" y="414338"/>
          <p14:tracePt t="6851" x="2716213" y="427038"/>
          <p14:tracePt t="6859" x="2674938" y="427038"/>
          <p14:tracePt t="6880" x="2606675" y="441325"/>
          <p14:tracePt t="6898" x="2579688" y="455613"/>
          <p14:tracePt t="6900" x="2565400" y="455613"/>
          <p14:tracePt t="7724" x="2565400" y="469900"/>
          <p14:tracePt t="7733" x="2538413" y="469900"/>
          <p14:tracePt t="7741" x="2524125" y="469900"/>
          <p14:tracePt t="7772" x="2482850" y="469900"/>
          <p14:tracePt t="7774" x="2468563" y="469900"/>
          <p14:tracePt t="7793" x="2427288" y="482600"/>
          <p14:tracePt t="7795" x="2413000" y="482600"/>
          <p14:tracePt t="7803" x="2400300" y="496888"/>
          <p14:tracePt t="7822" x="2386013" y="496888"/>
          <p14:tracePt t="7840" x="2371725" y="523875"/>
          <p14:tracePt t="7923" x="2359025" y="523875"/>
          <p14:tracePt t="7931" x="2344738" y="523875"/>
          <p14:tracePt t="7938" x="2330450" y="538163"/>
          <p14:tracePt t="7995" x="2317750" y="538163"/>
          <p14:tracePt t="8067" x="2289175" y="538163"/>
          <p14:tracePt t="8083" x="2274888" y="538163"/>
          <p14:tracePt t="8091" x="2233613" y="538163"/>
          <p14:tracePt t="8099" x="2151063" y="538163"/>
          <p14:tracePt t="8107" x="2109788" y="538163"/>
          <p14:tracePt t="8126" x="2068513" y="538163"/>
          <p14:tracePt t="8154" x="2054225" y="538163"/>
          <p14:tracePt t="9059" x="2068513" y="538163"/>
          <p14:tracePt t="9163" x="2082800" y="538163"/>
          <p14:tracePt t="9171" x="2097088" y="523875"/>
          <p14:tracePt t="9210" x="2109788" y="511175"/>
          <p14:tracePt t="9251" x="2124075" y="496888"/>
          <p14:tracePt t="9259" x="2138363" y="496888"/>
          <p14:tracePt t="9267" x="2151063" y="482600"/>
          <p14:tracePt t="9285" x="2165350" y="482600"/>
          <p14:tracePt t="9304" x="2206625" y="455613"/>
          <p14:tracePt t="9307" x="2220913" y="441325"/>
          <p14:tracePt t="9353" x="2233613" y="441325"/>
          <p14:tracePt t="9385" x="2262188" y="441325"/>
          <p14:tracePt t="9387" x="2289175" y="441325"/>
          <p14:tracePt t="9414" x="2330450" y="441325"/>
          <p14:tracePt t="9433" x="2371725" y="441325"/>
          <p14:tracePt t="9436" x="2386013" y="441325"/>
          <p14:tracePt t="9443" x="2400300" y="441325"/>
          <p14:tracePt t="9462" x="2427288" y="441325"/>
          <p14:tracePt t="9467" x="2454275" y="441325"/>
          <p14:tracePt t="9475" x="2454275" y="455613"/>
          <p14:tracePt t="9493" x="2468563" y="469900"/>
          <p14:tracePt t="9499" x="2495550" y="469900"/>
          <p14:tracePt t="9507" x="2524125" y="482600"/>
          <p14:tracePt t="9525" x="2579688" y="511175"/>
          <p14:tracePt t="9542" x="2620963" y="523875"/>
          <p14:tracePt t="9572" x="2633663" y="538163"/>
          <p14:tracePt t="9683" x="2633663" y="552450"/>
          <p14:tracePt t="9716" x="2620963" y="552450"/>
          <p14:tracePt t="9748" x="2606675" y="565150"/>
          <p14:tracePt t="9764" x="2592388" y="565150"/>
          <p14:tracePt t="9957" x="2579688" y="579438"/>
          <p14:tracePt t="9974" x="2579688" y="593725"/>
          <p14:tracePt t="10009" x="2579688" y="620713"/>
          <p14:tracePt t="10011" x="2579688" y="635000"/>
          <p14:tracePt t="10046" x="2579688" y="649288"/>
          <p14:tracePt t="10075" x="2579688" y="676275"/>
          <p14:tracePt t="10195" x="2579688" y="690563"/>
          <p14:tracePt t="10203" x="2579688" y="703263"/>
          <p14:tracePt t="10219" x="2579688" y="717550"/>
          <p14:tracePt t="10254" x="2579688" y="731838"/>
          <p14:tracePt t="10259" x="2579688" y="744538"/>
          <p14:tracePt t="10285" x="2565400" y="773113"/>
          <p14:tracePt t="10821" x="2538413" y="785813"/>
          <p14:tracePt t="10836" x="2538413" y="814388"/>
          <p14:tracePt t="10848" x="2509838" y="814388"/>
          <p14:tracePt t="10876" x="2509838" y="828675"/>
          <p14:tracePt t="10922" x="2509838" y="841375"/>
          <p14:tracePt t="10941" x="2509838" y="855663"/>
          <p14:tracePt t="10963" x="2495550" y="869950"/>
          <p14:tracePt t="10997" x="2482850" y="896938"/>
          <p14:tracePt t="11016" x="2468563" y="896938"/>
          <p14:tracePt t="11019" x="2454275" y="911225"/>
          <p14:tracePt t="11027" x="2441575" y="911225"/>
          <p14:tracePt t="11048" x="2413000" y="938213"/>
          <p14:tracePt t="11059" x="2400300" y="965200"/>
          <p14:tracePt t="11083" x="2344738" y="1020763"/>
          <p14:tracePt t="11112" x="2317750" y="1049338"/>
          <p14:tracePt t="11115" x="2317750" y="1076325"/>
          <p14:tracePt t="11123" x="2303463" y="1076325"/>
          <p14:tracePt t="11143" x="2289175" y="1103313"/>
          <p14:tracePt t="11148" x="2289175" y="1131888"/>
          <p14:tracePt t="11154" x="2262188" y="1144588"/>
          <p14:tracePt t="11175" x="2233613" y="1200150"/>
          <p14:tracePt t="11182" x="2233613" y="1228725"/>
          <p14:tracePt t="11187" x="2233613" y="1255713"/>
          <p14:tracePt t="11207" x="2220913" y="1282700"/>
          <p14:tracePt t="11223" x="2206625" y="1352550"/>
          <p14:tracePt t="11229" x="2206625" y="1366838"/>
          <p14:tracePt t="11235" x="2192338" y="1379538"/>
          <p14:tracePt t="11254" x="2192338" y="1408113"/>
          <p14:tracePt t="11272" x="2192338" y="1435100"/>
          <p14:tracePt t="11283" x="2192338" y="1462088"/>
          <p14:tracePt t="11302" x="2192338" y="1531938"/>
          <p14:tracePt t="11307" x="2192338" y="1558925"/>
          <p14:tracePt t="11314" x="2192338" y="1573213"/>
          <p14:tracePt t="11334" x="2220913" y="1628775"/>
          <p14:tracePt t="11339" x="2233613" y="1641475"/>
          <p14:tracePt t="11347" x="2247900" y="1655763"/>
          <p14:tracePt t="11364" x="2274888" y="1697038"/>
          <p14:tracePt t="11371" x="2274888" y="1711325"/>
          <p14:tracePt t="11379" x="2289175" y="1725613"/>
          <p14:tracePt t="11415" x="2330450" y="1752600"/>
          <p14:tracePt t="11444" x="2344738" y="1752600"/>
          <p14:tracePt t="11507" x="2359025" y="1752600"/>
          <p14:tracePt t="11514" x="2386013" y="1766888"/>
          <p14:tracePt t="11531" x="2400300" y="1766888"/>
          <p14:tracePt t="11538" x="2413000" y="1779588"/>
          <p14:tracePt t="11548" x="2427288" y="1779588"/>
          <p14:tracePt t="11555" x="2441575" y="1779588"/>
          <p14:tracePt t="11572" x="2468563" y="1808163"/>
          <p14:tracePt t="11602" x="2482850" y="1820863"/>
          <p14:tracePt t="11715" x="2468563" y="1820863"/>
          <p14:tracePt t="11724" x="2454275" y="1820863"/>
          <p14:tracePt t="11732" x="2441575" y="1820863"/>
          <p14:tracePt t="11740" x="2427288" y="1820863"/>
          <p14:tracePt t="11763" x="2386013" y="1808163"/>
          <p14:tracePt t="11780" x="2317750" y="1793875"/>
          <p14:tracePt t="11787" x="2303463" y="1793875"/>
          <p14:tracePt t="11795" x="2289175" y="1793875"/>
          <p14:tracePt t="11809" x="2262188" y="1793875"/>
          <p14:tracePt t="11819" x="2247900" y="1793875"/>
          <p14:tracePt t="11827" x="2233613" y="1793875"/>
          <p14:tracePt t="11842" x="2220913" y="1793875"/>
          <p14:tracePt t="11843" x="2206625" y="1793875"/>
          <p14:tracePt t="11864" x="2179638" y="1793875"/>
          <p14:tracePt t="11867" x="2165350" y="1793875"/>
          <p14:tracePt t="11875" x="2151063" y="1808163"/>
          <p14:tracePt t="11893" x="2138363" y="1820863"/>
          <p14:tracePt t="11899" x="2124075" y="1835150"/>
          <p14:tracePt t="11921" x="2109788" y="1849438"/>
          <p14:tracePt t="11924" x="2068513" y="1862138"/>
          <p14:tracePt t="11931" x="2041525" y="1876425"/>
          <p14:tracePt t="11939" x="2027238" y="1905000"/>
          <p14:tracePt t="11955" x="2012950" y="1917700"/>
          <p14:tracePt t="11957" x="2012950" y="1946275"/>
          <p14:tracePt t="11963" x="1985963" y="1973263"/>
          <p14:tracePt t="11971" x="1985963" y="1987550"/>
          <p14:tracePt t="11987" x="1958975" y="2000250"/>
          <p14:tracePt t="11989" x="1944688" y="2041525"/>
          <p14:tracePt t="11995" x="1917700" y="2070100"/>
          <p14:tracePt t="12003" x="1903413" y="2097088"/>
          <p14:tracePt t="12019" x="1903413" y="2125663"/>
          <p14:tracePt t="12021" x="1862138" y="2166938"/>
          <p14:tracePt t="12027" x="1833563" y="2193925"/>
          <p14:tracePt t="12035" x="1820863" y="2220913"/>
          <p14:tracePt t="12043" x="1792288" y="2263775"/>
          <p14:tracePt t="12065" x="1779588" y="2332038"/>
          <p14:tracePt t="12068" x="1765300" y="2359025"/>
          <p14:tracePt t="12075" x="1765300" y="2373313"/>
          <p14:tracePt t="12103" x="1751013" y="2470150"/>
          <p14:tracePt t="12107" x="1751013" y="2484438"/>
          <p14:tracePt t="12130" x="1751013" y="2525713"/>
          <p14:tracePt t="12147" x="1751013" y="2635250"/>
          <p14:tracePt t="12155" x="1751013" y="2649538"/>
          <p14:tracePt t="12178" x="1751013" y="2705100"/>
          <p14:tracePt t="12195" x="1751013" y="2773363"/>
          <p14:tracePt t="12203" x="1765300" y="2787650"/>
          <p14:tracePt t="12226" x="1806575" y="2843213"/>
          <p14:tracePt t="12243" x="1847850" y="2897188"/>
          <p14:tracePt t="12251" x="1889125" y="2911475"/>
          <p14:tracePt t="12272" x="1930400" y="2952750"/>
          <p14:tracePt t="12276" x="1958975" y="2967038"/>
          <p14:tracePt t="12283" x="1971675" y="2981325"/>
          <p14:tracePt t="12304" x="2027238" y="3008313"/>
          <p14:tracePt t="12319" x="2068513" y="3035300"/>
          <p14:tracePt t="12323" x="2097088" y="3049588"/>
          <p14:tracePt t="12331" x="2124075" y="3076575"/>
          <p14:tracePt t="12353" x="2165350" y="3105150"/>
          <p14:tracePt t="12369" x="2233613" y="3105150"/>
          <p14:tracePt t="12371" x="2262188" y="3117850"/>
          <p14:tracePt t="12379" x="2289175" y="3117850"/>
          <p14:tracePt t="12402" x="2330450" y="3132138"/>
          <p14:tracePt t="12418" x="2359025" y="3132138"/>
          <p14:tracePt t="12571" x="2344738" y="3132138"/>
          <p14:tracePt t="12587" x="2330450" y="3132138"/>
          <p14:tracePt t="12609" x="2262188" y="3132138"/>
          <p14:tracePt t="12625" x="2206625" y="3132138"/>
          <p14:tracePt t="12627" x="2179638" y="3132138"/>
          <p14:tracePt t="12635" x="2151063" y="3132138"/>
          <p14:tracePt t="12645" x="2124075" y="3146425"/>
          <p14:tracePt t="12651" x="2109788" y="3160713"/>
          <p14:tracePt t="12673" x="2054225" y="3173413"/>
          <p14:tracePt t="12690" x="2027238" y="3201988"/>
          <p14:tracePt t="12691" x="2012950" y="3214688"/>
          <p14:tracePt t="12699" x="1985963" y="3228975"/>
          <p14:tracePt t="12721" x="1971675" y="3243263"/>
          <p14:tracePt t="12723" x="1944688" y="3255963"/>
          <p14:tracePt t="12731" x="1930400" y="3270250"/>
          <p14:tracePt t="12753" x="1917700" y="3297238"/>
          <p14:tracePt t="12769" x="1903413" y="3325813"/>
          <p14:tracePt t="12775" x="1876425" y="3367088"/>
          <p14:tracePt t="12779" x="1847850" y="3408363"/>
          <p14:tracePt t="12800" x="1792288" y="3476625"/>
          <p14:tracePt t="12830" x="1738313" y="3573463"/>
          <p14:tracePt t="12832" x="1724025" y="3643313"/>
          <p14:tracePt t="12838" x="1709738" y="3670300"/>
          <p14:tracePt t="12843" x="1697038" y="3697288"/>
          <p14:tracePt t="12852" x="1697038" y="3725863"/>
          <p14:tracePt t="12859" x="1697038" y="3767138"/>
          <p14:tracePt t="12880" x="1668463" y="3849688"/>
          <p14:tracePt t="12896" x="1655763" y="3932238"/>
          <p14:tracePt t="12902" x="1655763" y="3987800"/>
          <p14:tracePt t="12907" x="1655763" y="4029075"/>
          <p14:tracePt t="12915" x="1641475" y="4084638"/>
          <p14:tracePt t="12923" x="1627188" y="4111625"/>
          <p14:tracePt t="12943" x="1627188" y="4194175"/>
          <p14:tracePt t="12962" x="1627188" y="4249738"/>
          <p14:tracePt t="12976" x="1627188" y="4291013"/>
          <p14:tracePt t="12980" x="1641475" y="4346575"/>
          <p14:tracePt t="12987" x="1655763" y="4373563"/>
          <p14:tracePt t="12996" x="1655763" y="4402138"/>
          <p14:tracePt t="13003" x="1668463" y="4443413"/>
          <p14:tracePt t="13021" x="1697038" y="4470400"/>
          <p14:tracePt t="13039" x="1709738" y="4484688"/>
          <p14:tracePt t="13043" x="1709738" y="4511675"/>
          <p14:tracePt t="13051" x="1738313" y="4552950"/>
          <p14:tracePt t="13069" x="1765300" y="4581525"/>
          <p14:tracePt t="13075" x="1779588" y="4608513"/>
          <p14:tracePt t="13083" x="1820863" y="4622800"/>
          <p14:tracePt t="13103" x="1876425" y="4664075"/>
          <p14:tracePt t="13107" x="1903413" y="4705350"/>
          <p14:tracePt t="13115" x="1958975" y="4719638"/>
          <p14:tracePt t="13134" x="2027238" y="4760913"/>
          <p14:tracePt t="13139" x="2097088" y="4773613"/>
          <p14:tracePt t="13147" x="2151063" y="4787900"/>
          <p14:tracePt t="13165" x="2206625" y="4802188"/>
          <p14:tracePt t="13181" x="2247900" y="4816475"/>
          <p14:tracePt t="13189" x="2262188" y="4816475"/>
          <p14:tracePt t="13195" x="2274888" y="4816475"/>
          <p14:tracePt t="13213" x="2289175" y="4816475"/>
          <p14:tracePt t="13243" x="2317750" y="4816475"/>
          <p14:tracePt t="13268" x="2330450" y="4816475"/>
          <p14:tracePt t="13283" x="2344738" y="4816475"/>
          <p14:tracePt t="13304" x="2359025" y="4816475"/>
          <p14:tracePt t="13307" x="2371725" y="4816475"/>
          <p14:tracePt t="13335" x="2386013" y="4816475"/>
          <p14:tracePt t="13443" x="2400300" y="4802188"/>
          <p14:tracePt t="13460" x="2386013" y="4802188"/>
          <p14:tracePt t="13480" x="2371725" y="4802188"/>
          <p14:tracePt t="13483" x="2344738" y="4802188"/>
          <p14:tracePt t="13491" x="2303463" y="4802188"/>
          <p14:tracePt t="13513" x="2233613" y="4802188"/>
          <p14:tracePt t="13516" x="2192338" y="4802188"/>
          <p14:tracePt t="13523" x="2151063" y="4816475"/>
          <p14:tracePt t="13545" x="2124075" y="4829175"/>
          <p14:tracePt t="13547" x="2097088" y="4829175"/>
          <p14:tracePt t="13555" x="2082800" y="4870450"/>
          <p14:tracePt t="13576" x="2068513" y="4870450"/>
          <p14:tracePt t="13579" x="2054225" y="4884738"/>
          <p14:tracePt t="13624" x="2054225" y="4911725"/>
          <p14:tracePt t="13627" x="2054225" y="4926013"/>
          <p14:tracePt t="13635" x="2041525" y="4926013"/>
          <p14:tracePt t="13683" x="2041525" y="4953000"/>
          <p14:tracePt t="13704" x="2041525" y="4967288"/>
          <p14:tracePt t="13707" x="2012950" y="4981575"/>
          <p14:tracePt t="13715" x="2012950" y="5008563"/>
          <p14:tracePt t="13734" x="1985963" y="5037138"/>
          <p14:tracePt t="13747" x="1958975" y="5037138"/>
          <p14:tracePt t="13784" x="1930400" y="5037138"/>
          <p14:tracePt t="13788" x="1917700" y="5037138"/>
          <p14:tracePt t="13795" x="1903413" y="5037138"/>
          <p14:tracePt t="13815" x="1806575" y="5022850"/>
          <p14:tracePt t="13819" x="1738313" y="4981575"/>
          <p14:tracePt t="13827" x="1682750" y="4981575"/>
          <p14:tracePt t="13845" x="1585913" y="4911725"/>
          <p14:tracePt t="13864" x="1503363" y="4857750"/>
          <p14:tracePt t="13867" x="1476375" y="4843463"/>
          <p14:tracePt t="13875" x="1462088" y="4829175"/>
          <p14:tracePt t="14596" x="1447800" y="4816475"/>
          <p14:tracePt t="14603" x="1447800" y="4773613"/>
          <p14:tracePt t="14612" x="1420813" y="4732338"/>
          <p14:tracePt t="14619" x="1392238" y="4637088"/>
          <p14:tracePt t="14628" x="1350963" y="4540250"/>
          <p14:tracePt t="14662" x="855663" y="3905250"/>
          <p14:tracePt t="14667" x="730250" y="3781425"/>
          <p14:tracePt t="14675" x="635000" y="3643313"/>
          <p14:tracePt t="14694" x="427038" y="3408363"/>
          <p14:tracePt t="14699" x="344488" y="3297238"/>
          <p14:tracePt t="14707" x="261938" y="3214688"/>
          <p14:tracePt t="14738" x="138113" y="3063875"/>
          <p14:tracePt t="14742" x="82550" y="2938463"/>
          <p14:tracePt t="14747" x="68263" y="2897188"/>
          <p14:tracePt t="14755" x="55563" y="2828925"/>
          <p14:tracePt t="14772" x="41275" y="2732088"/>
          <p14:tracePt t="14790" x="26988" y="2635250"/>
          <p14:tracePt t="14795" x="14288" y="2579688"/>
          <p14:tracePt t="14803" x="14288" y="2552700"/>
          <p14:tracePt t="14820" x="14288" y="2470150"/>
          <p14:tracePt t="14827" x="14288" y="2414588"/>
          <p14:tracePt t="14835" x="14288" y="2359025"/>
          <p14:tracePt t="14866" x="14288" y="2193925"/>
          <p14:tracePt t="14870" x="14288" y="2028825"/>
          <p14:tracePt t="14875" x="14288" y="1973263"/>
          <p14:tracePt t="14883" x="14288" y="1917700"/>
          <p14:tracePt t="14901" x="14288" y="1820863"/>
          <p14:tracePt t="14917" x="14288" y="1766888"/>
          <p14:tracePt t="14933" x="14288" y="1738313"/>
          <p14:tracePt t="14939" x="14288" y="1711325"/>
          <p14:tracePt t="14955" x="14288" y="1697038"/>
          <p14:tracePt t="14981" x="26988" y="1697038"/>
          <p14:tracePt t="14997" x="55563" y="1670050"/>
          <p14:tracePt t="15015" x="68263" y="1670050"/>
          <p14:tracePt t="15027" x="82550" y="1670050"/>
          <p14:tracePt t="15044" x="111125" y="1670050"/>
          <p14:tracePt t="15062" x="152400" y="1670050"/>
          <p14:tracePt t="15067" x="193675" y="1670050"/>
          <p14:tracePt t="15075" x="220663" y="1670050"/>
          <p14:tracePt t="15097" x="344488" y="1697038"/>
          <p14:tracePt t="15099" x="414338" y="1697038"/>
          <p14:tracePt t="15107" x="468313" y="1711325"/>
          <p14:tracePt t="15126" x="579438" y="1725613"/>
          <p14:tracePt t="15131" x="606425" y="1725613"/>
          <p14:tracePt t="15138" x="647700" y="1725613"/>
          <p14:tracePt t="15155" x="717550" y="1725613"/>
          <p14:tracePt t="15163" x="730250" y="1725613"/>
          <p14:tracePt t="15171" x="758825" y="1725613"/>
          <p14:tracePt t="15187" x="785813" y="1725613"/>
          <p14:tracePt t="15203" x="814388" y="1725613"/>
          <p14:tracePt t="15221" x="827088" y="1725613"/>
          <p14:tracePt t="15227" x="841375" y="1725613"/>
          <p14:tracePt t="15235" x="868363" y="1725613"/>
          <p14:tracePt t="15253" x="938213" y="1752600"/>
          <p14:tracePt t="15259" x="1035050" y="1779588"/>
          <p14:tracePt t="15267" x="1130300" y="1793875"/>
          <p14:tracePt t="15286" x="1309688" y="1862138"/>
          <p14:tracePt t="15291" x="1406525" y="1862138"/>
          <p14:tracePt t="15299" x="1503363" y="1876425"/>
          <p14:tracePt t="15316" x="1600200" y="1905000"/>
          <p14:tracePt t="15323" x="1655763" y="1931988"/>
          <p14:tracePt t="15331" x="1682750" y="1931988"/>
          <p14:tracePt t="15361" x="1724025" y="1931988"/>
          <p14:tracePt t="15371" x="1751013" y="1931988"/>
          <p14:tracePt t="15409" x="1765300" y="1931988"/>
          <p14:tracePt t="15425" x="1779588" y="1931988"/>
          <p14:tracePt t="15428" x="1792288" y="1931988"/>
          <p14:tracePt t="15459" x="1806575" y="1931988"/>
          <p14:tracePt t="15488" x="1820863" y="1931988"/>
          <p14:tracePt t="15522" x="1847850" y="1931988"/>
          <p14:tracePt t="15537" x="1862138" y="1931988"/>
          <p14:tracePt t="15540" x="1889125" y="1946275"/>
          <p14:tracePt t="15547" x="1917700" y="1958975"/>
          <p14:tracePt t="15555" x="1930400" y="1973263"/>
          <p14:tracePt t="15563" x="1958975" y="1987550"/>
          <p14:tracePt t="15584" x="2012950" y="2028825"/>
          <p14:tracePt t="15587" x="2097088" y="2055813"/>
          <p14:tracePt t="15604" x="2124075" y="2070100"/>
          <p14:tracePt t="15648" x="2138363" y="2084388"/>
          <p14:tracePt t="15820" x="2151063" y="2084388"/>
          <p14:tracePt t="15835" x="2179638" y="2084388"/>
          <p14:tracePt t="15851" x="2192338" y="2084388"/>
          <p14:tracePt t="15874" x="2233613" y="2084388"/>
          <p14:tracePt t="15891" x="2289175" y="2084388"/>
          <p14:tracePt t="15899" x="2303463" y="2084388"/>
          <p14:tracePt t="15922" x="2344738" y="2084388"/>
          <p14:tracePt t="15924" x="2371725" y="2084388"/>
          <p14:tracePt t="15956" x="2454275" y="2084388"/>
          <p14:tracePt t="15963" x="2482850" y="2084388"/>
          <p14:tracePt t="15983" x="2579688" y="2084388"/>
          <p14:tracePt t="15987" x="2606675" y="2084388"/>
          <p14:tracePt t="15995" x="2647950" y="2084388"/>
          <p14:tracePt t="16014" x="2703513" y="2111375"/>
          <p14:tracePt t="16019" x="2716213" y="2125663"/>
          <p14:tracePt t="16048" x="2744788" y="2125663"/>
          <p14:tracePt t="16067" x="2759075" y="2125663"/>
          <p14:tracePt t="16091" x="2771775" y="2125663"/>
          <p14:tracePt t="16267" x="2759075" y="2125663"/>
          <p14:tracePt t="16276" x="2730500" y="2138363"/>
          <p14:tracePt t="16283" x="2689225" y="2166938"/>
          <p14:tracePt t="16291" x="2647950" y="2166938"/>
          <p14:tracePt t="16299" x="2606675" y="2166938"/>
          <p14:tracePt t="16316" x="2551113" y="2179638"/>
          <p14:tracePt t="16333" x="2524125" y="2179638"/>
          <p14:tracePt t="16339" x="2509838" y="2179638"/>
          <p14:tracePt t="16377" x="2482850" y="2179638"/>
          <p14:tracePt t="16388" x="2468563" y="2179638"/>
          <p14:tracePt t="16587" x="2495550" y="2179638"/>
          <p14:tracePt t="16603" x="2509838" y="2179638"/>
          <p14:tracePt t="16611" x="2524125" y="2179638"/>
          <p14:tracePt t="16633" x="2551113" y="2179638"/>
          <p14:tracePt t="16649" x="2579688" y="2179638"/>
          <p14:tracePt t="16652" x="2592388" y="2179638"/>
          <p14:tracePt t="16667" x="2606675" y="2179638"/>
          <p14:tracePt t="16699" x="2662238" y="2179638"/>
          <p14:tracePt t="16707" x="2674938" y="2179638"/>
          <p14:tracePt t="16723" x="2689225" y="2179638"/>
          <p14:tracePt t="16762" x="2716213" y="2193925"/>
          <p14:tracePt t="16771" x="2730500" y="2193925"/>
          <p14:tracePt t="16795" x="2744788" y="2208213"/>
          <p14:tracePt t="16838" x="2759075" y="2208213"/>
          <p14:tracePt t="16842" x="2771775" y="2208213"/>
          <p14:tracePt t="17741" x="2786063" y="2220913"/>
          <p14:tracePt t="19845" x="2800350" y="2220913"/>
          <p14:tracePt t="19888" x="2841625" y="2220913"/>
          <p14:tracePt t="20235" x="2841625" y="2208213"/>
          <p14:tracePt t="20259" x="2854325" y="2208213"/>
          <p14:tracePt t="20267" x="2868613" y="2193925"/>
          <p14:tracePt t="20275" x="2882900" y="2179638"/>
          <p14:tracePt t="20301" x="2909888" y="2179638"/>
          <p14:tracePt t="20318" x="2924175" y="2179638"/>
          <p14:tracePt t="20323" x="2936875" y="2179638"/>
          <p14:tracePt t="20331" x="2951163" y="2179638"/>
          <p14:tracePt t="20340" x="2965450" y="2179638"/>
          <p14:tracePt t="20347" x="2992438" y="2166938"/>
          <p14:tracePt t="20355" x="3006725" y="2152650"/>
          <p14:tracePt t="20363" x="3021013" y="2152650"/>
          <p14:tracePt t="20381" x="3062288" y="2152650"/>
          <p14:tracePt t="20397" x="3074988" y="2138363"/>
          <p14:tracePt t="20400" x="3103563" y="2125663"/>
          <p14:tracePt t="20417" x="3116263" y="2125663"/>
          <p14:tracePt t="20461" x="3130550" y="2111375"/>
          <p14:tracePt t="20475" x="3130550" y="2097088"/>
          <p14:tracePt t="23324" x="3144838" y="2097088"/>
          <p14:tracePt t="23364" x="3186113" y="2097088"/>
          <p14:tracePt t="23379" x="3200400" y="2097088"/>
          <p14:tracePt t="23425" x="3213100" y="2097088"/>
          <p14:tracePt t="23435" x="3227388" y="2097088"/>
          <p14:tracePt t="23445" x="3241675" y="2097088"/>
          <p14:tracePt t="23451" x="3254375" y="2097088"/>
          <p14:tracePt t="23473" x="3282950" y="2097088"/>
          <p14:tracePt t="23490" x="3324225" y="2097088"/>
          <p14:tracePt t="23491" x="3336925" y="2097088"/>
          <p14:tracePt t="23499" x="3351213" y="2097088"/>
          <p14:tracePt t="23519" x="3379788" y="2097088"/>
          <p14:tracePt t="23531" x="3392488" y="2084388"/>
          <p14:tracePt t="23551" x="3406775" y="2070100"/>
          <p14:tracePt t="23555" x="3433763" y="2070100"/>
          <p14:tracePt t="23563" x="3448050" y="2070100"/>
          <p14:tracePt t="23585" x="3530600" y="2070100"/>
          <p14:tracePt t="23601" x="3571875" y="2070100"/>
          <p14:tracePt t="23603" x="3586163" y="2070100"/>
          <p14:tracePt t="23748" x="3600450" y="2070100"/>
          <p14:tracePt t="23805" x="3613150" y="2070100"/>
          <p14:tracePt t="23851" x="3627438" y="2070100"/>
          <p14:tracePt t="23883" x="3654425" y="2070100"/>
          <p14:tracePt t="23919" x="3668713" y="2070100"/>
          <p14:tracePt t="23947" x="3683000" y="2070100"/>
          <p14:tracePt t="23988" x="3695700" y="2070100"/>
          <p14:tracePt t="24003" x="3709988" y="2070100"/>
          <p14:tracePt t="24027" x="3724275" y="2070100"/>
          <p14:tracePt t="24045" x="3736975" y="2070100"/>
          <p14:tracePt t="24063" x="3751263" y="2070100"/>
          <p14:tracePt t="24100" x="3778250" y="2070100"/>
          <p14:tracePt t="26228" x="3792538" y="2070100"/>
          <p14:tracePt t="26239" x="3833813" y="2070100"/>
          <p14:tracePt t="26245" x="3862388" y="2070100"/>
          <p14:tracePt t="26276" x="3944938" y="2070100"/>
          <p14:tracePt t="26355" x="3971925" y="2070100"/>
          <p14:tracePt t="26371" x="3986213" y="2070100"/>
          <p14:tracePt t="26393" x="3998913" y="2070100"/>
          <p14:tracePt t="26409" x="4027488" y="2070100"/>
          <p14:tracePt t="26429" x="4054475" y="2055813"/>
          <p14:tracePt t="26488" x="4054475" y="2041525"/>
          <p14:tracePt t="26595" x="4068763" y="2041525"/>
          <p14:tracePt t="26605" x="4083050" y="2041525"/>
          <p14:tracePt t="26664" x="4095750" y="2041525"/>
          <p14:tracePt t="27860" x="4110038" y="2028825"/>
          <p14:tracePt t="27867" x="4137025" y="2014538"/>
          <p14:tracePt t="28132" x="4165600" y="2014538"/>
          <p14:tracePt t="28268" x="4151313" y="2041525"/>
          <p14:tracePt t="28303" x="4137025" y="2070100"/>
          <p14:tracePt t="28444" x="4151313" y="2070100"/>
          <p14:tracePt t="28451" x="4165600" y="2070100"/>
          <p14:tracePt t="28470" x="4192588" y="2070100"/>
          <p14:tracePt t="28484" x="4206875" y="2097088"/>
          <p14:tracePt t="28700" x="4233863" y="2097088"/>
          <p14:tracePt t="28746" x="4248150" y="2097088"/>
          <p14:tracePt t="29061" x="4262438" y="2097088"/>
          <p14:tracePt t="29068" x="4275138" y="2097088"/>
          <p14:tracePt t="29109" x="4289425" y="2097088"/>
          <p14:tracePt t="29135" x="4303713" y="2097088"/>
          <p14:tracePt t="29163" x="4330700" y="2097088"/>
          <p14:tracePt t="29198" x="4344988" y="2097088"/>
          <p14:tracePt t="29216" x="4357688" y="2097088"/>
          <p14:tracePt t="29235" x="4371975" y="2097088"/>
          <p14:tracePt t="29293" x="4386263" y="2097088"/>
          <p14:tracePt t="29315" x="4398963" y="2097088"/>
          <p14:tracePt t="29347" x="4427538" y="2097088"/>
          <p14:tracePt t="29388" x="4440238" y="2097088"/>
          <p14:tracePt t="29419" x="4454525" y="2097088"/>
          <p14:tracePt t="29483" x="4468813" y="2097088"/>
          <p14:tracePt t="29612" x="4483100" y="2097088"/>
          <p14:tracePt t="29668" x="4524375" y="2097088"/>
          <p14:tracePt t="29691" x="4551363" y="2097088"/>
          <p14:tracePt t="29715" x="4565650" y="2097088"/>
          <p14:tracePt t="29723" x="4578350" y="2097088"/>
          <p14:tracePt t="29740" x="4592638" y="2097088"/>
          <p14:tracePt t="29755" x="4619625" y="2097088"/>
          <p14:tracePt t="29771" x="4648200" y="2097088"/>
          <p14:tracePt t="29787" x="4660900" y="2097088"/>
          <p14:tracePt t="29805" x="4689475" y="2097088"/>
          <p14:tracePt t="29811" x="4703763" y="2097088"/>
          <p14:tracePt t="29827" x="4716463" y="2097088"/>
          <p14:tracePt t="30027" x="4730750" y="2097088"/>
          <p14:tracePt t="30035" x="4745038" y="2097088"/>
          <p14:tracePt t="30051" x="4772025" y="2097088"/>
          <p14:tracePt t="30075" x="4799013" y="2097088"/>
          <p14:tracePt t="30163" x="4813300" y="2097088"/>
          <p14:tracePt t="30171" x="4827588" y="2097088"/>
          <p14:tracePt t="30179" x="4840288" y="2097088"/>
          <p14:tracePt t="30188" x="4854575" y="2097088"/>
          <p14:tracePt t="30195" x="4881563" y="2097088"/>
          <p14:tracePt t="30215" x="4951413" y="2097088"/>
          <p14:tracePt t="30233" x="4992688" y="2097088"/>
          <p14:tracePt t="30312" x="5019675" y="2084388"/>
          <p14:tracePt t="30359" x="5019675" y="2070100"/>
          <p14:tracePt t="30371" x="5033963" y="2070100"/>
          <p14:tracePt t="30381" x="5048250" y="2070100"/>
          <p14:tracePt t="30387" x="5060950" y="2070100"/>
          <p14:tracePt t="30406" x="5089525" y="2055813"/>
          <p14:tracePt t="30425" x="5116513" y="2055813"/>
          <p14:tracePt t="30427" x="5130800" y="2055813"/>
          <p14:tracePt t="30435" x="5145088" y="2041525"/>
          <p14:tracePt t="30456" x="5172075" y="2041525"/>
          <p14:tracePt t="30486" x="5199063" y="2041525"/>
          <p14:tracePt t="30494" x="5227638" y="2041525"/>
          <p14:tracePt t="30509" x="5254625" y="2041525"/>
          <p14:tracePt t="30515" x="5281613" y="2041525"/>
          <p14:tracePt t="30523" x="5295900" y="2041525"/>
          <p14:tracePt t="30530" x="5322888" y="2041525"/>
          <p14:tracePt t="30549" x="5365750" y="2041525"/>
          <p14:tracePt t="30567" x="5392738" y="2041525"/>
          <p14:tracePt t="30584" x="5407025" y="2041525"/>
          <p14:tracePt t="30595" x="5419725" y="2041525"/>
          <p14:tracePt t="30614" x="5434013" y="2041525"/>
          <p14:tracePt t="30632" x="5461000" y="2041525"/>
          <p14:tracePt t="30663" x="5489575" y="2041525"/>
          <p14:tracePt t="30956" x="5516563" y="2028825"/>
          <p14:tracePt t="30980" x="5530850" y="2028825"/>
          <p14:tracePt t="31013" x="5530850" y="2014538"/>
          <p14:tracePt t="31020" x="5543550" y="2014538"/>
          <p14:tracePt t="31027" x="5557838" y="2000250"/>
          <p14:tracePt t="31046" x="5572125" y="2000250"/>
          <p14:tracePt t="31081" x="5586413" y="2000250"/>
          <p14:tracePt t="31091" x="5613400" y="2000250"/>
          <p14:tracePt t="31107" x="5627688" y="2000250"/>
          <p14:tracePt t="31126" x="5654675" y="2000250"/>
          <p14:tracePt t="31144" x="5681663" y="2000250"/>
          <p14:tracePt t="31155" x="5710238" y="2000250"/>
          <p14:tracePt t="31175" x="5722938" y="2000250"/>
          <p14:tracePt t="31192" x="5764213" y="2000250"/>
          <p14:tracePt t="31196" x="5792788" y="2000250"/>
          <p14:tracePt t="31222" x="5819775" y="2000250"/>
          <p14:tracePt t="31227" x="5834063" y="2014538"/>
          <p14:tracePt t="31235" x="5848350" y="2014538"/>
          <p14:tracePt t="31254" x="5889625" y="2014538"/>
          <p14:tracePt t="31259" x="5902325" y="2014538"/>
          <p14:tracePt t="31267" x="5916613" y="2014538"/>
          <p14:tracePt t="31285" x="5943600" y="2014538"/>
          <p14:tracePt t="31318" x="5984875" y="2041525"/>
          <p14:tracePt t="31319" x="6027738" y="2041525"/>
          <p14:tracePt t="31325" x="6069013" y="2041525"/>
          <p14:tracePt t="31331" x="6096000" y="2041525"/>
          <p14:tracePt t="31340" x="6110288" y="2041525"/>
          <p14:tracePt t="31660" x="6122988" y="2041525"/>
          <p14:tracePt t="31668" x="6137275" y="2041525"/>
          <p14:tracePt t="31677" x="6151563" y="2041525"/>
          <p14:tracePt t="31684" x="6178550" y="2028825"/>
          <p14:tracePt t="31709" x="6302375" y="2000250"/>
          <p14:tracePt t="31715" x="6357938" y="1987550"/>
          <p14:tracePt t="31735" x="6454775" y="1958975"/>
          <p14:tracePt t="31739" x="6523038" y="1958975"/>
          <p14:tracePt t="31747" x="6564313" y="1958975"/>
          <p14:tracePt t="31765" x="6619875" y="1958975"/>
          <p14:tracePt t="31771" x="6648450" y="1958975"/>
          <p14:tracePt t="31883" x="6661150" y="1958975"/>
          <p14:tracePt t="31972" x="6675438" y="1958975"/>
          <p14:tracePt t="31981" x="6689725" y="1958975"/>
          <p14:tracePt t="31997" x="6716713" y="1973263"/>
          <p14:tracePt t="32022" x="6743700" y="2000250"/>
          <p14:tracePt t="32051" x="6784975" y="2014538"/>
          <p14:tracePt t="32276" x="6799263" y="2014538"/>
          <p14:tracePt t="32299" x="6813550" y="2014538"/>
          <p14:tracePt t="32307" x="6826250" y="2014538"/>
          <p14:tracePt t="32324" x="6854825" y="2014538"/>
          <p14:tracePt t="32340" x="6869113" y="2014538"/>
          <p14:tracePt t="32348" x="6881813" y="2014538"/>
          <p14:tracePt t="32371" x="6910388" y="2014538"/>
          <p14:tracePt t="32386" x="6923088" y="2014538"/>
          <p14:tracePt t="32389" x="6937375" y="2014538"/>
          <p14:tracePt t="32411" x="6951663" y="2014538"/>
          <p14:tracePt t="32443" x="6964363" y="2014538"/>
          <p14:tracePt t="32467" x="6992938" y="2014538"/>
          <p14:tracePt t="32488" x="7005638" y="2014538"/>
          <p14:tracePt t="32562" x="7034213" y="2014538"/>
          <p14:tracePt t="32608" x="7046913" y="2014538"/>
          <p14:tracePt t="32612" x="7061200" y="2014538"/>
          <p14:tracePt t="32619" x="7075488" y="2014538"/>
          <p14:tracePt t="32627" x="7102475" y="2014538"/>
          <p14:tracePt t="32635" x="7143750" y="2028825"/>
          <p14:tracePt t="32643" x="7158038" y="2028825"/>
          <p14:tracePt t="32657" x="7172325" y="2028825"/>
          <p14:tracePt t="32675" x="7213600" y="2028825"/>
          <p14:tracePt t="32676" x="7226300" y="2028825"/>
          <p14:tracePt t="32683" x="7240588" y="2041525"/>
          <p14:tracePt t="32690" x="7254875" y="2055813"/>
          <p14:tracePt t="32771" x="7267575" y="2055813"/>
          <p14:tracePt t="32815" x="7281863" y="2055813"/>
          <p14:tracePt t="32843" x="7281863" y="2070100"/>
          <p14:tracePt t="32880" x="7296150" y="2084388"/>
          <p14:tracePt t="32928" x="7310438" y="2084388"/>
          <p14:tracePt t="32931" x="7323138" y="2084388"/>
          <p14:tracePt t="33131" x="7337425" y="2084388"/>
          <p14:tracePt t="33147" x="7323138" y="2084388"/>
          <p14:tracePt t="33168" x="7296150" y="2070100"/>
          <p14:tracePt t="33171" x="7226300" y="2028825"/>
          <p14:tracePt t="33180" x="7185025" y="2000250"/>
          <p14:tracePt t="33201" x="7116763" y="1987550"/>
          <p14:tracePt t="33203" x="7075488" y="1973263"/>
          <p14:tracePt t="33211" x="7005638" y="1958975"/>
          <p14:tracePt t="33232" x="6937375" y="1946275"/>
          <p14:tracePt t="33235" x="6896100" y="1946275"/>
          <p14:tracePt t="33243" x="6869113" y="1917700"/>
          <p14:tracePt t="33264" x="6784975" y="1905000"/>
          <p14:tracePt t="33267" x="6716713" y="1905000"/>
          <p14:tracePt t="33275" x="6675438" y="1905000"/>
          <p14:tracePt t="33295" x="6578600" y="1905000"/>
          <p14:tracePt t="33301" x="6537325" y="1905000"/>
          <p14:tracePt t="33318" x="6481763" y="1905000"/>
          <p14:tracePt t="33323" x="6469063" y="1905000"/>
          <p14:tracePt t="33343" x="6427788" y="1905000"/>
          <p14:tracePt t="33347" x="6413500" y="1905000"/>
          <p14:tracePt t="33355" x="6399213" y="1905000"/>
          <p14:tracePt t="33363" x="6384925" y="1905000"/>
          <p14:tracePt t="33370" x="6372225" y="1905000"/>
          <p14:tracePt t="33389" x="6357938" y="1890713"/>
          <p14:tracePt t="33395" x="6343650" y="1890713"/>
          <p14:tracePt t="33422" x="6302375" y="1890713"/>
          <p14:tracePt t="33427" x="6289675" y="1890713"/>
          <p14:tracePt t="33435" x="6261100" y="1890713"/>
          <p14:tracePt t="33455" x="6234113" y="1890713"/>
          <p14:tracePt t="33472" x="6178550" y="1890713"/>
          <p14:tracePt t="33476" x="6164263" y="1890713"/>
          <p14:tracePt t="33483" x="6151563" y="1890713"/>
          <p14:tracePt t="33504" x="6110288" y="1890713"/>
          <p14:tracePt t="33507" x="6096000" y="1890713"/>
          <p14:tracePt t="33515" x="6069013" y="1890713"/>
          <p14:tracePt t="33533" x="6027738" y="1890713"/>
          <p14:tracePt t="33539" x="6013450" y="1890713"/>
          <p14:tracePt t="33547" x="5999163" y="1890713"/>
          <p14:tracePt t="33567" x="5972175" y="1890713"/>
          <p14:tracePt t="33579" x="5930900" y="1890713"/>
          <p14:tracePt t="33599" x="5889625" y="1890713"/>
          <p14:tracePt t="33603" x="5875338" y="1890713"/>
          <p14:tracePt t="33611" x="5848350" y="1890713"/>
          <p14:tracePt t="33630" x="5819775" y="1905000"/>
          <p14:tracePt t="33635" x="5807075" y="1917700"/>
          <p14:tracePt t="33643" x="5778500" y="1917700"/>
          <p14:tracePt t="33662" x="5681663" y="1973263"/>
          <p14:tracePt t="33667" x="5654675" y="1973263"/>
          <p14:tracePt t="33675" x="5627688" y="1987550"/>
          <p14:tracePt t="33707" x="5557838" y="1987550"/>
          <p14:tracePt t="33711" x="5530850" y="1987550"/>
          <p14:tracePt t="33741" x="5502275" y="1987550"/>
          <p14:tracePt t="33774" x="5475288" y="1987550"/>
          <p14:tracePt t="33779" x="5461000" y="1987550"/>
          <p14:tracePt t="33795" x="5448300" y="1987550"/>
          <p14:tracePt t="33796" x="5434013" y="1987550"/>
          <p14:tracePt t="33803" x="5419725" y="1987550"/>
          <p14:tracePt t="33810" x="5407025" y="1987550"/>
          <p14:tracePt t="33818" x="5378450" y="1987550"/>
          <p14:tracePt t="33851" x="5365750" y="1987550"/>
          <p14:tracePt t="33869" x="5337175" y="1987550"/>
          <p14:tracePt t="33883" x="5322888" y="1987550"/>
          <p14:tracePt t="33901" x="5295900" y="1987550"/>
          <p14:tracePt t="33907" x="5268913" y="1987550"/>
          <p14:tracePt t="33915" x="5254625" y="1987550"/>
          <p14:tracePt t="33981" x="5227638" y="1987550"/>
          <p14:tracePt t="34003" x="5213350" y="2000250"/>
          <p14:tracePt t="34011" x="5199063" y="2000250"/>
          <p14:tracePt t="34044" x="5172075" y="2014538"/>
          <p14:tracePt t="34268" x="5157788" y="2014538"/>
          <p14:tracePt t="34276" x="5145088" y="2014538"/>
          <p14:tracePt t="34284" x="5130800" y="2014538"/>
          <p14:tracePt t="34292" x="5116513" y="2014538"/>
          <p14:tracePt t="34299" x="5089525" y="2014538"/>
          <p14:tracePt t="34321" x="5060950" y="2014538"/>
          <p14:tracePt t="34325" x="5048250" y="2014538"/>
          <p14:tracePt t="34348" x="5019675" y="2014538"/>
          <p14:tracePt t="34515" x="5033963" y="2014538"/>
          <p14:tracePt t="34531" x="5060950" y="2014538"/>
          <p14:tracePt t="34540" x="5102225" y="2014538"/>
          <p14:tracePt t="34556" x="5227638" y="2014538"/>
          <p14:tracePt t="34574" x="5365750" y="2014538"/>
          <p14:tracePt t="34580" x="5461000" y="2014538"/>
          <p14:tracePt t="34587" x="5530850" y="2014538"/>
          <p14:tracePt t="34604" x="5695950" y="2014538"/>
          <p14:tracePt t="34634" x="5807075" y="2014538"/>
          <p14:tracePt t="34636" x="5930900" y="2014538"/>
          <p14:tracePt t="34643" x="5972175" y="2014538"/>
          <p14:tracePt t="34650" x="5984875" y="2014538"/>
          <p14:tracePt t="34659" x="5999163" y="2014538"/>
          <p14:tracePt t="34667" x="6013450" y="2014538"/>
          <p14:tracePt t="34684" x="6040438" y="2014538"/>
          <p14:tracePt t="34699" x="6054725" y="2014538"/>
          <p14:tracePt t="34715" x="6081713" y="2014538"/>
          <p14:tracePt t="34763" x="6096000" y="2014538"/>
          <p14:tracePt t="34764" x="6122988" y="2014538"/>
          <p14:tracePt t="34771" x="6137275" y="2014538"/>
          <p14:tracePt t="34779" x="6151563" y="2014538"/>
          <p14:tracePt t="34796" x="6178550" y="2014538"/>
          <p14:tracePt t="34812" x="6207125" y="2014538"/>
          <p14:tracePt t="34819" x="6234113" y="2028825"/>
          <p14:tracePt t="34827" x="6261100" y="2028825"/>
          <p14:tracePt t="34835" x="6275388" y="2028825"/>
          <p14:tracePt t="34843" x="6289675" y="2028825"/>
          <p14:tracePt t="34858" x="6316663" y="2028825"/>
          <p14:tracePt t="34889" x="6372225" y="2041525"/>
          <p14:tracePt t="34892" x="6413500" y="2041525"/>
          <p14:tracePt t="34923" x="6427788" y="2041525"/>
          <p14:tracePt t="34956" x="6440488" y="2041525"/>
          <p14:tracePt t="34963" x="6454775" y="2041525"/>
          <p14:tracePt t="34985" x="6469063" y="2041525"/>
          <p14:tracePt t="35004" x="6510338" y="2041525"/>
          <p14:tracePt t="35037" x="6537325" y="2041525"/>
          <p14:tracePt t="35043" x="6551613" y="2041525"/>
          <p14:tracePt t="35051" x="6564313" y="2041525"/>
          <p14:tracePt t="35068" x="6592888" y="2041525"/>
          <p14:tracePt t="35087" x="6634163" y="2041525"/>
          <p14:tracePt t="35099" x="6661150" y="2041525"/>
          <p14:tracePt t="35108" x="6689725" y="2041525"/>
          <p14:tracePt t="35115" x="6716713" y="2041525"/>
          <p14:tracePt t="35129" x="6743700" y="2041525"/>
          <p14:tracePt t="35145" x="6757988" y="2041525"/>
          <p14:tracePt t="35163" x="6840538" y="2014538"/>
          <p14:tracePt t="35171" x="6854825" y="2014538"/>
          <p14:tracePt t="35207" x="6881813" y="2014538"/>
          <p14:tracePt t="35227" x="6896100" y="2014538"/>
          <p14:tracePt t="35235" x="6910388" y="2014538"/>
          <p14:tracePt t="35258" x="6923088" y="2014538"/>
          <p14:tracePt t="35260" x="6937375" y="2014538"/>
          <p14:tracePt t="35267" x="6951663" y="2014538"/>
          <p14:tracePt t="35288" x="6964363" y="2014538"/>
          <p14:tracePt t="35306" x="6978650" y="2014538"/>
          <p14:tracePt t="35796" x="7005638" y="2014538"/>
          <p14:tracePt t="35860" x="7061200" y="2014538"/>
          <p14:tracePt t="35868" x="7075488" y="2014538"/>
          <p14:tracePt t="35883" x="7102475" y="2014538"/>
          <p14:tracePt t="35901" x="7116763" y="2014538"/>
          <p14:tracePt t="35907" x="7131050" y="2014538"/>
          <p14:tracePt t="35946" x="7143750" y="2014538"/>
          <p14:tracePt t="35992" x="7158038" y="2014538"/>
          <p14:tracePt t="35995" x="7185025" y="2014538"/>
          <p14:tracePt t="36024" x="7199313" y="2014538"/>
          <p14:tracePt t="36035" x="7213600" y="2014538"/>
          <p14:tracePt t="36055" x="7226300" y="2028825"/>
          <p14:tracePt t="36151" x="7254875" y="2028825"/>
          <p14:tracePt t="36948" x="7267575" y="2041525"/>
          <p14:tracePt t="37027" x="7267575" y="2014538"/>
          <p14:tracePt t="37091" x="7267575" y="2000250"/>
          <p14:tracePt t="37123" x="7254875" y="2000250"/>
          <p14:tracePt t="37155" x="7240588" y="2014538"/>
          <p14:tracePt t="37227" x="7226300" y="2014538"/>
          <p14:tracePt t="37443" x="7213600" y="2014538"/>
          <p14:tracePt t="37539" x="7199313" y="2014538"/>
          <p14:tracePt t="37659" x="7185025" y="2014538"/>
          <p14:tracePt t="37675" x="7172325" y="2014538"/>
          <p14:tracePt t="38020" x="7158038" y="2014538"/>
          <p14:tracePt t="38099" x="7143750" y="2014538"/>
          <p14:tracePt t="38323" x="7158038" y="2028825"/>
          <p14:tracePt t="38331" x="7185025" y="2028825"/>
          <p14:tracePt t="38348" x="7185025" y="2041525"/>
          <p14:tracePt t="38383" x="7213600" y="2070100"/>
          <p14:tracePt t="38402" x="7240588" y="2097088"/>
          <p14:tracePt t="38403" x="7254875" y="2097088"/>
          <p14:tracePt t="38411" x="7267575" y="2097088"/>
          <p14:tracePt t="38419" x="7281863" y="2111375"/>
          <p14:tracePt t="38463" x="7310438" y="2111375"/>
          <p14:tracePt t="38467" x="7323138" y="2111375"/>
          <p14:tracePt t="38497" x="7337425" y="2111375"/>
          <p14:tracePt t="38514" x="7364413" y="2111375"/>
          <p14:tracePt t="38523" x="7378700" y="2111375"/>
          <p14:tracePt t="38795" x="7405688" y="2111375"/>
          <p14:tracePt t="38860" x="7419975" y="2111375"/>
          <p14:tracePt t="38869" x="7434263" y="2125663"/>
          <p14:tracePt t="38934" x="7446963" y="2125663"/>
          <p14:tracePt t="38981" x="7461250" y="2125663"/>
          <p14:tracePt t="39027" x="7475538" y="2125663"/>
          <p14:tracePt t="39525" x="7502525" y="2125663"/>
          <p14:tracePt t="39916" x="7502525" y="2138363"/>
          <p14:tracePt t="41628" x="7516813" y="2138363"/>
          <p14:tracePt t="41686" x="7531100" y="2138363"/>
          <p14:tracePt t="41692" x="7543800" y="2125663"/>
          <p14:tracePt t="41939" x="7558088" y="2125663"/>
          <p14:tracePt t="42051" x="7572375" y="2111375"/>
          <p14:tracePt t="42115" x="7572375" y="2097088"/>
          <p14:tracePt t="42209" x="7572375" y="2070100"/>
          <p14:tracePt t="42265" x="7558088" y="2070100"/>
          <p14:tracePt t="42395" x="7543800" y="2070100"/>
          <p14:tracePt t="42499" x="7531100" y="2070100"/>
          <p14:tracePt t="42820" x="7516813" y="2070100"/>
          <p14:tracePt t="42867" x="7488238" y="2070100"/>
          <p14:tracePt t="42892" x="7475538" y="2070100"/>
          <p14:tracePt t="42923" x="7461250" y="2070100"/>
          <p14:tracePt t="43469" x="7475538" y="2070100"/>
          <p14:tracePt t="43486" x="7502525" y="2070100"/>
          <p14:tracePt t="43515" x="7516813" y="2055813"/>
          <p14:tracePt t="43524" x="7531100" y="2041525"/>
          <p14:tracePt t="43611" x="7543800" y="2041525"/>
          <p14:tracePt t="43619" x="7558088" y="2041525"/>
          <p14:tracePt t="43626" x="7572375" y="2041525"/>
          <p14:tracePt t="43635" x="7572375" y="2028825"/>
          <p14:tracePt t="43653" x="7599363" y="2014538"/>
          <p14:tracePt t="43671" x="7640638" y="1987550"/>
          <p14:tracePt t="43675" x="7681913" y="1987550"/>
          <p14:tracePt t="43682" x="7696200" y="1987550"/>
          <p14:tracePt t="43703" x="7764463" y="1958975"/>
          <p14:tracePt t="43707" x="7805738" y="1958975"/>
          <p14:tracePt t="43714" x="7834313" y="1946275"/>
          <p14:tracePt t="43748" x="7875588" y="1946275"/>
          <p14:tracePt t="43753" x="7929563" y="1917700"/>
          <p14:tracePt t="43759" x="7943850" y="1917700"/>
          <p14:tracePt t="43763" x="7972425" y="1917700"/>
          <p14:tracePt t="43780" x="8040688" y="1890713"/>
          <p14:tracePt t="43798" x="8081963" y="1876425"/>
          <p14:tracePt t="43813" x="8150225" y="1876425"/>
          <p14:tracePt t="43821" x="8164513" y="1876425"/>
          <p14:tracePt t="43826" x="8193088" y="1862138"/>
          <p14:tracePt t="43834" x="8220075" y="1849438"/>
          <p14:tracePt t="43843" x="8247063" y="1849438"/>
          <p14:tracePt t="43861" x="8261350" y="1849438"/>
          <p14:tracePt t="43878" x="8288338" y="1849438"/>
          <p14:tracePt t="43891" x="8302625" y="1849438"/>
          <p14:tracePt t="43909" x="8316913" y="1849438"/>
          <p14:tracePt t="43925" x="8343900" y="1849438"/>
          <p14:tracePt t="44099" x="8358188" y="1849438"/>
          <p14:tracePt t="44124" x="8343900" y="1862138"/>
          <p14:tracePt t="44131" x="8329613" y="1876425"/>
          <p14:tracePt t="44150" x="8288338" y="1876425"/>
          <p14:tracePt t="44168" x="8261350" y="1890713"/>
          <p14:tracePt t="45461" x="8247063" y="1890713"/>
          <p14:tracePt t="45476" x="8220075" y="1890713"/>
          <p14:tracePt t="45493" x="8205788" y="1890713"/>
          <p14:tracePt t="45499" x="8193088" y="1890713"/>
          <p14:tracePt t="45519" x="8164513" y="1890713"/>
          <p14:tracePt t="45964" x="8150225" y="1890713"/>
          <p14:tracePt t="45980" x="8164513" y="1890713"/>
          <p14:tracePt t="45996" x="8193088" y="1890713"/>
          <p14:tracePt t="46023" x="8247063" y="1862138"/>
          <p14:tracePt t="46028" x="8247063" y="1849438"/>
          <p14:tracePt t="46048" x="8275638" y="1835150"/>
          <p14:tracePt t="46051" x="8288338" y="1820863"/>
          <p14:tracePt t="46058" x="8288338" y="1808163"/>
          <p14:tracePt t="46080" x="8302625" y="1808163"/>
          <p14:tracePt t="46083" x="8316913" y="1808163"/>
          <p14:tracePt t="46091" x="8316913" y="1793875"/>
          <p14:tracePt t="46112" x="8329613" y="1793875"/>
          <p14:tracePt t="46115" x="8343900" y="1779588"/>
          <p14:tracePt t="46123" x="8358188" y="1766888"/>
          <p14:tracePt t="46143" x="8370888" y="1766888"/>
          <p14:tracePt t="46165" x="8370888" y="1752600"/>
          <p14:tracePt t="46171" x="8385175" y="1752600"/>
          <p14:tracePt t="46206" x="8399463" y="1752600"/>
          <p14:tracePt t="46275" x="8413750" y="1738313"/>
          <p14:tracePt t="46317" x="8426450" y="1738313"/>
          <p14:tracePt t="46331" x="8440738" y="1738313"/>
          <p14:tracePt t="46339" x="8455025" y="1738313"/>
          <p14:tracePt t="46347" x="8509000" y="1738313"/>
          <p14:tracePt t="46364" x="8702675" y="1738313"/>
          <p14:tracePt t="46383" x="8909050" y="1738313"/>
          <p14:tracePt t="46387" x="9020175" y="1738313"/>
          <p14:tracePt t="46395" x="9102725" y="1752600"/>
          <p14:tracePt t="46415" x="9296400" y="1793875"/>
          <p14:tracePt t="46419" x="9364663" y="1808163"/>
          <p14:tracePt t="46427" x="9405938" y="1820863"/>
          <p14:tracePt t="46461" x="9447213" y="1820863"/>
          <p14:tracePt t="46542" x="9461500" y="1820863"/>
          <p14:tracePt t="46555" x="9475788" y="1820863"/>
          <p14:tracePt t="46595" x="9488488" y="1820863"/>
          <p14:tracePt t="46603" x="9502775" y="1820863"/>
          <p14:tracePt t="46621" x="9517063" y="1820863"/>
          <p14:tracePt t="46627" x="9529763" y="1820863"/>
          <p14:tracePt t="46635" x="9544050" y="1820863"/>
          <p14:tracePt t="46652" x="9585325" y="1820863"/>
          <p14:tracePt t="46659" x="9626600" y="1820863"/>
          <p14:tracePt t="46667" x="9653588" y="1820863"/>
          <p14:tracePt t="46699" x="9723438" y="1820863"/>
          <p14:tracePt t="46703" x="9764713" y="1820863"/>
          <p14:tracePt t="46707" x="9779000" y="1820863"/>
          <p14:tracePt t="46785" x="9805988" y="1793875"/>
          <p14:tracePt t="46795" x="9832975" y="1793875"/>
          <p14:tracePt t="46811" x="9847263" y="1793875"/>
          <p14:tracePt t="46845" x="9861550" y="1793875"/>
          <p14:tracePt t="46861" x="9874250" y="1793875"/>
          <p14:tracePt t="46883" x="9902825" y="1793875"/>
          <p14:tracePt t="46891" x="9917113" y="1793875"/>
          <p14:tracePt t="46907" x="9917113" y="1779588"/>
          <p14:tracePt t="46914" x="9944100" y="1779588"/>
          <p14:tracePt t="46935" x="9971088" y="1779588"/>
          <p14:tracePt t="46951" x="9999663" y="1779588"/>
          <p14:tracePt t="46957" x="10067925" y="1779588"/>
          <p14:tracePt t="46975" x="10109200" y="1779588"/>
          <p14:tracePt t="46978" x="10123488" y="1779588"/>
          <p14:tracePt t="46987" x="10150475" y="1779588"/>
          <p14:tracePt t="47003" x="10179050" y="1779588"/>
          <p14:tracePt t="47019" x="10302875" y="1779588"/>
          <p14:tracePt t="47027" x="10329863" y="1779588"/>
          <p14:tracePt t="47048" x="10385425" y="1779588"/>
          <p14:tracePt t="47051" x="10426700" y="1779588"/>
          <p14:tracePt t="47067" x="10482263" y="1779588"/>
          <p14:tracePt t="47075" x="10494963" y="1779588"/>
          <p14:tracePt t="47101" x="10509250" y="1779588"/>
          <p14:tracePt t="47192" x="10523538" y="1779588"/>
          <p14:tracePt t="47203" x="10550525" y="1766888"/>
          <p14:tracePt t="47238" x="10564813" y="1766888"/>
          <p14:tracePt t="47256" x="10579100" y="1766888"/>
          <p14:tracePt t="47262" x="10591800" y="1766888"/>
          <p14:tracePt t="47276" x="10620375" y="1766888"/>
          <p14:tracePt t="47304" x="10647363" y="1766888"/>
          <p14:tracePt t="47334" x="10688638" y="1766888"/>
          <p14:tracePt t="47336" x="10729913" y="1766888"/>
          <p14:tracePt t="47339" x="10756900" y="1766888"/>
          <p14:tracePt t="47347" x="10771188" y="1766888"/>
          <p14:tracePt t="47357" x="10799763" y="1752600"/>
          <p14:tracePt t="47363" x="10826750" y="1752600"/>
          <p14:tracePt t="47383" x="10841038" y="1738313"/>
          <p14:tracePt t="47399" x="10868025" y="1725613"/>
          <p14:tracePt t="47415" x="10895013" y="1711325"/>
          <p14:tracePt t="47421" x="10909300" y="1697038"/>
          <p14:tracePt t="47427" x="10923588" y="1697038"/>
          <p14:tracePt t="47434" x="10936288" y="1670050"/>
          <p14:tracePt t="47442" x="10964863" y="1670050"/>
          <p14:tracePt t="47450" x="10977563" y="1641475"/>
          <p14:tracePt t="47459" x="11006138" y="1641475"/>
          <p14:tracePt t="47476" x="11047413" y="1628775"/>
          <p14:tracePt t="47508" x="11088688" y="1600200"/>
          <p14:tracePt t="47516" x="11102975" y="1587500"/>
          <p14:tracePt t="47556" x="11115675" y="1587500"/>
          <p14:tracePt t="47590" x="11115675" y="1573213"/>
          <p14:tracePt t="47595" x="11144250" y="1573213"/>
          <p14:tracePt t="47622" x="11156950" y="1573213"/>
          <p14:tracePt t="47659" x="11185525" y="1573213"/>
          <p14:tracePt t="47699" x="11198225" y="1573213"/>
          <p14:tracePt t="47701" x="11226800" y="1573213"/>
          <p14:tracePt t="47707" x="11241088" y="1573213"/>
          <p14:tracePt t="47715" x="11253788" y="1573213"/>
          <p14:tracePt t="47733" x="11295063" y="1573213"/>
          <p14:tracePt t="47785" x="11309350" y="1573213"/>
          <p14:tracePt t="47795" x="11323638" y="1600200"/>
          <p14:tracePt t="47887" x="11323638" y="1614488"/>
          <p14:tracePt t="47919" x="11323638" y="1628775"/>
          <p14:tracePt t="47995" x="11323638" y="1641475"/>
          <p14:tracePt t="48051" x="11323638" y="1655763"/>
          <p14:tracePt t="48139" x="11323638" y="1670050"/>
          <p14:tracePt t="48395" x="11323638" y="1682750"/>
          <p14:tracePt t="48445" x="11336338" y="1682750"/>
          <p14:tracePt t="48636" x="11364913" y="1682750"/>
          <p14:tracePt t="48900" x="11364913" y="1670050"/>
          <p14:tracePt t="48956" x="11391900" y="1670050"/>
          <p14:tracePt t="48979" x="11406188" y="1655763"/>
          <p14:tracePt t="49163" x="11418888" y="1655763"/>
          <p14:tracePt t="49199" x="11418888" y="1670050"/>
          <p14:tracePt t="49211" x="11418888" y="1682750"/>
          <p14:tracePt t="49227" x="11418888" y="1697038"/>
          <p14:tracePt t="49267" x="11418888" y="1738313"/>
          <p14:tracePt t="49275" x="11418888" y="1752600"/>
          <p14:tracePt t="49295" x="11418888" y="1779588"/>
          <p14:tracePt t="49302" x="11406188" y="1793875"/>
          <p14:tracePt t="49318" x="11391900" y="1820863"/>
          <p14:tracePt t="49324" x="11377613" y="1835150"/>
          <p14:tracePt t="49344" x="11350625" y="1862138"/>
          <p14:tracePt t="49347" x="11336338" y="1876425"/>
          <p14:tracePt t="49355" x="11323638" y="1890713"/>
          <p14:tracePt t="49376" x="11309350" y="1917700"/>
          <p14:tracePt t="49379" x="11295063" y="1931988"/>
          <p14:tracePt t="49387" x="11295063" y="1946275"/>
          <p14:tracePt t="49409" x="11282363" y="1958975"/>
          <p14:tracePt t="49411" x="11268075" y="1987550"/>
          <p14:tracePt t="49419" x="11253788" y="1987550"/>
          <p14:tracePt t="49441" x="11241088" y="2014538"/>
          <p14:tracePt t="49443" x="11241088" y="2028825"/>
          <p14:tracePt t="49451" x="11226800" y="2041525"/>
          <p14:tracePt t="49472" x="11212513" y="2070100"/>
          <p14:tracePt t="49475" x="11198225" y="2084388"/>
          <p14:tracePt t="49483" x="11198225" y="2097088"/>
          <p14:tracePt t="49503" x="11198225" y="2111375"/>
          <p14:tracePt t="49747" x="11185525" y="2125663"/>
          <p14:tracePt t="49787" x="11171238" y="2138363"/>
          <p14:tracePt t="49923" x="11171238" y="2166938"/>
          <p14:tracePt t="49979" x="11156950" y="2166938"/>
          <p14:tracePt t="49995" x="11156950" y="2179638"/>
          <p14:tracePt t="50029" x="11144250" y="2179638"/>
          <p14:tracePt t="50059" x="11129963" y="2208213"/>
          <p14:tracePt t="50404" x="11115675" y="2220913"/>
          <p14:tracePt t="51940" x="11115675" y="2235200"/>
          <p14:tracePt t="51987" x="11088688" y="2249488"/>
          <p14:tracePt t="52032" x="11088688" y="2263775"/>
          <p14:tracePt t="52035" x="11074400" y="2276475"/>
          <p14:tracePt t="52412" x="11061700" y="2290763"/>
          <p14:tracePt t="52420" x="11033125" y="2290763"/>
          <p14:tracePt t="52436" x="11020425" y="2290763"/>
          <p14:tracePt t="52466" x="10950575" y="2290763"/>
          <p14:tracePt t="52468" x="10909300" y="2305050"/>
          <p14:tracePt t="52486" x="10868025" y="2317750"/>
          <p14:tracePt t="53052" x="10868025" y="2305050"/>
          <p14:tracePt t="53068" x="10868025" y="2276475"/>
          <p14:tracePt t="53105" x="10868025" y="2263775"/>
          <p14:tracePt t="53139" x="10882313" y="2249488"/>
          <p14:tracePt t="54556" x="10882313" y="2263775"/>
          <p14:tracePt t="54563" x="10868025" y="2263775"/>
          <p14:tracePt t="54596" x="10744200" y="2263775"/>
          <p14:tracePt t="54599" x="10661650" y="2263775"/>
          <p14:tracePt t="54604" x="10606088" y="2263775"/>
          <p14:tracePt t="54624" x="10550525" y="2263775"/>
          <p14:tracePt t="54640" x="10233025" y="2263775"/>
          <p14:tracePt t="54644" x="10094913" y="2276475"/>
          <p14:tracePt t="54652" x="9985375" y="2276475"/>
          <p14:tracePt t="54672" x="9709150" y="2305050"/>
          <p14:tracePt t="54691" x="9296400" y="2305050"/>
          <p14:tracePt t="54699" x="9129713" y="2305050"/>
          <p14:tracePt t="54720" x="9005888" y="2305050"/>
          <p14:tracePt t="54725" x="8729663" y="2305050"/>
          <p14:tracePt t="54743" x="8426450" y="2263775"/>
          <p14:tracePt t="54747" x="8302625" y="2220913"/>
          <p14:tracePt t="54768" x="8193088" y="2208213"/>
          <p14:tracePt t="54773" x="7958138" y="2179638"/>
          <p14:tracePt t="54791" x="7751763" y="2166938"/>
          <p14:tracePt t="54795" x="7696200" y="2166938"/>
          <p14:tracePt t="54816" x="7654925" y="2166938"/>
          <p14:tracePt t="54820" x="7543800" y="2152650"/>
          <p14:tracePt t="54827" x="7502525" y="2152650"/>
          <p14:tracePt t="54849" x="7461250" y="2152650"/>
          <p14:tracePt t="54865" x="7434263" y="2152650"/>
          <p14:tracePt t="54867" x="7419975" y="2152650"/>
          <p14:tracePt t="54875" x="7405688" y="2152650"/>
          <p14:tracePt t="54896" x="7392988" y="2152650"/>
          <p14:tracePt t="54911" x="7351713" y="2152650"/>
          <p14:tracePt t="54929" x="7254875" y="2152650"/>
          <p14:tracePt t="54933" x="7213600" y="2152650"/>
          <p14:tracePt t="54939" x="7158038" y="2152650"/>
          <p14:tracePt t="54948" x="7102475" y="2152650"/>
          <p14:tracePt t="54955" x="7034213" y="2152650"/>
          <p14:tracePt t="54976" x="6826250" y="2152650"/>
          <p14:tracePt t="54993" x="6564313" y="2152650"/>
          <p14:tracePt t="54995" x="6440488" y="2152650"/>
          <p14:tracePt t="55003" x="6275388" y="2111375"/>
          <p14:tracePt t="55026" x="6013450" y="2084388"/>
          <p14:tracePt t="55028" x="5889625" y="2070100"/>
          <p14:tracePt t="55035" x="5807075" y="2055813"/>
          <p14:tracePt t="55055" x="5627688" y="2055813"/>
          <p14:tracePt t="55059" x="5586413" y="2041525"/>
          <p14:tracePt t="55067" x="5557838" y="2041525"/>
          <p14:tracePt t="55093" x="5489575" y="2041525"/>
          <p14:tracePt t="55099" x="5461000" y="2041525"/>
          <p14:tracePt t="55107" x="5448300" y="2041525"/>
          <p14:tracePt t="55115" x="5434013" y="2041525"/>
          <p14:tracePt t="55151" x="5407025" y="2041525"/>
          <p14:tracePt t="55163" x="5392738" y="2041525"/>
          <p14:tracePt t="55183" x="5365750" y="2055813"/>
          <p14:tracePt t="55200" x="5351463" y="2055813"/>
          <p14:tracePt t="55203" x="5337175" y="2055813"/>
          <p14:tracePt t="55228" x="5322888" y="2070100"/>
          <p14:tracePt t="55246" x="5310188" y="2070100"/>
          <p14:tracePt t="55780" x="5310188" y="2097088"/>
          <p14:tracePt t="55796" x="5281613" y="2097088"/>
          <p14:tracePt t="55809" x="5281613" y="2111375"/>
          <p14:tracePt t="55811" x="5268913" y="2138363"/>
          <p14:tracePt t="55851" x="5060950" y="2249488"/>
          <p14:tracePt t="55853" x="4992688" y="2290763"/>
          <p14:tracePt t="55859" x="4924425" y="2332038"/>
          <p14:tracePt t="55882" x="4730750" y="2414588"/>
          <p14:tracePt t="55897" x="4483100" y="2497138"/>
          <p14:tracePt t="55900" x="4371975" y="2552700"/>
          <p14:tracePt t="55907" x="4275138" y="2579688"/>
          <p14:tracePt t="55929" x="4054475" y="2635250"/>
          <p14:tracePt t="55945" x="3916363" y="2705100"/>
          <p14:tracePt t="55949" x="3862388" y="2746375"/>
          <p14:tracePt t="55955" x="3848100" y="2759075"/>
          <p14:tracePt t="55977" x="3792538" y="2801938"/>
          <p14:tracePt t="55995" x="3751263" y="2828925"/>
          <p14:tracePt t="56003" x="3736975" y="2843213"/>
          <p14:tracePt t="56025" x="3724275" y="2855913"/>
          <p14:tracePt t="56027" x="3724275" y="2870200"/>
          <p14:tracePt t="56035" x="3724275" y="2884488"/>
          <p14:tracePt t="56057" x="3709988" y="2884488"/>
          <p14:tracePt t="56073" x="3695700" y="2911475"/>
          <p14:tracePt t="56092" x="3695700" y="2925763"/>
          <p14:tracePt t="56099" x="3683000" y="2938463"/>
          <p14:tracePt t="56123" x="3668713" y="2952750"/>
          <p14:tracePt t="56165" x="3668713" y="2967038"/>
          <p14:tracePt t="56168" x="3668713" y="2981325"/>
          <p14:tracePt t="56396" x="3668713" y="2994025"/>
          <p14:tracePt t="56403" x="3654425" y="2994025"/>
          <p14:tracePt t="56453" x="3586163" y="2870200"/>
          <p14:tracePt t="56471" x="3557588" y="2828925"/>
          <p14:tracePt t="56476" x="3544888" y="2801938"/>
          <p14:tracePt t="56483" x="3516313" y="2746375"/>
          <p14:tracePt t="56502" x="3516313" y="2690813"/>
          <p14:tracePt t="56519" x="3503613" y="2649538"/>
          <p14:tracePt t="56523" x="3489325" y="2622550"/>
          <p14:tracePt t="56683" x="3475038" y="2608263"/>
          <p14:tracePt t="56699" x="3462338" y="2608263"/>
          <p14:tracePt t="56844" x="3448050" y="2608263"/>
          <p14:tracePt t="56867" x="3448050" y="2622550"/>
          <p14:tracePt t="56979" x="3448050" y="2649538"/>
          <p14:tracePt t="57379" x="3448050" y="2663825"/>
          <p14:tracePt t="57444" x="3448050" y="2676525"/>
          <p14:tracePt t="57479" x="3448050" y="2690813"/>
          <p14:tracePt t="57683" x="3448050" y="2705100"/>
          <p14:tracePt t="57691" x="3448050" y="2717800"/>
          <p14:tracePt t="57829" x="3448050" y="2746375"/>
          <p14:tracePt t="57835" x="3433763" y="2746375"/>
          <p14:tracePt t="57889" x="3433763" y="2773363"/>
          <p14:tracePt t="57899" x="3421063" y="2787650"/>
          <p14:tracePt t="57963" x="3406775" y="2801938"/>
          <p14:tracePt t="58043" x="3392488" y="2814638"/>
          <p14:tracePt t="58053" x="3379788" y="2828925"/>
          <p14:tracePt t="58059" x="3365500" y="2828925"/>
          <p14:tracePt t="58082" x="3324225" y="2828925"/>
          <p14:tracePt t="58091" x="3309938" y="2843213"/>
          <p14:tracePt t="58115" x="3282950" y="2843213"/>
          <p14:tracePt t="58116" x="3268663" y="2843213"/>
          <p14:tracePt t="58123" x="3241675" y="2843213"/>
          <p14:tracePt t="58145" x="3186113" y="2855913"/>
          <p14:tracePt t="58147" x="3144838" y="2870200"/>
          <p14:tracePt t="58155" x="3103563" y="2870200"/>
          <p14:tracePt t="58176" x="3033713" y="2870200"/>
          <p14:tracePt t="58193" x="2951163" y="2870200"/>
          <p14:tracePt t="58199" x="2868613" y="2870200"/>
          <p14:tracePt t="58203" x="2827338" y="2870200"/>
          <p14:tracePt t="58224" x="2800350" y="2870200"/>
          <p14:tracePt t="58242" x="2744788" y="2870200"/>
          <p14:tracePt t="58243" x="2730500" y="2870200"/>
          <p14:tracePt t="58272" x="2716213" y="2870200"/>
          <p14:tracePt t="58309" x="2689225" y="2870200"/>
          <p14:tracePt t="58368" x="2674938" y="2870200"/>
          <p14:tracePt t="58379" x="2647950" y="2884488"/>
          <p14:tracePt t="58389" x="2633663" y="2884488"/>
          <p14:tracePt t="58414" x="2620963" y="2884488"/>
          <p14:tracePt t="58433" x="2592388" y="2884488"/>
          <p14:tracePt t="58435" x="2579688" y="2897188"/>
          <p14:tracePt t="58478" x="2565400" y="2897188"/>
          <p14:tracePt t="58483" x="2538413" y="2897188"/>
          <p14:tracePt t="58512" x="2524125" y="2897188"/>
          <p14:tracePt t="58546" x="2371725" y="2897188"/>
          <p14:tracePt t="58550" x="2330450" y="2897188"/>
          <p14:tracePt t="58555" x="2274888" y="2897188"/>
          <p14:tracePt t="58565" x="2262188" y="2897188"/>
          <p14:tracePt t="58571" x="2220913" y="2897188"/>
          <p14:tracePt t="58592" x="2138363" y="2897188"/>
          <p14:tracePt t="58608" x="2082800" y="2897188"/>
          <p14:tracePt t="58614" x="2068513" y="2897188"/>
          <p14:tracePt t="58618" x="2041525" y="2897188"/>
          <p14:tracePt t="58629" x="2027238" y="2897188"/>
          <p14:tracePt t="58656" x="2000250" y="2897188"/>
          <p14:tracePt t="58673" x="1971675" y="2884488"/>
          <p14:tracePt t="58694" x="1944688" y="2884488"/>
          <p14:tracePt t="58698" x="1930400" y="2870200"/>
          <p14:tracePt t="58735" x="1930400" y="2855913"/>
          <p14:tracePt t="58768" x="1903413" y="2855913"/>
          <p14:tracePt t="58795" x="1889125" y="2855913"/>
          <p14:tracePt t="58815" x="1876425" y="2855913"/>
          <p14:tracePt t="58831" x="1862138" y="2855913"/>
          <p14:tracePt t="58847" x="1847850" y="2855913"/>
          <p14:tracePt t="58867" x="1833563" y="2855913"/>
          <p14:tracePt t="59243" x="1847850" y="2855913"/>
          <p14:tracePt t="59283" x="1862138" y="2855913"/>
          <p14:tracePt t="59307" x="1889125" y="2855913"/>
          <p14:tracePt t="59334" x="1903413" y="2855913"/>
          <p14:tracePt t="59358" x="1917700" y="2855913"/>
          <p14:tracePt t="59375" x="1930400" y="2855913"/>
          <p14:tracePt t="59459" x="1944688" y="2855913"/>
          <p14:tracePt t="59542" x="1958975" y="2855913"/>
          <p14:tracePt t="59572" x="1971675" y="2855913"/>
          <p14:tracePt t="59643" x="1985963" y="2855913"/>
          <p14:tracePt t="59918" x="2000250" y="2855913"/>
          <p14:tracePt t="59939" x="2027238" y="2843213"/>
          <p14:tracePt t="59948" x="2027238" y="2828925"/>
          <p14:tracePt t="59975" x="2054225" y="2828925"/>
          <p14:tracePt t="59993" x="2068513" y="2828925"/>
          <p14:tracePt t="60025" x="2097088" y="2828925"/>
          <p14:tracePt t="60027" x="2109788" y="2828925"/>
          <p14:tracePt t="60056" x="2124075" y="2828925"/>
          <p14:tracePt t="60074" x="2138363" y="2828925"/>
          <p14:tracePt t="60083" x="2151063" y="2828925"/>
          <p14:tracePt t="60108" x="2165350" y="2828925"/>
          <p14:tracePt t="60115" x="2179638" y="2828925"/>
          <p14:tracePt t="60135" x="2192338" y="2828925"/>
          <p14:tracePt t="60183" x="2220913" y="2828925"/>
          <p14:tracePt t="60252" x="2233613" y="2828925"/>
          <p14:tracePt t="60540" x="2247900" y="2828925"/>
          <p14:tracePt t="60547" x="2262188" y="2828925"/>
          <p14:tracePt t="60555" x="2274888" y="2828925"/>
          <p14:tracePt t="60571" x="2289175" y="2828925"/>
          <p14:tracePt t="60572" x="2303463" y="2828925"/>
          <p14:tracePt t="60579" x="2317750" y="2828925"/>
          <p14:tracePt t="60596" x="2386013" y="2828925"/>
          <p14:tracePt t="60615" x="2413000" y="2828925"/>
          <p14:tracePt t="60619" x="2441575" y="2828925"/>
          <p14:tracePt t="60627" x="2454275" y="2828925"/>
          <p14:tracePt t="60644" x="2482850" y="2828925"/>
          <p14:tracePt t="60667" x="2495550" y="2828925"/>
          <p14:tracePt t="60674" x="2509838" y="2828925"/>
          <p14:tracePt t="60692" x="2524125" y="2828925"/>
          <p14:tracePt t="60711" x="2538413" y="2828925"/>
          <p14:tracePt t="60715" x="2551113" y="2828925"/>
          <p14:tracePt t="60758" x="2565400" y="2828925"/>
          <p14:tracePt t="60773" x="2592388" y="2828925"/>
          <p14:tracePt t="60804" x="2606675" y="2828925"/>
          <p14:tracePt t="60821" x="2633663" y="2828925"/>
          <p14:tracePt t="60827" x="2647950" y="2828925"/>
          <p14:tracePt t="60834" x="2674938" y="2828925"/>
          <p14:tracePt t="60844" x="2703513" y="2828925"/>
          <p14:tracePt t="60850" x="2730500" y="2828925"/>
          <p14:tracePt t="60869" x="2813050" y="2828925"/>
          <p14:tracePt t="60886" x="2895600" y="2828925"/>
          <p14:tracePt t="60902" x="2951163" y="2828925"/>
          <p14:tracePt t="60908" x="2965450" y="2828925"/>
          <p14:tracePt t="60914" x="2992438" y="2828925"/>
          <p14:tracePt t="60931" x="3006725" y="2828925"/>
          <p14:tracePt t="60950" x="3048000" y="2828925"/>
          <p14:tracePt t="60966" x="3062288" y="2828925"/>
          <p14:tracePt t="60984" x="3089275" y="2814638"/>
          <p14:tracePt t="60988" x="3103563" y="2814638"/>
          <p14:tracePt t="60994" x="3116263" y="2814638"/>
          <p14:tracePt t="61003" x="3130550" y="2814638"/>
          <p14:tracePt t="61010" x="3159125" y="2801938"/>
          <p14:tracePt t="61018" x="3171825" y="2801938"/>
          <p14:tracePt t="61035" x="3186113" y="2801938"/>
          <p14:tracePt t="61038" x="3200400" y="2787650"/>
          <p14:tracePt t="61062" x="3254375" y="2773363"/>
          <p14:tracePt t="61067" x="3268663" y="2773363"/>
          <p14:tracePt t="61075" x="3282950" y="2773363"/>
          <p14:tracePt t="61098" x="3336925" y="2759075"/>
          <p14:tracePt t="61107" x="3351213" y="2746375"/>
          <p14:tracePt t="61126" x="3379788" y="2746375"/>
          <p14:tracePt t="61142" x="3406775" y="2732088"/>
          <p14:tracePt t="61155" x="3433763" y="2732088"/>
          <p14:tracePt t="61174" x="3448050" y="2732088"/>
          <p14:tracePt t="61191" x="3475038" y="2732088"/>
          <p14:tracePt t="61196" x="3489325" y="2717800"/>
          <p14:tracePt t="61203" x="3503613" y="2717800"/>
          <p14:tracePt t="61211" x="3516313" y="2717800"/>
          <p14:tracePt t="61218" x="3544888" y="2717800"/>
          <p14:tracePt t="61235" x="3571875" y="2705100"/>
          <p14:tracePt t="61252" x="3586163" y="2705100"/>
          <p14:tracePt t="61259" x="3613150" y="2705100"/>
          <p14:tracePt t="61275" x="3627438" y="2705100"/>
          <p14:tracePt t="61282" x="3641725" y="2705100"/>
          <p14:tracePt t="61300" x="3668713" y="2705100"/>
          <p14:tracePt t="61317" x="3695700" y="2705100"/>
          <p14:tracePt t="61323" x="3724275" y="2717800"/>
          <p14:tracePt t="61348" x="3736975" y="2746375"/>
          <p14:tracePt t="61355" x="3765550" y="2746375"/>
          <p14:tracePt t="61379" x="3765550" y="2759075"/>
          <p14:tracePt t="61381" x="3778250" y="2759075"/>
          <p14:tracePt t="61387" x="3792538" y="2773363"/>
          <p14:tracePt t="61411" x="3806825" y="2787650"/>
          <p14:tracePt t="61425" x="3806825" y="2828925"/>
          <p14:tracePt t="61428" x="3806825" y="2843213"/>
          <p14:tracePt t="61436" x="3806825" y="2855913"/>
          <p14:tracePt t="61443" x="3806825" y="2870200"/>
          <p14:tracePt t="61450" x="3806825" y="2884488"/>
          <p14:tracePt t="61473" x="3806825" y="2925763"/>
          <p14:tracePt t="61490" x="3806825" y="2967038"/>
          <p14:tracePt t="61492" x="3792538" y="2967038"/>
          <p14:tracePt t="61499" x="3792538" y="2981325"/>
          <p14:tracePt t="61521" x="3792538" y="3008313"/>
          <p14:tracePt t="61531" x="3778250" y="3022600"/>
          <p14:tracePt t="61552" x="3765550" y="3035300"/>
          <p14:tracePt t="61568" x="3765550" y="3049588"/>
          <p14:tracePt t="61579" x="3751263" y="3063875"/>
          <p14:tracePt t="61599" x="3736975" y="3063875"/>
          <p14:tracePt t="61629" x="3724275" y="3090863"/>
          <p14:tracePt t="61631" x="3709988" y="3105150"/>
          <p14:tracePt t="61643" x="3709988" y="3117850"/>
          <p14:tracePt t="61652" x="3695700" y="3132138"/>
          <p14:tracePt t="61659" x="3683000" y="3132138"/>
          <p14:tracePt t="61679" x="3668713" y="3160713"/>
          <p14:tracePt t="61696" x="3654425" y="3201988"/>
          <p14:tracePt t="61699" x="3641725" y="3201988"/>
          <p14:tracePt t="61707" x="3613150" y="3201988"/>
          <p14:tracePt t="61728" x="3586163" y="3228975"/>
          <p14:tracePt t="61731" x="3571875" y="3243263"/>
          <p14:tracePt t="61738" x="3571875" y="3255963"/>
          <p14:tracePt t="61759" x="3544888" y="3270250"/>
          <p14:tracePt t="61787" x="3516313" y="3284538"/>
          <p14:tracePt t="61836" x="3489325" y="3297238"/>
          <p14:tracePt t="61923" x="3475038" y="3311525"/>
          <p14:tracePt t="62164" x="3475038" y="3325813"/>
          <p14:tracePt t="62171" x="3462338" y="3352800"/>
          <p14:tracePt t="62181" x="3448050" y="3352800"/>
          <p14:tracePt t="62216" x="3448050" y="3367088"/>
          <p14:tracePt t="62219" x="3448050" y="3381375"/>
          <p14:tracePt t="62268" x="3448050" y="3394075"/>
          <p14:tracePt t="62381" x="3433763" y="3408363"/>
          <p14:tracePt t="62395" x="3421063" y="3422650"/>
          <p14:tracePt t="62426" x="3406775" y="3422650"/>
          <p14:tracePt t="62442" x="3379788" y="3435350"/>
          <p14:tracePt t="62443" x="3365500" y="3435350"/>
          <p14:tracePt t="62503" x="3351213" y="3435350"/>
          <p14:tracePt t="62531" x="3336925" y="3435350"/>
          <p14:tracePt t="62573" x="3309938" y="3449638"/>
          <p14:tracePt t="62627" x="3309938" y="3463925"/>
          <p14:tracePt t="62637" x="3282950" y="3463925"/>
          <p14:tracePt t="62664" x="3268663" y="3476625"/>
          <p14:tracePt t="62716" x="3227388" y="3490913"/>
          <p14:tracePt t="62779" x="3213100" y="3490913"/>
          <p14:tracePt t="62859" x="3186113" y="3490913"/>
          <p14:tracePt t="62884" x="3171825" y="3505200"/>
          <p14:tracePt t="62931" x="3159125" y="3505200"/>
          <p14:tracePt t="64909" x="3159125" y="3532188"/>
          <p14:tracePt t="64925" x="3186113" y="3546475"/>
          <p14:tracePt t="64951" x="3200400" y="3560763"/>
          <p14:tracePt t="65014" x="3213100" y="3560763"/>
          <p14:tracePt t="65035" x="3227388" y="3560763"/>
          <p14:tracePt t="65078" x="3241675" y="3560763"/>
          <p14:tracePt t="65091" x="3254375" y="3560763"/>
          <p14:tracePt t="65125" x="3268663" y="3560763"/>
          <p14:tracePt t="65142" x="3282950" y="3560763"/>
          <p14:tracePt t="65155" x="3295650" y="3560763"/>
          <p14:tracePt t="65235" x="3324225" y="3546475"/>
          <p14:tracePt t="65540" x="3336925" y="3532188"/>
          <p14:tracePt t="65556" x="3365500" y="3517900"/>
          <p14:tracePt t="65583" x="3421063" y="3490913"/>
          <p14:tracePt t="65587" x="3433763" y="3463925"/>
          <p14:tracePt t="65595" x="3448050" y="3463925"/>
          <p14:tracePt t="65603" x="3462338" y="3449638"/>
          <p14:tracePt t="65624" x="3489325" y="3422650"/>
          <p14:tracePt t="65626" x="3503613" y="3408363"/>
          <p14:tracePt t="65651" x="3516313" y="3394075"/>
          <p14:tracePt t="65652" x="3530600" y="3381375"/>
          <p14:tracePt t="65667" x="3544888" y="3367088"/>
          <p14:tracePt t="65698" x="3571875" y="3340100"/>
          <p14:tracePt t="65700" x="3586163" y="3325813"/>
          <p14:tracePt t="65707" x="3600450" y="3311525"/>
          <p14:tracePt t="65729" x="3613150" y="3297238"/>
          <p14:tracePt t="65746" x="3641725" y="3284538"/>
          <p14:tracePt t="65748" x="3668713" y="3284538"/>
          <p14:tracePt t="65763" x="3683000" y="3284538"/>
          <p14:tracePt t="65779" x="3751263" y="3270250"/>
          <p14:tracePt t="65796" x="3848100" y="3243263"/>
          <p14:tracePt t="65803" x="3916363" y="3228975"/>
          <p14:tracePt t="65810" x="3986213" y="3228975"/>
          <p14:tracePt t="65831" x="4137025" y="3214688"/>
          <p14:tracePt t="65836" x="4192588" y="3214688"/>
          <p14:tracePt t="65843" x="4275138" y="3214688"/>
          <p14:tracePt t="65857" x="4330700" y="3201988"/>
          <p14:tracePt t="65861" x="4357688" y="3187700"/>
          <p14:tracePt t="65866" x="4386263" y="3173413"/>
          <p14:tracePt t="65874" x="4398963" y="3173413"/>
          <p14:tracePt t="65905" x="4413250" y="3173413"/>
          <p14:tracePt t="65908" x="4427538" y="3173413"/>
          <p14:tracePt t="65915" x="4440238" y="3173413"/>
          <p14:tracePt t="65931" x="4468813" y="3173413"/>
          <p14:tracePt t="65954" x="4510088" y="3173413"/>
          <p14:tracePt t="65969" x="4592638" y="3173413"/>
          <p14:tracePt t="65972" x="4648200" y="3173413"/>
          <p14:tracePt t="65979" x="4730750" y="3173413"/>
          <p14:tracePt t="65987" x="4786313" y="3173413"/>
          <p14:tracePt t="66004" x="4854575" y="3173413"/>
          <p14:tracePt t="66011" x="4895850" y="3173413"/>
          <p14:tracePt t="66018" x="4924425" y="3173413"/>
          <p14:tracePt t="66035" x="4951413" y="3173413"/>
          <p14:tracePt t="66048" x="4965700" y="3173413"/>
          <p14:tracePt t="66051" x="4992688" y="3173413"/>
          <p14:tracePt t="66059" x="5006975" y="3173413"/>
          <p14:tracePt t="66066" x="5006975" y="3160713"/>
          <p14:tracePt t="66571" x="4992688" y="3160713"/>
          <p14:tracePt t="66588" x="4978400" y="3160713"/>
          <p14:tracePt t="67244" x="4965700" y="3160713"/>
          <p14:tracePt t="67289" x="4924425" y="3160713"/>
          <p14:tracePt t="67307" x="4895850" y="3173413"/>
          <p14:tracePt t="68309" x="4895850" y="3187700"/>
          <p14:tracePt t="68676" x="4924425" y="3187700"/>
          <p14:tracePt t="68700" x="4937125" y="3173413"/>
          <p14:tracePt t="68728" x="4951413" y="3160713"/>
          <p14:tracePt t="68747" x="4978400" y="3160713"/>
          <p14:tracePt t="68825" x="5006975" y="3146425"/>
          <p14:tracePt t="68834" x="5019675" y="3146425"/>
          <p14:tracePt t="68859" x="5033963" y="3132138"/>
          <p14:tracePt t="68876" x="5048250" y="3117850"/>
          <p14:tracePt t="68892" x="5075238" y="3105150"/>
          <p14:tracePt t="68899" x="5075238" y="3090863"/>
          <p14:tracePt t="68906" x="5102225" y="3090863"/>
          <p14:tracePt t="68954" x="5130800" y="3090863"/>
          <p14:tracePt t="69043" x="5157788" y="3076575"/>
          <p14:tracePt t="69051" x="5157788" y="3063875"/>
          <p14:tracePt t="69059" x="5186363" y="3063875"/>
          <p14:tracePt t="69083" x="5199063" y="3063875"/>
          <p14:tracePt t="69091" x="5227638" y="3063875"/>
          <p14:tracePt t="69116" x="5254625" y="3063875"/>
          <p14:tracePt t="69122" x="5281613" y="3063875"/>
          <p14:tracePt t="69131" x="5310188" y="3063875"/>
          <p14:tracePt t="69146" x="5322888" y="3063875"/>
          <p14:tracePt t="69162" x="5419725" y="3063875"/>
          <p14:tracePt t="69171" x="5461000" y="3063875"/>
          <p14:tracePt t="69191" x="5516563" y="3063875"/>
          <p14:tracePt t="69195" x="5640388" y="3063875"/>
          <p14:tracePt t="69213" x="5737225" y="3063875"/>
          <p14:tracePt t="69219" x="5764213" y="3063875"/>
          <p14:tracePt t="69227" x="5792788" y="3063875"/>
          <p14:tracePt t="69242" x="5819775" y="3063875"/>
          <p14:tracePt t="69245" x="5834063" y="3063875"/>
          <p14:tracePt t="69259" x="5848350" y="3049588"/>
          <p14:tracePt t="69288" x="5848350" y="3035300"/>
          <p14:tracePt t="69292" x="5875338" y="3008313"/>
          <p14:tracePt t="69307" x="5889625" y="2994025"/>
          <p14:tracePt t="69322" x="5902325" y="2981325"/>
          <p14:tracePt t="69331" x="5916613" y="2967038"/>
          <p14:tracePt t="69355" x="5943600" y="2952750"/>
          <p14:tracePt t="69386" x="5957888" y="2952750"/>
          <p14:tracePt t="69403" x="5999163" y="2952750"/>
          <p14:tracePt t="69411" x="6013450" y="2952750"/>
          <p14:tracePt t="69431" x="6027738" y="2952750"/>
          <p14:tracePt t="69435" x="6040438" y="2952750"/>
          <p14:tracePt t="69443" x="6069013" y="2952750"/>
          <p14:tracePt t="69475" x="6081713" y="2952750"/>
          <p14:tracePt t="69497" x="6096000" y="2952750"/>
          <p14:tracePt t="69514" x="6122988" y="2938463"/>
          <p14:tracePt t="69560" x="6137275" y="2938463"/>
          <p14:tracePt t="69576" x="6151563" y="2925763"/>
          <p14:tracePt t="69683" x="6137275" y="2925763"/>
          <p14:tracePt t="69693" x="6122988" y="2925763"/>
          <p14:tracePt t="69699" x="6081713" y="2925763"/>
          <p14:tracePt t="69706" x="6013450" y="2925763"/>
          <p14:tracePt t="69714" x="5957888" y="2938463"/>
          <p14:tracePt t="69736" x="5875338" y="2952750"/>
          <p14:tracePt t="69753" x="5792788" y="2952750"/>
          <p14:tracePt t="69755" x="5751513" y="2967038"/>
          <p14:tracePt t="69763" x="5737225" y="2967038"/>
          <p14:tracePt t="69784" x="5695950" y="2994025"/>
          <p14:tracePt t="69787" x="5681663" y="2994025"/>
          <p14:tracePt t="69794" x="5668963" y="2994025"/>
          <p14:tracePt t="69815" x="5640388" y="3008313"/>
          <p14:tracePt t="69832" x="5586413" y="3022600"/>
          <p14:tracePt t="69835" x="5557838" y="3022600"/>
          <p14:tracePt t="69842" x="5516563" y="3035300"/>
          <p14:tracePt t="69852" x="5502275" y="3049588"/>
          <p14:tracePt t="69858" x="5489575" y="3049588"/>
          <p14:tracePt t="69877" x="5419725" y="3049588"/>
          <p14:tracePt t="69893" x="5337175" y="3090863"/>
          <p14:tracePt t="69899" x="5310188" y="3090863"/>
          <p14:tracePt t="69907" x="5295900" y="3090863"/>
          <p14:tracePt t="69926" x="5254625" y="3105150"/>
          <p14:tracePt t="69944" x="5227638" y="3117850"/>
          <p14:tracePt t="69948" x="5213350" y="3117850"/>
          <p14:tracePt t="70318" x="5199063" y="3117850"/>
          <p14:tracePt t="70325" x="5186363" y="3117850"/>
          <p14:tracePt t="70334" x="5172075" y="3117850"/>
          <p14:tracePt t="70340" x="5157788" y="3117850"/>
          <p14:tracePt t="70360" x="5116513" y="3132138"/>
          <p14:tracePt t="70363" x="5089525" y="3146425"/>
          <p14:tracePt t="70389" x="5075238" y="3146425"/>
          <p14:tracePt t="70539" x="5048250" y="3173413"/>
          <p14:tracePt t="70563" x="5048250" y="3187700"/>
          <p14:tracePt t="70587" x="5033963" y="3201988"/>
          <p14:tracePt t="70708" x="5033963" y="3214688"/>
          <p14:tracePt t="71451" x="5048250" y="3214688"/>
          <p14:tracePt t="71460" x="5060950" y="3228975"/>
          <p14:tracePt t="71467" x="5102225" y="3243263"/>
          <p14:tracePt t="71475" x="5130800" y="3243263"/>
          <p14:tracePt t="71513" x="5281613" y="3284538"/>
          <p14:tracePt t="71515" x="5310188" y="3284538"/>
          <p14:tracePt t="71536" x="5337175" y="3297238"/>
          <p14:tracePt t="71539" x="5392738" y="3311525"/>
          <p14:tracePt t="71547" x="5407025" y="3325813"/>
          <p14:tracePt t="71583" x="5419725" y="3325813"/>
          <p14:tracePt t="71595" x="5434013" y="3340100"/>
          <p14:tracePt t="71632" x="5448300" y="3352800"/>
          <p14:tracePt t="71647" x="5475288" y="3367088"/>
          <p14:tracePt t="71653" x="5489575" y="3367088"/>
          <p14:tracePt t="71658" x="5489575" y="3381375"/>
          <p14:tracePt t="71669" x="5502275" y="3381375"/>
          <p14:tracePt t="71674" x="5502275" y="3394075"/>
          <p14:tracePt t="71695" x="5516563" y="3408363"/>
          <p14:tracePt t="71827" x="5530850" y="3408363"/>
          <p14:tracePt t="71835" x="5530850" y="3422650"/>
          <p14:tracePt t="71851" x="5543550" y="3422650"/>
          <p14:tracePt t="71875" x="5543550" y="3435350"/>
          <p14:tracePt t="71904" x="5543550" y="3449638"/>
          <p14:tracePt t="71915" x="5543550" y="3463925"/>
          <p14:tracePt t="71934" x="5543550" y="3490913"/>
          <p14:tracePt t="71947" x="5530850" y="3490913"/>
          <p14:tracePt t="71971" x="5516563" y="3517900"/>
          <p14:tracePt t="71998" x="5502275" y="3532188"/>
          <p14:tracePt t="72027" x="5489575" y="3532188"/>
          <p14:tracePt t="72034" x="5475288" y="3546475"/>
          <p14:tracePt t="72059" x="5461000" y="3546475"/>
          <p14:tracePt t="72115" x="5448300" y="3560763"/>
          <p14:tracePt t="72141" x="5419725" y="3560763"/>
          <p14:tracePt t="72172" x="5407025" y="3546475"/>
          <p14:tracePt t="72173" x="5378450" y="3490913"/>
          <p14:tracePt t="72179" x="5351463" y="3476625"/>
          <p14:tracePt t="72187" x="5351463" y="3463925"/>
          <p14:tracePt t="72195" x="5337175" y="3435350"/>
          <p14:tracePt t="72203" x="5322888" y="3422650"/>
          <p14:tracePt t="72220" x="5322888" y="3394075"/>
          <p14:tracePt t="72252" x="5322888" y="3367088"/>
          <p14:tracePt t="72259" x="5337175" y="3352800"/>
          <p14:tracePt t="72267" x="5337175" y="3340100"/>
          <p14:tracePt t="72275" x="5351463" y="3340100"/>
          <p14:tracePt t="72283" x="5365750" y="3311525"/>
          <p14:tracePt t="72300" x="5392738" y="3311525"/>
          <p14:tracePt t="72317" x="5407025" y="3297238"/>
          <p14:tracePt t="72323" x="5419725" y="3297238"/>
          <p14:tracePt t="72331" x="5434013" y="3284538"/>
          <p14:tracePt t="72349" x="5475288" y="3284538"/>
          <p14:tracePt t="72365" x="5516563" y="3243263"/>
          <p14:tracePt t="72371" x="5543550" y="3214688"/>
          <p14:tracePt t="72379" x="5557838" y="3201988"/>
          <p14:tracePt t="72397" x="5599113" y="3201988"/>
          <p14:tracePt t="72413" x="5627688" y="3187700"/>
          <p14:tracePt t="72418" x="5640388" y="3173413"/>
          <p14:tracePt t="72427" x="5654675" y="3160713"/>
          <p14:tracePt t="72435" x="5668963" y="3160713"/>
          <p14:tracePt t="72443" x="5681663" y="3160713"/>
          <p14:tracePt t="72460" x="5695950" y="3160713"/>
          <p14:tracePt t="72476" x="5710238" y="3160713"/>
          <p14:tracePt t="72482" x="5722938" y="3160713"/>
          <p14:tracePt t="72491" x="5737225" y="3160713"/>
          <p14:tracePt t="72509" x="5778500" y="3160713"/>
          <p14:tracePt t="72525" x="5807075" y="3160713"/>
          <p14:tracePt t="72540" x="5848350" y="3160713"/>
          <p14:tracePt t="72547" x="5889625" y="3160713"/>
          <p14:tracePt t="72555" x="5916613" y="3160713"/>
          <p14:tracePt t="72563" x="5943600" y="3160713"/>
          <p14:tracePt t="72571" x="5972175" y="3160713"/>
          <p14:tracePt t="72588" x="6027738" y="3187700"/>
          <p14:tracePt t="72618" x="6054725" y="3187700"/>
          <p14:tracePt t="72621" x="6081713" y="3201988"/>
          <p14:tracePt t="72627" x="6096000" y="3201988"/>
          <p14:tracePt t="72635" x="6110288" y="3214688"/>
          <p14:tracePt t="72643" x="6122988" y="3228975"/>
          <p14:tracePt t="72668" x="6137275" y="3243263"/>
          <p14:tracePt t="72684" x="6151563" y="3284538"/>
          <p14:tracePt t="72691" x="6164263" y="3297238"/>
          <p14:tracePt t="72699" x="6164263" y="3311525"/>
          <p14:tracePt t="72716" x="6164263" y="3325813"/>
          <p14:tracePt t="72732" x="6164263" y="3352800"/>
          <p14:tracePt t="72747" x="6164263" y="3381375"/>
          <p14:tracePt t="72755" x="6151563" y="3408363"/>
          <p14:tracePt t="72763" x="6137275" y="3422650"/>
          <p14:tracePt t="72771" x="6137275" y="3435350"/>
          <p14:tracePt t="72795" x="6122988" y="3449638"/>
          <p14:tracePt t="72813" x="6110288" y="3463925"/>
          <p14:tracePt t="72843" x="6096000" y="3463925"/>
          <p14:tracePt t="72876" x="6096000" y="3476625"/>
          <p14:tracePt t="72908" x="6081713" y="3476625"/>
          <p14:tracePt t="73188" x="6081713" y="3490913"/>
          <p14:tracePt t="73196" x="6069013" y="3490913"/>
          <p14:tracePt t="73211" x="6069013" y="3476625"/>
          <p14:tracePt t="73229" x="6040438" y="3449638"/>
          <p14:tracePt t="73235" x="6040438" y="3435350"/>
          <p14:tracePt t="73243" x="6040438" y="3422650"/>
          <p14:tracePt t="73260" x="6040438" y="3408363"/>
          <p14:tracePt t="73419" x="6040438" y="3394075"/>
          <p14:tracePt t="73427" x="6040438" y="3381375"/>
          <p14:tracePt t="73435" x="6054725" y="3367088"/>
          <p14:tracePt t="73451" x="6069013" y="3352800"/>
          <p14:tracePt t="73468" x="6096000" y="3340100"/>
          <p14:tracePt t="73485" x="6122988" y="3311525"/>
          <p14:tracePt t="73491" x="6151563" y="3311525"/>
          <p14:tracePt t="73516" x="6178550" y="3297238"/>
          <p14:tracePt t="73522" x="6192838" y="3297238"/>
          <p14:tracePt t="73530" x="6219825" y="3284538"/>
          <p14:tracePt t="73539" x="6248400" y="3284538"/>
          <p14:tracePt t="73560" x="6289675" y="3270250"/>
          <p14:tracePt t="73563" x="6316663" y="3270250"/>
          <p14:tracePt t="73571" x="6330950" y="3270250"/>
          <p14:tracePt t="73592" x="6330950" y="3255963"/>
          <p14:tracePt t="73595" x="6357938" y="3255963"/>
          <p14:tracePt t="73628" x="6372225" y="3255963"/>
          <p14:tracePt t="73645" x="6413500" y="3243263"/>
          <p14:tracePt t="73673" x="6454775" y="3243263"/>
          <p14:tracePt t="73675" x="6469063" y="3243263"/>
          <p14:tracePt t="73683" x="6496050" y="3243263"/>
          <p14:tracePt t="73691" x="6523038" y="3243263"/>
          <p14:tracePt t="73699" x="6551613" y="3243263"/>
          <p14:tracePt t="73717" x="6634163" y="3270250"/>
          <p14:tracePt t="73734" x="6743700" y="3340100"/>
          <p14:tracePt t="73739" x="6772275" y="3340100"/>
          <p14:tracePt t="73747" x="6826250" y="3367088"/>
          <p14:tracePt t="73757" x="6869113" y="3381375"/>
          <p14:tracePt t="73782" x="6881813" y="3394075"/>
          <p14:tracePt t="73830" x="6910388" y="3394075"/>
          <p14:tracePt t="73847" x="6910388" y="3408363"/>
          <p14:tracePt t="73863" x="6910388" y="3435350"/>
          <p14:tracePt t="73868" x="6951663" y="3476625"/>
          <p14:tracePt t="73875" x="6964363" y="3505200"/>
          <p14:tracePt t="73910" x="6964363" y="3517900"/>
          <p14:tracePt t="73942" x="6964363" y="3532188"/>
          <p14:tracePt t="73947" x="6964363" y="3546475"/>
          <p14:tracePt t="73955" x="6964363" y="3560763"/>
          <p14:tracePt t="73973" x="6978650" y="3573463"/>
          <p14:tracePt t="73979" x="6978650" y="3587750"/>
          <p14:tracePt t="73986" x="6978650" y="3614738"/>
          <p14:tracePt t="74005" x="6978650" y="3629025"/>
          <p14:tracePt t="74019" x="6978650" y="3643313"/>
          <p14:tracePt t="74036" x="6978650" y="3670300"/>
          <p14:tracePt t="74043" x="6978650" y="3697288"/>
          <p14:tracePt t="74050" x="6964363" y="3697288"/>
          <p14:tracePt t="74068" x="6964363" y="3711575"/>
          <p14:tracePt t="74083" x="6964363" y="3740150"/>
          <p14:tracePt t="74163" x="6951663" y="3767138"/>
          <p14:tracePt t="74276" x="6937375" y="3752850"/>
          <p14:tracePt t="74283" x="6923088" y="3740150"/>
          <p14:tracePt t="74292" x="6923088" y="3697288"/>
          <p14:tracePt t="74299" x="6910388" y="3670300"/>
          <p14:tracePt t="74320" x="6881813" y="3614738"/>
          <p14:tracePt t="74349" x="6840538" y="3546475"/>
          <p14:tracePt t="74352" x="6799263" y="3505200"/>
          <p14:tracePt t="74357" x="6784975" y="3476625"/>
          <p14:tracePt t="74362" x="6772275" y="3449638"/>
          <p14:tracePt t="74372" x="6743700" y="3422650"/>
          <p14:tracePt t="74379" x="6731000" y="3394075"/>
          <p14:tracePt t="74399" x="6689725" y="3352800"/>
          <p14:tracePt t="74417" x="6661150" y="3325813"/>
          <p14:tracePt t="74422" x="6648450" y="3311525"/>
          <p14:tracePt t="74427" x="6634163" y="3297238"/>
          <p14:tracePt t="74447" x="6592888" y="3270250"/>
          <p14:tracePt t="74463" x="6537325" y="3255963"/>
          <p14:tracePt t="74469" x="6510338" y="3243263"/>
          <p14:tracePt t="74475" x="6481763" y="3243263"/>
          <p14:tracePt t="74496" x="6440488" y="3243263"/>
          <p14:tracePt t="74513" x="6384925" y="3243263"/>
          <p14:tracePt t="74515" x="6372225" y="3243263"/>
          <p14:tracePt t="74523" x="6343650" y="3243263"/>
          <p14:tracePt t="74543" x="6330950" y="3243263"/>
          <p14:tracePt t="74561" x="6302375" y="3243263"/>
          <p14:tracePt t="74579" x="6261100" y="3255963"/>
          <p14:tracePt t="74587" x="6248400" y="3270250"/>
          <p14:tracePt t="74597" x="6234113" y="3270250"/>
          <p14:tracePt t="74603" x="6207125" y="3270250"/>
          <p14:tracePt t="74623" x="6192838" y="3297238"/>
          <p14:tracePt t="74654" x="6164263" y="3297238"/>
          <p14:tracePt t="74655" x="6151563" y="3311525"/>
          <p14:tracePt t="74667" x="6137275" y="3311525"/>
          <p14:tracePt t="74676" x="6122988" y="3311525"/>
          <p14:tracePt t="74693" x="6110288" y="3340100"/>
          <p14:tracePt t="74699" x="6096000" y="3340100"/>
          <p14:tracePt t="74707" x="6096000" y="3352800"/>
          <p14:tracePt t="74735" x="6069013" y="3367088"/>
          <p14:tracePt t="74765" x="6069013" y="3381375"/>
          <p14:tracePt t="74860" x="6040438" y="3394075"/>
          <p14:tracePt t="74908" x="6027738" y="3394075"/>
          <p14:tracePt t="74939" x="5999163" y="3394075"/>
          <p14:tracePt t="74971" x="5972175" y="3394075"/>
          <p14:tracePt t="74979" x="5957888" y="3394075"/>
          <p14:tracePt t="74987" x="5943600" y="3394075"/>
          <p14:tracePt t="74995" x="5930900" y="3394075"/>
          <p14:tracePt t="75002" x="5916613" y="3394075"/>
          <p14:tracePt t="75021" x="5902325" y="3367088"/>
          <p14:tracePt t="75053" x="5834063" y="3325813"/>
          <p14:tracePt t="75058" x="5819775" y="3311525"/>
          <p14:tracePt t="75066" x="5819775" y="3297238"/>
          <p14:tracePt t="75075" x="5807075" y="3284538"/>
          <p14:tracePt t="75083" x="5792788" y="3284538"/>
          <p14:tracePt t="75103" x="5792788" y="3243263"/>
          <p14:tracePt t="75107" x="5778500" y="3243263"/>
          <p14:tracePt t="75114" x="5778500" y="3228975"/>
          <p14:tracePt t="75134" x="5778500" y="3201988"/>
          <p14:tracePt t="75138" x="5764213" y="3187700"/>
          <p14:tracePt t="75155" x="5764213" y="3173413"/>
          <p14:tracePt t="75179" x="5764213" y="3160713"/>
          <p14:tracePt t="75187" x="5764213" y="3146425"/>
          <p14:tracePt t="75194" x="5764213" y="3132138"/>
          <p14:tracePt t="75225" x="5751513" y="3117850"/>
          <p14:tracePt t="75236" x="5751513" y="3090863"/>
          <p14:tracePt t="75277" x="5751513" y="3076575"/>
          <p14:tracePt t="75292" x="5751513" y="3063875"/>
          <p14:tracePt t="75324" x="5751513" y="3049588"/>
          <p14:tracePt t="75341" x="5751513" y="3035300"/>
          <p14:tracePt t="75411" x="5751513" y="3022600"/>
          <p14:tracePt t="75515" x="5751513" y="3008313"/>
          <p14:tracePt t="75587" x="5751513" y="2994025"/>
          <p14:tracePt t="76155" x="5751513" y="2967038"/>
          <p14:tracePt t="76163" x="5764213" y="2967038"/>
          <p14:tracePt t="76185" x="5930900" y="3035300"/>
          <p14:tracePt t="76187" x="6027738" y="3063875"/>
          <p14:tracePt t="76195" x="6081713" y="3090863"/>
          <p14:tracePt t="76203" x="6122988" y="3105150"/>
          <p14:tracePt t="76211" x="6164263" y="3117850"/>
          <p14:tracePt t="76229" x="6248400" y="3160713"/>
          <p14:tracePt t="76246" x="6302375" y="3201988"/>
          <p14:tracePt t="76251" x="6330950" y="3214688"/>
          <p14:tracePt t="76259" x="6330950" y="3228975"/>
          <p14:tracePt t="76276" x="6357938" y="3243263"/>
          <p14:tracePt t="76323" x="6357938" y="3270250"/>
          <p14:tracePt t="76356" x="6357938" y="3297238"/>
          <p14:tracePt t="76385" x="6357938" y="3311525"/>
          <p14:tracePt t="76389" x="6343650" y="3325813"/>
          <p14:tracePt t="76420" x="6343650" y="3352800"/>
          <p14:tracePt t="76435" x="6316663" y="3352800"/>
          <p14:tracePt t="76443" x="6316663" y="3381375"/>
          <p14:tracePt t="76472" x="6302375" y="3394075"/>
          <p14:tracePt t="76483" x="6289675" y="3408363"/>
          <p14:tracePt t="76491" x="6289675" y="3422650"/>
          <p14:tracePt t="76499" x="6275388" y="3435350"/>
          <p14:tracePt t="76515" x="6261100" y="3449638"/>
          <p14:tracePt t="76531" x="6248400" y="3476625"/>
          <p14:tracePt t="76539" x="6234113" y="3490913"/>
          <p14:tracePt t="76547" x="6234113" y="3532188"/>
          <p14:tracePt t="76555" x="6219825" y="3532188"/>
          <p14:tracePt t="76575" x="6207125" y="3546475"/>
          <p14:tracePt t="76593" x="6207125" y="3573463"/>
          <p14:tracePt t="76595" x="6192838" y="3587750"/>
          <p14:tracePt t="76603" x="6192838" y="3602038"/>
          <p14:tracePt t="76624" x="6164263" y="3629025"/>
          <p14:tracePt t="76643" x="6164263" y="3643313"/>
          <p14:tracePt t="76672" x="6164263" y="3656013"/>
          <p14:tracePt t="76675" x="6137275" y="3670300"/>
          <p14:tracePt t="76693" x="6137275" y="3697288"/>
          <p14:tracePt t="76699" x="6122988" y="3697288"/>
          <p14:tracePt t="76707" x="6122988" y="3711575"/>
          <p14:tracePt t="76736" x="6110288" y="3752850"/>
          <p14:tracePt t="76747" x="6096000" y="3752850"/>
          <p14:tracePt t="77254" x="6081713" y="3752850"/>
          <p14:tracePt t="77271" x="6069013" y="3752850"/>
          <p14:tracePt t="77276" x="6054725" y="3740150"/>
          <p14:tracePt t="77307" x="6040438" y="3697288"/>
          <p14:tracePt t="77331" x="6013450" y="3697288"/>
          <p14:tracePt t="77363" x="6013450" y="3684588"/>
          <p14:tracePt t="77483" x="6013450" y="3697288"/>
          <p14:tracePt t="77499" x="6013450" y="3725863"/>
          <p14:tracePt t="77521" x="6013450" y="3740150"/>
          <p14:tracePt t="77537" x="6013450" y="3752850"/>
          <p14:tracePt t="77691" x="5999163" y="3767138"/>
          <p14:tracePt t="77707" x="5984875" y="3767138"/>
          <p14:tracePt t="77728" x="5972175" y="3711575"/>
          <p14:tracePt t="77744" x="5957888" y="3670300"/>
          <p14:tracePt t="77750" x="5943600" y="3670300"/>
          <p14:tracePt t="77754" x="5930900" y="3656013"/>
          <p14:tracePt t="77823" x="5902325" y="3656013"/>
          <p14:tracePt t="77844" x="5889625" y="3656013"/>
          <p14:tracePt t="77872" x="5875338" y="3684588"/>
          <p14:tracePt t="77888" x="5848350" y="3725863"/>
          <p14:tracePt t="77893" x="5848350" y="3752850"/>
          <p14:tracePt t="78019" x="5848350" y="3781425"/>
          <p14:tracePt t="78026" x="5819775" y="3781425"/>
          <p14:tracePt t="78052" x="5807075" y="3781425"/>
          <p14:tracePt t="78055" x="5792788" y="3781425"/>
          <p14:tracePt t="78059" x="5778500" y="3781425"/>
          <p14:tracePt t="78083" x="5751513" y="3781425"/>
          <p14:tracePt t="78868" x="5764213" y="3781425"/>
          <p14:tracePt t="78924" x="5778500" y="3781425"/>
          <p14:tracePt t="78987" x="5778500" y="3794125"/>
          <p14:tracePt t="79027" x="5807075" y="3794125"/>
          <p14:tracePt t="79069" x="5819775" y="3794125"/>
          <p14:tracePt t="79074" x="5819775" y="3781425"/>
          <p14:tracePt t="79099" x="5834063" y="3752850"/>
          <p14:tracePt t="79117" x="5848350" y="3752850"/>
          <p14:tracePt t="79134" x="5861050" y="3725863"/>
          <p14:tracePt t="79147" x="5875338" y="3697288"/>
          <p14:tracePt t="79197" x="5875338" y="3684588"/>
          <p14:tracePt t="79245" x="5875338" y="3656013"/>
          <p14:tracePt t="79807" x="5875338" y="3643313"/>
          <p14:tracePt t="79822" x="5861050" y="3629025"/>
          <p14:tracePt t="80067" x="5848350" y="3629025"/>
          <p14:tracePt t="80109" x="5807075" y="3629025"/>
          <p14:tracePt t="80115" x="5792788" y="3629025"/>
          <p14:tracePt t="80123" x="5737225" y="3614738"/>
          <p14:tracePt t="80131" x="5654675" y="3587750"/>
          <p14:tracePt t="80154" x="5502275" y="3546475"/>
          <p14:tracePt t="80185" x="5186363" y="3463925"/>
          <p14:tracePt t="80187" x="5130800" y="3435350"/>
          <p14:tracePt t="80195" x="5089525" y="3408363"/>
          <p14:tracePt t="80206" x="5075238" y="3394075"/>
          <p14:tracePt t="80223" x="5048250" y="3381375"/>
          <p14:tracePt t="80228" x="5033963" y="3367088"/>
          <p14:tracePt t="80264" x="5019675" y="3352800"/>
          <p14:tracePt t="80297" x="5006975" y="3340100"/>
          <p14:tracePt t="80299" x="5006975" y="3325813"/>
          <p14:tracePt t="80344" x="5006975" y="3311525"/>
          <p14:tracePt t="80376" x="5006975" y="3297238"/>
          <p14:tracePt t="80392" x="5006975" y="3284538"/>
          <p14:tracePt t="80411" x="5006975" y="3270250"/>
          <p14:tracePt t="80441" x="5006975" y="3255963"/>
          <p14:tracePt t="80458" x="5019675" y="3228975"/>
          <p14:tracePt t="80483" x="5033963" y="3201988"/>
          <p14:tracePt t="80537" x="5060950" y="3201988"/>
          <p14:tracePt t="80539" x="5089525" y="3201988"/>
          <p14:tracePt t="80547" x="5102225" y="3201988"/>
          <p14:tracePt t="80558" x="5116513" y="3201988"/>
          <p14:tracePt t="80563" x="5145088" y="3201988"/>
          <p14:tracePt t="80598" x="5227638" y="3201988"/>
          <p14:tracePt t="80602" x="5322888" y="3201988"/>
          <p14:tracePt t="80607" x="5365750" y="3201988"/>
          <p14:tracePt t="80625" x="5434013" y="3201988"/>
          <p14:tracePt t="80628" x="5461000" y="3201988"/>
          <p14:tracePt t="80648" x="5543550" y="3201988"/>
          <p14:tracePt t="80664" x="5599113" y="3201988"/>
          <p14:tracePt t="80668" x="5681663" y="3201988"/>
          <p14:tracePt t="80687" x="5764213" y="3187700"/>
          <p14:tracePt t="80691" x="5807075" y="3160713"/>
          <p14:tracePt t="80714" x="5902325" y="3132138"/>
          <p14:tracePt t="80716" x="5943600" y="3117850"/>
          <p14:tracePt t="80723" x="5972175" y="3105150"/>
          <p14:tracePt t="80746" x="6013450" y="3105150"/>
          <p14:tracePt t="80755" x="6054725" y="3090863"/>
          <p14:tracePt t="80777" x="6069013" y="3076575"/>
          <p14:tracePt t="80794" x="6096000" y="3076575"/>
          <p14:tracePt t="80795" x="6110288" y="3076575"/>
          <p14:tracePt t="80803" x="6137275" y="3076575"/>
          <p14:tracePt t="80815" x="6164263" y="3076575"/>
          <p14:tracePt t="80819" x="6207125" y="3076575"/>
          <p14:tracePt t="80841" x="6261100" y="3076575"/>
          <p14:tracePt t="80857" x="6289675" y="3076575"/>
          <p14:tracePt t="80860" x="6357938" y="3076575"/>
          <p14:tracePt t="80878" x="6384925" y="3076575"/>
          <p14:tracePt t="80883" x="6413500" y="3076575"/>
          <p14:tracePt t="80905" x="6454775" y="3076575"/>
          <p14:tracePt t="80907" x="6469063" y="3076575"/>
          <p14:tracePt t="80928" x="6481763" y="3076575"/>
          <p14:tracePt t="80931" x="6496050" y="3076575"/>
          <p14:tracePt t="80954" x="6523038" y="3076575"/>
          <p14:tracePt t="80987" x="6537325" y="3063875"/>
          <p14:tracePt t="81035" x="6537325" y="3049588"/>
          <p14:tracePt t="81051" x="6537325" y="3022600"/>
          <p14:tracePt t="81058" x="6523038" y="3022600"/>
          <p14:tracePt t="81066" x="6510338" y="3022600"/>
          <p14:tracePt t="81074" x="6496050" y="3022600"/>
          <p14:tracePt t="81087" x="6469063" y="3008313"/>
          <p14:tracePt t="81091" x="6427788" y="2994025"/>
          <p14:tracePt t="81113" x="6330950" y="2994025"/>
          <p14:tracePt t="81115" x="6275388" y="2994025"/>
          <p14:tracePt t="81122" x="6234113" y="2994025"/>
          <p14:tracePt t="81145" x="6137275" y="2994025"/>
          <p14:tracePt t="81147" x="6081713" y="2994025"/>
          <p14:tracePt t="81154" x="6054725" y="2994025"/>
          <p14:tracePt t="81176" x="5999163" y="2994025"/>
          <p14:tracePt t="81194" x="5957888" y="2994025"/>
          <p14:tracePt t="81195" x="5943600" y="2994025"/>
          <p14:tracePt t="81202" x="5930900" y="2994025"/>
          <p14:tracePt t="81225" x="5889625" y="2994025"/>
          <p14:tracePt t="81227" x="5848350" y="2994025"/>
          <p14:tracePt t="81234" x="5834063" y="2994025"/>
          <p14:tracePt t="81255" x="5792788" y="3022600"/>
          <p14:tracePt t="81273" x="5751513" y="3035300"/>
          <p14:tracePt t="81276" x="5737225" y="3035300"/>
          <p14:tracePt t="81282" x="5710238" y="3035300"/>
          <p14:tracePt t="81305" x="5681663" y="3049588"/>
          <p14:tracePt t="81322" x="5668963" y="3049588"/>
          <p14:tracePt t="81330" x="5654675" y="3049588"/>
          <p14:tracePt t="81355" x="5640388" y="3049588"/>
          <p14:tracePt t="81384" x="5627688" y="3049588"/>
          <p14:tracePt t="81414" x="5613400" y="3049588"/>
          <p14:tracePt t="81447" x="5586413" y="3049588"/>
          <p14:tracePt t="81475" x="5572125" y="3049588"/>
          <p14:tracePt t="81494" x="5557838" y="3049588"/>
          <p14:tracePt t="81512" x="5530850" y="3049588"/>
          <p14:tracePt t="81522" x="5516563" y="3049588"/>
          <p14:tracePt t="81532" x="5502275" y="3049588"/>
          <p14:tracePt t="81538" x="5489575" y="3049588"/>
          <p14:tracePt t="81575" x="5461000" y="3049588"/>
          <p14:tracePt t="81755" x="5475288" y="3049588"/>
          <p14:tracePt t="81763" x="5489575" y="3063875"/>
          <p14:tracePt t="81771" x="5502275" y="3063875"/>
          <p14:tracePt t="81779" x="5516563" y="3063875"/>
          <p14:tracePt t="81796" x="5572125" y="3076575"/>
          <p14:tracePt t="81814" x="5613400" y="3090863"/>
          <p14:tracePt t="81820" x="5654675" y="3105150"/>
          <p14:tracePt t="81827" x="5668963" y="3105150"/>
          <p14:tracePt t="81844" x="5710238" y="3105150"/>
          <p14:tracePt t="81863" x="5722938" y="3105150"/>
          <p14:tracePt t="81867" x="5737225" y="3105150"/>
          <p14:tracePt t="81874" x="5751513" y="3105150"/>
          <p14:tracePt t="81909" x="5778500" y="3105150"/>
          <p14:tracePt t="81913" x="5819775" y="3105150"/>
          <p14:tracePt t="81915" x="5848350" y="3105150"/>
          <p14:tracePt t="81922" x="5861050" y="3105150"/>
          <p14:tracePt t="81943" x="5902325" y="3105150"/>
          <p14:tracePt t="81946" x="5930900" y="3105150"/>
          <p14:tracePt t="81954" x="5957888" y="3105150"/>
          <p14:tracePt t="81975" x="5999163" y="3105150"/>
          <p14:tracePt t="81978" x="6013450" y="3105150"/>
          <p14:tracePt t="81986" x="6027738" y="3105150"/>
          <p14:tracePt t="82007" x="6054725" y="3105150"/>
          <p14:tracePt t="82024" x="6081713" y="3105150"/>
          <p14:tracePt t="82034" x="6096000" y="3105150"/>
          <p14:tracePt t="82057" x="6122988" y="3105150"/>
          <p14:tracePt t="82067" x="6137275" y="3105150"/>
          <p14:tracePt t="82227" x="6151563" y="3117850"/>
          <p14:tracePt t="82252" x="6137275" y="3117850"/>
          <p14:tracePt t="82276" x="6110288" y="3117850"/>
          <p14:tracePt t="82293" x="6054725" y="3117850"/>
          <p14:tracePt t="82299" x="6027738" y="3117850"/>
          <p14:tracePt t="82324" x="5984875" y="3117850"/>
          <p14:tracePt t="82342" x="5957888" y="3117850"/>
          <p14:tracePt t="82361" x="5916613" y="3117850"/>
          <p14:tracePt t="82364" x="5889625" y="3117850"/>
          <p14:tracePt t="82370" x="5875338" y="3117850"/>
          <p14:tracePt t="82389" x="5819775" y="3117850"/>
          <p14:tracePt t="82406" x="5792788" y="3117850"/>
          <p14:tracePt t="82411" x="5764213" y="3117850"/>
          <p14:tracePt t="82418" x="5737225" y="3117850"/>
          <p14:tracePt t="82437" x="5681663" y="3117850"/>
          <p14:tracePt t="82454" x="5613400" y="3117850"/>
          <p14:tracePt t="82458" x="5572125" y="3117850"/>
          <p14:tracePt t="82466" x="5543550" y="3117850"/>
          <p14:tracePt t="82485" x="5502275" y="3117850"/>
          <p14:tracePt t="82491" x="5489575" y="3117850"/>
          <p14:tracePt t="82499" x="5475288" y="3117850"/>
          <p14:tracePt t="82517" x="5434013" y="3117850"/>
          <p14:tracePt t="82603" x="5419725" y="3117850"/>
          <p14:tracePt t="82627" x="5407025" y="3132138"/>
          <p14:tracePt t="82644" x="5407025" y="3146425"/>
          <p14:tracePt t="82651" x="5407025" y="3160713"/>
          <p14:tracePt t="82692" x="5392738" y="3187700"/>
          <p14:tracePt t="82723" x="5378450" y="3187700"/>
          <p14:tracePt t="82730" x="5378450" y="3201988"/>
          <p14:tracePt t="82747" x="5351463" y="3201988"/>
          <p14:tracePt t="82772" x="5337175" y="3201988"/>
          <p14:tracePt t="82802" x="5295900" y="3201988"/>
          <p14:tracePt t="82804" x="5213350" y="3201988"/>
          <p14:tracePt t="82810" x="5172075" y="3201988"/>
          <p14:tracePt t="82818" x="5130800" y="3201988"/>
          <p14:tracePt t="82827" x="5089525" y="3201988"/>
          <p14:tracePt t="82834" x="5048250" y="3201988"/>
          <p14:tracePt t="82852" x="4951413" y="3201988"/>
          <p14:tracePt t="82881" x="4910138" y="3201988"/>
          <p14:tracePt t="82885" x="4881563" y="3201988"/>
          <p14:tracePt t="82891" x="4868863" y="3201988"/>
          <p14:tracePt t="82898" x="4854575" y="3201988"/>
          <p14:tracePt t="82907" x="4840288" y="3201988"/>
          <p14:tracePt t="82914" x="4827588" y="3201988"/>
          <p14:tracePt t="82932" x="4813300" y="3201988"/>
          <p14:tracePt t="82962" x="4757738" y="3201988"/>
          <p14:tracePt t="82978" x="4745038" y="3201988"/>
          <p14:tracePt t="82987" x="4730750" y="3201988"/>
          <p14:tracePt t="82994" x="4716463" y="3214688"/>
          <p14:tracePt t="83012" x="4689475" y="3228975"/>
          <p14:tracePt t="83029" x="4660900" y="3228975"/>
          <p14:tracePt t="83061" x="4633913" y="3228975"/>
          <p14:tracePt t="83066" x="4619625" y="3228975"/>
          <p14:tracePt t="83074" x="4592638" y="3228975"/>
          <p14:tracePt t="83095" x="4483100" y="3228975"/>
          <p14:tracePt t="83099" x="4413250" y="3228975"/>
          <p14:tracePt t="83107" x="4357688" y="3228975"/>
          <p14:tracePt t="83124" x="4178300" y="3228975"/>
          <p14:tracePt t="83131" x="4124325" y="3228975"/>
          <p14:tracePt t="83138" x="4054475" y="3214688"/>
          <p14:tracePt t="83157" x="3916363" y="3201988"/>
          <p14:tracePt t="83173" x="3833813" y="3201988"/>
          <p14:tracePt t="83179" x="3792538" y="3201988"/>
          <p14:tracePt t="83186" x="3765550" y="3201988"/>
          <p14:tracePt t="83204" x="3724275" y="3201988"/>
          <p14:tracePt t="83211" x="3709988" y="3201988"/>
          <p14:tracePt t="83236" x="3683000" y="3201988"/>
          <p14:tracePt t="83253" x="3613150" y="3243263"/>
          <p14:tracePt t="83259" x="3586163" y="3243263"/>
          <p14:tracePt t="83267" x="3571875" y="3243263"/>
          <p14:tracePt t="83274" x="3530600" y="3255963"/>
          <p14:tracePt t="83282" x="3475038" y="3270250"/>
          <p14:tracePt t="83296" x="3421063" y="3284538"/>
          <p14:tracePt t="83313" x="3324225" y="3284538"/>
          <p14:tracePt t="83315" x="3268663" y="3297238"/>
          <p14:tracePt t="83324" x="3241675" y="3325813"/>
          <p14:tracePt t="83330" x="3200400" y="3340100"/>
          <p14:tracePt t="83346" x="3159125" y="3340100"/>
          <p14:tracePt t="83362" x="3006725" y="3352800"/>
          <p14:tracePt t="83364" x="2936875" y="3367088"/>
          <p14:tracePt t="83371" x="2868613" y="3381375"/>
          <p14:tracePt t="83379" x="2813050" y="3394075"/>
          <p14:tracePt t="83387" x="2771775" y="3394075"/>
          <p14:tracePt t="83407" x="2674938" y="3394075"/>
          <p14:tracePt t="83410" x="2620963" y="3394075"/>
          <p14:tracePt t="83426" x="2538413" y="3394075"/>
          <p14:tracePt t="83435" x="2509838" y="3394075"/>
          <p14:tracePt t="83455" x="2482850" y="3394075"/>
          <p14:tracePt t="83472" x="2454275" y="3394075"/>
          <p14:tracePt t="83475" x="2386013" y="3408363"/>
          <p14:tracePt t="83493" x="2371725" y="3422650"/>
          <p14:tracePt t="83499" x="2344738" y="3435350"/>
          <p14:tracePt t="83520" x="2330450" y="3435350"/>
          <p14:tracePt t="83523" x="2317750" y="3435350"/>
          <p14:tracePt t="83542" x="2289175" y="3449638"/>
          <p14:tracePt t="83585" x="2262188" y="3449638"/>
          <p14:tracePt t="83587" x="2262188" y="3463925"/>
          <p14:tracePt t="83595" x="2247900" y="3463925"/>
          <p14:tracePt t="83611" x="2233613" y="3463925"/>
          <p14:tracePt t="83632" x="2220913" y="3476625"/>
          <p14:tracePt t="83649" x="2206625" y="3490913"/>
          <p14:tracePt t="83675" x="2206625" y="3505200"/>
          <p14:tracePt t="83957" x="2220913" y="3505200"/>
          <p14:tracePt t="83964" x="2233613" y="3505200"/>
          <p14:tracePt t="83981" x="2262188" y="3505200"/>
          <p14:tracePt t="84004" x="2274888" y="3505200"/>
          <p14:tracePt t="84033" x="2303463" y="3505200"/>
          <p14:tracePt t="84035" x="2330450" y="3490913"/>
          <p14:tracePt t="84042" x="2344738" y="3490913"/>
          <p14:tracePt t="84064" x="2386013" y="3490913"/>
          <p14:tracePt t="84067" x="2413000" y="3476625"/>
          <p14:tracePt t="84075" x="2441575" y="3463925"/>
          <p14:tracePt t="84100" x="2524125" y="3463925"/>
          <p14:tracePt t="84107" x="2551113" y="3463925"/>
          <p14:tracePt t="84128" x="2606675" y="3449638"/>
          <p14:tracePt t="84144" x="2633663" y="3449638"/>
          <p14:tracePt t="84151" x="2647950" y="3449638"/>
          <p14:tracePt t="84154" x="2662238" y="3449638"/>
          <p14:tracePt t="84175" x="2703513" y="3449638"/>
          <p14:tracePt t="84192" x="2730500" y="3449638"/>
          <p14:tracePt t="84195" x="2744788" y="3435350"/>
          <p14:tracePt t="84202" x="2759075" y="3435350"/>
          <p14:tracePt t="84224" x="2786063" y="3422650"/>
          <p14:tracePt t="84272" x="2800350" y="3408363"/>
          <p14:tracePt t="84667" x="2813050" y="3408363"/>
          <p14:tracePt t="84678" x="2827338" y="3408363"/>
          <p14:tracePt t="84684" x="2841625" y="3408363"/>
          <p14:tracePt t="84694" x="2868613" y="3408363"/>
          <p14:tracePt t="84699" x="2882900" y="3408363"/>
          <p14:tracePt t="84724" x="2909888" y="3408363"/>
          <p14:tracePt t="84731" x="2909888" y="3422650"/>
          <p14:tracePt t="84755" x="2924175" y="3422650"/>
          <p14:tracePt t="84783" x="2936875" y="3422650"/>
          <p14:tracePt t="84803" x="2951163" y="3422650"/>
          <p14:tracePt t="84832" x="2965450" y="3435350"/>
          <p14:tracePt t="84861" x="2979738" y="3435350"/>
          <p14:tracePt t="84864" x="2992438" y="3435350"/>
          <p14:tracePt t="84869" x="3006725" y="3435350"/>
          <p14:tracePt t="84874" x="3021013" y="3435350"/>
          <p14:tracePt t="84891" x="3033713" y="3435350"/>
          <p14:tracePt t="84911" x="3062288" y="3435350"/>
          <p14:tracePt t="84943" x="3074988" y="3435350"/>
          <p14:tracePt t="84955" x="3089275" y="3435350"/>
          <p14:tracePt t="85022" x="3116263" y="3435350"/>
          <p14:tracePt t="85069" x="3130550" y="3435350"/>
          <p14:tracePt t="85099" x="3130550" y="3449638"/>
          <p14:tracePt t="85134" x="3144838" y="3449638"/>
          <p14:tracePt t="85235" x="3159125" y="3449638"/>
          <p14:tracePt t="85276" x="3171825" y="3463925"/>
          <p14:tracePt t="85323" x="3186113" y="3463925"/>
          <p14:tracePt t="85347" x="3200400" y="3463925"/>
          <p14:tracePt t="85372" x="3213100" y="3463925"/>
          <p14:tracePt t="85389" x="3227388" y="3463925"/>
          <p14:tracePt t="85402" x="3241675" y="3463925"/>
          <p14:tracePt t="85411" x="3254375" y="3463925"/>
          <p14:tracePt t="85453" x="3282950" y="3463925"/>
          <p14:tracePt t="85484" x="3324225" y="3449638"/>
          <p14:tracePt t="85491" x="3324225" y="3435350"/>
          <p14:tracePt t="85516" x="3336925" y="3435350"/>
          <p14:tracePt t="85539" x="3351213" y="3422650"/>
          <p14:tracePt t="85546" x="3365500" y="3408363"/>
          <p14:tracePt t="85580" x="3406775" y="3408363"/>
          <p14:tracePt t="85593" x="3433763" y="3408363"/>
          <p14:tracePt t="85596" x="3462338" y="3408363"/>
          <p14:tracePt t="85602" x="3503613" y="3394075"/>
          <p14:tracePt t="85610" x="3557588" y="3367088"/>
          <p14:tracePt t="85619" x="3600450" y="3367088"/>
          <p14:tracePt t="85640" x="3627438" y="3367088"/>
          <p14:tracePt t="85644" x="3695700" y="3311525"/>
          <p14:tracePt t="85661" x="3778250" y="3297238"/>
          <p14:tracePt t="85667" x="3806825" y="3270250"/>
          <p14:tracePt t="85674" x="3821113" y="3270250"/>
          <p14:tracePt t="85689" x="3833813" y="3270250"/>
          <p14:tracePt t="85693" x="3862388" y="3243263"/>
          <p14:tracePt t="85698" x="3875088" y="3243263"/>
          <p14:tracePt t="85706" x="3903663" y="3214688"/>
          <p14:tracePt t="85723" x="3944938" y="3201988"/>
          <p14:tracePt t="85725" x="3957638" y="3187700"/>
          <p14:tracePt t="85731" x="3986213" y="3173413"/>
          <p14:tracePt t="85738" x="4027488" y="3160713"/>
          <p14:tracePt t="85756" x="4041775" y="3132138"/>
          <p14:tracePt t="85763" x="4068763" y="3132138"/>
          <p14:tracePt t="85771" x="4083050" y="3132138"/>
          <p14:tracePt t="85802" x="4110038" y="3117850"/>
          <p14:tracePt t="85832" x="4124325" y="3105150"/>
          <p14:tracePt t="85971" x="4137025" y="3105150"/>
          <p14:tracePt t="85979" x="4151313" y="3105150"/>
          <p14:tracePt t="86000" x="4165600" y="3105150"/>
          <p14:tracePt t="86003" x="4192588" y="3105150"/>
          <p14:tracePt t="86011" x="4206875" y="3105150"/>
          <p14:tracePt t="86027" x="4275138" y="3117850"/>
          <p14:tracePt t="86035" x="4303713" y="3132138"/>
          <p14:tracePt t="86042" x="4316413" y="3146425"/>
          <p14:tracePt t="86059" x="4344988" y="3146425"/>
          <p14:tracePt t="86075" x="4413250" y="3187700"/>
          <p14:tracePt t="86083" x="4427538" y="3201988"/>
          <p14:tracePt t="86091" x="4440238" y="3214688"/>
          <p14:tracePt t="86099" x="4440238" y="3228975"/>
          <p14:tracePt t="86139" x="4454525" y="3228975"/>
          <p14:tracePt t="86140" x="4454525" y="3243263"/>
          <p14:tracePt t="86146" x="4468813" y="3255963"/>
          <p14:tracePt t="86171" x="4483100" y="3270250"/>
          <p14:tracePt t="86235" x="4483100" y="3297238"/>
          <p14:tracePt t="86242" x="4495800" y="3297238"/>
          <p14:tracePt t="86559" x="4495800" y="3311525"/>
          <p14:tracePt t="86577" x="4510088" y="3311525"/>
          <p14:tracePt t="86608" x="4524375" y="3311525"/>
          <p14:tracePt t="86611" x="4537075" y="3325813"/>
          <p14:tracePt t="86635" x="4551363" y="3340100"/>
          <p14:tracePt t="86715" x="4565650" y="3352800"/>
          <p14:tracePt t="86754" x="4578350" y="3352800"/>
          <p14:tracePt t="86818" x="4578350" y="3367088"/>
          <p14:tracePt t="86871" x="4592638" y="3367088"/>
          <p14:tracePt t="86947" x="4619625" y="3367088"/>
          <p14:tracePt t="87164" x="4619625" y="3394075"/>
          <p14:tracePt t="87187" x="4619625" y="3408363"/>
          <p14:tracePt t="87206" x="4619625" y="3422650"/>
          <p14:tracePt t="87224" x="4619625" y="3435350"/>
          <p14:tracePt t="87230" x="4619625" y="3449638"/>
          <p14:tracePt t="87256" x="4633913" y="3463925"/>
          <p14:tracePt t="87259" x="4648200" y="3476625"/>
          <p14:tracePt t="87291" x="4648200" y="3490913"/>
          <p14:tracePt t="87524" x="4660900" y="3490913"/>
          <p14:tracePt t="87558" x="4675188" y="3490913"/>
          <p14:tracePt t="87564" x="4689475" y="3490913"/>
          <p14:tracePt t="87571" x="4703763" y="3490913"/>
          <p14:tracePt t="87580" x="4716463" y="3490913"/>
          <p14:tracePt t="87587" x="4730750" y="3490913"/>
          <p14:tracePt t="87607" x="4745038" y="3490913"/>
          <p14:tracePt t="87875" x="4772025" y="3490913"/>
          <p14:tracePt t="87909" x="4799013" y="3490913"/>
          <p14:tracePt t="87915" x="4813300" y="3505200"/>
          <p14:tracePt t="87958" x="4827588" y="3505200"/>
          <p14:tracePt t="87975" x="4854575" y="3532188"/>
          <p14:tracePt t="87980" x="4868863" y="3546475"/>
          <p14:tracePt t="87986" x="4895850" y="3560763"/>
          <p14:tracePt t="87994" x="4910138" y="3573463"/>
          <p14:tracePt t="88022" x="4924425" y="3573463"/>
          <p14:tracePt t="88054" x="4937125" y="3587750"/>
          <p14:tracePt t="88059" x="4951413" y="3587750"/>
          <p14:tracePt t="88075" x="4965700" y="3587750"/>
          <p14:tracePt t="88083" x="4978400" y="3587750"/>
          <p14:tracePt t="88099" x="5006975" y="3587750"/>
          <p14:tracePt t="88116" x="5006975" y="3602038"/>
          <p14:tracePt t="88132" x="5033963" y="3602038"/>
          <p14:tracePt t="88187" x="5048250" y="3602038"/>
          <p14:tracePt t="88194" x="5060950" y="3602038"/>
          <p14:tracePt t="88213" x="5075238" y="3602038"/>
          <p14:tracePt t="88244" x="5102225" y="3602038"/>
          <p14:tracePt t="89067" x="5102225" y="3614738"/>
          <p14:tracePt t="89131" x="5116513" y="3629025"/>
          <p14:tracePt t="89147" x="5130800" y="3629025"/>
          <p14:tracePt t="89179" x="5145088" y="3629025"/>
          <p14:tracePt t="89186" x="5157788" y="3614738"/>
          <p14:tracePt t="89272" x="5172075" y="3614738"/>
          <p14:tracePt t="89291" x="5172075" y="3602038"/>
          <p14:tracePt t="89307" x="5186363" y="3602038"/>
          <p14:tracePt t="89314" x="5199063" y="3602038"/>
          <p14:tracePt t="89334" x="5213350" y="3587750"/>
          <p14:tracePt t="89352" x="5227638" y="3587750"/>
          <p14:tracePt t="89384" x="5254625" y="3573463"/>
          <p14:tracePt t="89387" x="5268913" y="3560763"/>
          <p14:tracePt t="89394" x="5281613" y="3560763"/>
          <p14:tracePt t="89417" x="5310188" y="3532188"/>
          <p14:tracePt t="89434" x="5365750" y="3505200"/>
          <p14:tracePt t="89442" x="5378450" y="3505200"/>
          <p14:tracePt t="89466" x="5502275" y="3463925"/>
          <p14:tracePt t="89474" x="5557838" y="3463925"/>
          <p14:tracePt t="89495" x="5654675" y="3435350"/>
          <p14:tracePt t="89513" x="5751513" y="3435350"/>
          <p14:tracePt t="89515" x="5807075" y="3435350"/>
          <p14:tracePt t="89522" x="5834063" y="3435350"/>
          <p14:tracePt t="89544" x="5889625" y="3435350"/>
          <p14:tracePt t="89548" x="5916613" y="3435350"/>
          <p14:tracePt t="89554" x="5930900" y="3435350"/>
          <p14:tracePt t="89576" x="5957888" y="3435350"/>
          <p14:tracePt t="89593" x="5984875" y="3435350"/>
          <p14:tracePt t="89595" x="5999163" y="3435350"/>
          <p14:tracePt t="89602" x="6027738" y="3435350"/>
          <p14:tracePt t="89625" x="6096000" y="3435350"/>
          <p14:tracePt t="89627" x="6122988" y="3435350"/>
          <p14:tracePt t="89634" x="6192838" y="3422650"/>
          <p14:tracePt t="89656" x="6302375" y="3408363"/>
          <p14:tracePt t="89674" x="6399213" y="3394075"/>
          <p14:tracePt t="89676" x="6427788" y="3394075"/>
          <p14:tracePt t="89682" x="6454775" y="3394075"/>
          <p14:tracePt t="89705" x="6496050" y="3394075"/>
          <p14:tracePt t="89710" x="6523038" y="3394075"/>
          <p14:tracePt t="89754" x="6537325" y="3394075"/>
          <p14:tracePt t="89875" x="6551613" y="3394075"/>
          <p14:tracePt t="89884" x="6564313" y="3394075"/>
          <p14:tracePt t="89912" x="6634163" y="3408363"/>
          <p14:tracePt t="89928" x="6702425" y="3449638"/>
          <p14:tracePt t="89933" x="6757988" y="3476625"/>
          <p14:tracePt t="89938" x="6826250" y="3490913"/>
          <p14:tracePt t="89948" x="6881813" y="3505200"/>
          <p14:tracePt t="89954" x="6923088" y="3517900"/>
          <p14:tracePt t="89975" x="7034213" y="3546475"/>
          <p14:tracePt t="89992" x="7116763" y="3602038"/>
          <p14:tracePt t="89998" x="7143750" y="3602038"/>
          <p14:tracePt t="90123" x="7143750" y="3629025"/>
          <p14:tracePt t="90140" x="7143750" y="3643313"/>
          <p14:tracePt t="90146" x="7143750" y="3656013"/>
          <p14:tracePt t="90165" x="7143750" y="3684588"/>
          <p14:tracePt t="90184" x="7116763" y="3711575"/>
          <p14:tracePt t="90668" x="7116763" y="3725863"/>
          <p14:tracePt t="90692" x="7089775" y="3725863"/>
          <p14:tracePt t="90717" x="7075488" y="3697288"/>
          <p14:tracePt t="90731" x="7061200" y="3684588"/>
          <p14:tracePt t="90738" x="7046913" y="3670300"/>
          <p14:tracePt t="90746" x="7046913" y="3643313"/>
          <p14:tracePt t="90764" x="7034213" y="3643313"/>
          <p14:tracePt t="90766" x="7034213" y="3614738"/>
          <p14:tracePt t="90771" x="7019925" y="3602038"/>
          <p14:tracePt t="90791" x="7005638" y="3560763"/>
          <p14:tracePt t="90808" x="6978650" y="3532188"/>
          <p14:tracePt t="90812" x="6951663" y="3517900"/>
          <p14:tracePt t="90818" x="6937375" y="3505200"/>
          <p14:tracePt t="90836" x="6896100" y="3476625"/>
          <p14:tracePt t="90855" x="6896100" y="3449638"/>
          <p14:tracePt t="90870" x="6869113" y="3422650"/>
          <p14:tracePt t="90876" x="6869113" y="3408363"/>
          <p14:tracePt t="90882" x="6869113" y="3381375"/>
          <p14:tracePt t="90891" x="6854825" y="3381375"/>
          <p14:tracePt t="90898" x="6854825" y="3367088"/>
          <p14:tracePt t="90917" x="6854825" y="3352800"/>
          <p14:tracePt t="90935" x="6854825" y="3325813"/>
          <p14:tracePt t="90950" x="6854825" y="3297238"/>
          <p14:tracePt t="90956" x="6854825" y="3284538"/>
          <p14:tracePt t="90962" x="6854825" y="3270250"/>
          <p14:tracePt t="90971" x="6869113" y="3255963"/>
          <p14:tracePt t="90997" x="6869113" y="3243263"/>
          <p14:tracePt t="91028" x="6869113" y="3228975"/>
          <p14:tracePt t="91031" x="6869113" y="3214688"/>
          <p14:tracePt t="91036" x="6869113" y="3201988"/>
          <p14:tracePt t="91043" x="6869113" y="3187700"/>
          <p14:tracePt t="91051" x="6869113" y="3173413"/>
          <p14:tracePt t="91059" x="6869113" y="3160713"/>
          <p14:tracePt t="91079" x="6840538" y="3146425"/>
          <p14:tracePt t="91083" x="6840538" y="3132138"/>
          <p14:tracePt t="91091" x="6826250" y="3132138"/>
          <p14:tracePt t="91112" x="6826250" y="3105150"/>
          <p14:tracePt t="91115" x="6799263" y="3090863"/>
          <p14:tracePt t="91122" x="6799263" y="3076575"/>
          <p14:tracePt t="91144" x="6784975" y="3049588"/>
          <p14:tracePt t="91147" x="6772275" y="3049588"/>
          <p14:tracePt t="91155" x="6757988" y="3049588"/>
          <p14:tracePt t="91175" x="6702425" y="2994025"/>
          <p14:tracePt t="91179" x="6675438" y="2981325"/>
          <p14:tracePt t="91187" x="6648450" y="2967038"/>
          <p14:tracePt t="91208" x="6619875" y="2952750"/>
          <p14:tracePt t="91211" x="6592888" y="2938463"/>
          <p14:tracePt t="91303" x="6578600" y="2938463"/>
          <p14:tracePt t="91314" x="6564313" y="2952750"/>
          <p14:tracePt t="91330" x="6564313" y="2967038"/>
          <p14:tracePt t="91380" x="6564313" y="2981325"/>
          <p14:tracePt t="91403" x="6564313" y="2994025"/>
          <p14:tracePt t="91444" x="6551613" y="3022600"/>
          <p14:tracePt t="91452" x="6537325" y="3022600"/>
          <p14:tracePt t="91458" x="6537325" y="3035300"/>
          <p14:tracePt t="91467" x="6523038" y="3049588"/>
          <p14:tracePt t="91474" x="6523038" y="3063875"/>
          <p14:tracePt t="91482" x="6510338" y="3076575"/>
          <p14:tracePt t="91490" x="6510338" y="3090863"/>
          <p14:tracePt t="91509" x="6510338" y="3105150"/>
          <p14:tracePt t="91523" x="6510338" y="3117850"/>
          <p14:tracePt t="91547" x="6510338" y="3132138"/>
          <p14:tracePt t="91571" x="6510338" y="3146425"/>
          <p14:tracePt t="91621" x="6523038" y="3146425"/>
          <p14:tracePt t="91659" x="6551613" y="3146425"/>
          <p14:tracePt t="91683" x="6551613" y="3132138"/>
          <p14:tracePt t="91964" x="6564313" y="3132138"/>
          <p14:tracePt t="92507" x="6564313" y="3117850"/>
          <p14:tracePt t="92534" x="6537325" y="3117850"/>
          <p14:tracePt t="92538" x="6537325" y="3132138"/>
          <p14:tracePt t="92555" x="6510338" y="3132138"/>
          <p14:tracePt t="92623" x="6496050" y="3146425"/>
          <p14:tracePt t="92627" x="6469063" y="3146425"/>
          <p14:tracePt t="92646" x="6454775" y="3146425"/>
          <p14:tracePt t="92651" x="6440488" y="3146425"/>
          <p14:tracePt t="92659" x="6427788" y="3146425"/>
          <p14:tracePt t="92667" x="6399213" y="3146425"/>
          <p14:tracePt t="92688" x="6343650" y="3146425"/>
          <p14:tracePt t="92718" x="6248400" y="3146425"/>
          <p14:tracePt t="92727" x="6207125" y="3160713"/>
          <p14:tracePt t="92731" x="6192838" y="3160713"/>
          <p14:tracePt t="92741" x="6164263" y="3173413"/>
          <p14:tracePt t="92747" x="6137275" y="3173413"/>
          <p14:tracePt t="92767" x="6069013" y="3173413"/>
          <p14:tracePt t="92785" x="5972175" y="3201988"/>
          <p14:tracePt t="92786" x="5930900" y="3201988"/>
          <p14:tracePt t="92795" x="5861050" y="3201988"/>
          <p14:tracePt t="92830" x="5681663" y="3201988"/>
          <p14:tracePt t="92834" x="5489575" y="3201988"/>
          <p14:tracePt t="92838" x="5407025" y="3201988"/>
          <p14:tracePt t="92843" x="5310188" y="3201988"/>
          <p14:tracePt t="92864" x="5213350" y="3201988"/>
          <p14:tracePt t="92882" x="5157788" y="3201988"/>
          <p14:tracePt t="92987" x="5130800" y="3201988"/>
          <p14:tracePt t="93043" x="5116513" y="3201988"/>
          <p14:tracePt t="93060" x="5102225" y="3201988"/>
          <p14:tracePt t="93211" x="5116513" y="3201988"/>
          <p14:tracePt t="93236" x="5145088" y="3201988"/>
          <p14:tracePt t="93243" x="5157788" y="3201988"/>
          <p14:tracePt t="93259" x="5172075" y="3201988"/>
          <p14:tracePt t="93268" x="5199063" y="3201988"/>
          <p14:tracePt t="93285" x="5268913" y="3201988"/>
          <p14:tracePt t="93291" x="5310188" y="3201988"/>
          <p14:tracePt t="93298" x="5351463" y="3201988"/>
          <p14:tracePt t="93306" x="5378450" y="3201988"/>
          <p14:tracePt t="93327" x="5448300" y="3201988"/>
          <p14:tracePt t="93331" x="5461000" y="3201988"/>
          <p14:tracePt t="93338" x="5489575" y="3201988"/>
          <p14:tracePt t="93357" x="5502275" y="3201988"/>
          <p14:tracePt t="93932" x="5502275" y="3187700"/>
          <p14:tracePt t="93951" x="5489575" y="3187700"/>
          <p14:tracePt t="93956" x="5475288" y="3187700"/>
          <p14:tracePt t="93987" x="5434013" y="3173413"/>
          <p14:tracePt t="94027" x="5419725" y="3173413"/>
          <p14:tracePt t="94075" x="5407025" y="3160713"/>
          <p14:tracePt t="94123" x="5392738" y="3146425"/>
          <p14:tracePt t="94162" x="5378450" y="3146425"/>
          <p14:tracePt t="94171" x="5365750" y="3146425"/>
          <p14:tracePt t="94179" x="5351463" y="3146425"/>
          <p14:tracePt t="94195" x="5337175" y="3132138"/>
          <p14:tracePt t="94213" x="5322888" y="3132138"/>
          <p14:tracePt t="94244" x="5310188" y="3132138"/>
          <p14:tracePt t="94427" x="5322888" y="3132138"/>
          <p14:tracePt t="94436" x="5337175" y="3132138"/>
          <p14:tracePt t="94444" x="5351463" y="3132138"/>
          <p14:tracePt t="94452" x="5365750" y="3132138"/>
          <p14:tracePt t="94739" x="5351463" y="3132138"/>
          <p14:tracePt t="94747" x="5322888" y="3132138"/>
          <p14:tracePt t="94755" x="5295900" y="3132138"/>
          <p14:tracePt t="94763" x="5254625" y="3132138"/>
          <p14:tracePt t="94771" x="5213350" y="3132138"/>
          <p14:tracePt t="94788" x="5172075" y="3146425"/>
          <p14:tracePt t="94803" x="5157788" y="3146425"/>
          <p14:tracePt t="94850" x="5130800" y="3160713"/>
          <p14:tracePt t="95027" x="5145088" y="3160713"/>
          <p14:tracePt t="95052" x="5157788" y="3160713"/>
          <p14:tracePt t="95093" x="5172075" y="3160713"/>
          <p14:tracePt t="95178" x="5186363" y="3160713"/>
          <p14:tracePt t="95206" x="5199063" y="3160713"/>
          <p14:tracePt t="95211" x="5213350" y="3160713"/>
          <p14:tracePt t="96043" x="5199063" y="3160713"/>
          <p14:tracePt t="96053" x="5186363" y="3160713"/>
          <p14:tracePt t="96460" x="5186363" y="3132138"/>
          <p14:tracePt t="96484" x="5186363" y="3117850"/>
          <p14:tracePt t="96668" x="5186363" y="3105150"/>
          <p14:tracePt t="96692" x="5199063" y="3105150"/>
          <p14:tracePt t="96700" x="5213350" y="3105150"/>
          <p14:tracePt t="96723" x="5254625" y="3105150"/>
          <p14:tracePt t="96731" x="5295900" y="3090863"/>
          <p14:tracePt t="96749" x="5378450" y="3063875"/>
          <p14:tracePt t="96755" x="5419725" y="3049588"/>
          <p14:tracePt t="96771" x="5461000" y="3035300"/>
          <p14:tracePt t="96774" x="5489575" y="3035300"/>
          <p14:tracePt t="96778" x="5516563" y="3022600"/>
          <p14:tracePt t="96797" x="5572125" y="3008313"/>
          <p14:tracePt t="96802" x="5599113" y="3008313"/>
          <p14:tracePt t="96810" x="5613400" y="2994025"/>
          <p14:tracePt t="96876" x="5627688" y="2994025"/>
          <p14:tracePt t="96892" x="5654675" y="2994025"/>
          <p14:tracePt t="96898" x="5668963" y="2994025"/>
          <p14:tracePt t="96906" x="5710238" y="2994025"/>
          <p14:tracePt t="96915" x="5764213" y="2994025"/>
          <p14:tracePt t="96922" x="5834063" y="2994025"/>
          <p14:tracePt t="96940" x="5930900" y="3008313"/>
          <p14:tracePt t="96956" x="6013450" y="3008313"/>
          <p14:tracePt t="96964" x="6054725" y="3008313"/>
          <p14:tracePt t="96971" x="6081713" y="3008313"/>
          <p14:tracePt t="96988" x="6122988" y="3008313"/>
          <p14:tracePt t="97003" x="6137275" y="3008313"/>
          <p14:tracePt t="97011" x="6151563" y="3008313"/>
          <p14:tracePt t="97018" x="6164263" y="3008313"/>
          <p14:tracePt t="97034" x="6192838" y="3008313"/>
          <p14:tracePt t="97087" x="6207125" y="3008313"/>
          <p14:tracePt t="97091" x="6219825" y="3008313"/>
          <p14:tracePt t="97114" x="6248400" y="3008313"/>
          <p14:tracePt t="97332" x="6248400" y="2994025"/>
          <p14:tracePt t="97341" x="6234113" y="2981325"/>
          <p14:tracePt t="97376" x="6164263" y="2952750"/>
          <p14:tracePt t="97379" x="6110288" y="2911475"/>
          <p14:tracePt t="97386" x="6054725" y="2897188"/>
          <p14:tracePt t="97404" x="5999163" y="2870200"/>
          <p14:tracePt t="97411" x="5972175" y="2870200"/>
          <p14:tracePt t="97433" x="5943600" y="2855913"/>
          <p14:tracePt t="97436" x="5889625" y="2855913"/>
          <p14:tracePt t="97443" x="5875338" y="2855913"/>
          <p14:tracePt t="97451" x="5861050" y="2855913"/>
          <p14:tracePt t="97467" x="5848350" y="2855913"/>
          <p14:tracePt t="97469" x="5834063" y="2855913"/>
          <p14:tracePt t="97474" x="5819775" y="2855913"/>
          <p14:tracePt t="97483" x="5807075" y="2855913"/>
          <p14:tracePt t="97498" x="5792788" y="2855913"/>
          <p14:tracePt t="97515" x="5737225" y="2855913"/>
          <p14:tracePt t="97523" x="5722938" y="2855913"/>
          <p14:tracePt t="97531" x="5695950" y="2855913"/>
          <p14:tracePt t="97551" x="5668963" y="2855913"/>
          <p14:tracePt t="97555" x="5627688" y="2843213"/>
          <p14:tracePt t="97563" x="5613400" y="2843213"/>
          <p14:tracePt t="97578" x="5599113" y="2828925"/>
          <p14:tracePt t="97596" x="5557838" y="2814638"/>
          <p14:tracePt t="97602" x="5543550" y="2814638"/>
          <p14:tracePt t="97611" x="5516563" y="2814638"/>
          <p14:tracePt t="97625" x="5502275" y="2801938"/>
          <p14:tracePt t="97628" x="5489575" y="2787650"/>
          <p14:tracePt t="97634" x="5475288" y="2787650"/>
          <p14:tracePt t="97650" x="5461000" y="2787650"/>
          <p14:tracePt t="97674" x="5419725" y="2773363"/>
          <p14:tracePt t="97705" x="5407025" y="2773363"/>
          <p14:tracePt t="97719" x="5378450" y="2773363"/>
          <p14:tracePt t="97730" x="5365750" y="2773363"/>
          <p14:tracePt t="97746" x="5351463" y="2773363"/>
          <p14:tracePt t="97769" x="5337175" y="2773363"/>
          <p14:tracePt t="97786" x="5310188" y="2773363"/>
          <p14:tracePt t="97811" x="5281613" y="2773363"/>
          <p14:tracePt t="98131" x="5281613" y="2759075"/>
          <p14:tracePt t="98147" x="5281613" y="2746375"/>
          <p14:tracePt t="98165" x="5281613" y="2732088"/>
          <p14:tracePt t="98184" x="5295900" y="2717800"/>
          <p14:tracePt t="98195" x="5310188" y="2705100"/>
          <p14:tracePt t="98211" x="5337175" y="2705100"/>
          <p14:tracePt t="98244" x="5365750" y="2705100"/>
          <p14:tracePt t="98249" x="5419725" y="2705100"/>
          <p14:tracePt t="98253" x="5448300" y="2705100"/>
          <p14:tracePt t="98258" x="5461000" y="2705100"/>
          <p14:tracePt t="98279" x="5489575" y="2705100"/>
          <p14:tracePt t="98294" x="5516563" y="2705100"/>
          <p14:tracePt t="98312" x="5572125" y="2705100"/>
          <p14:tracePt t="98322" x="5586413" y="2705100"/>
          <p14:tracePt t="98331" x="5613400" y="2705100"/>
          <p14:tracePt t="98348" x="5627688" y="2705100"/>
          <p14:tracePt t="98350" x="5640388" y="2705100"/>
          <p14:tracePt t="98354" x="5654675" y="2705100"/>
          <p14:tracePt t="98362" x="5668963" y="2705100"/>
          <p14:tracePt t="98370" x="5681663" y="2705100"/>
          <p14:tracePt t="98391" x="5695950" y="2705100"/>
          <p14:tracePt t="98394" x="5722938" y="2705100"/>
          <p14:tracePt t="98436" x="5737225" y="2705100"/>
          <p14:tracePt t="98454" x="5764213" y="2705100"/>
          <p14:tracePt t="98460" x="5778500" y="2705100"/>
          <p14:tracePt t="98466" x="5792788" y="2705100"/>
          <p14:tracePt t="98474" x="5807075" y="2705100"/>
          <p14:tracePt t="98483" x="5819775" y="2705100"/>
          <p14:tracePt t="98502" x="5848350" y="2705100"/>
          <p14:tracePt t="98518" x="5875338" y="2705100"/>
          <p14:tracePt t="98522" x="5889625" y="2705100"/>
          <p14:tracePt t="98530" x="5902325" y="2705100"/>
          <p14:tracePt t="98549" x="5930900" y="2705100"/>
          <p14:tracePt t="98565" x="5957888" y="2705100"/>
          <p14:tracePt t="98571" x="5972175" y="2705100"/>
          <p14:tracePt t="98579" x="5999163" y="2705100"/>
          <p14:tracePt t="98612" x="6027738" y="2705100"/>
          <p14:tracePt t="98619" x="6040438" y="2705100"/>
          <p14:tracePt t="98645" x="6069013" y="2705100"/>
          <p14:tracePt t="98662" x="6081713" y="2705100"/>
          <p14:tracePt t="98675" x="6096000" y="2705100"/>
          <p14:tracePt t="98710" x="6110288" y="2690813"/>
          <p14:tracePt t="98731" x="6122988" y="2690813"/>
          <p14:tracePt t="98843" x="6122988" y="2676525"/>
          <p14:tracePt t="98851" x="6122988" y="2663825"/>
          <p14:tracePt t="98867" x="6110288" y="2663825"/>
          <p14:tracePt t="98885" x="6054725" y="2649538"/>
          <p14:tracePt t="98902" x="5957888" y="2635250"/>
          <p14:tracePt t="98907" x="5902325" y="2622550"/>
          <p14:tracePt t="98914" x="5807075" y="2593975"/>
          <p14:tracePt t="98933" x="5654675" y="2552700"/>
          <p14:tracePt t="98939" x="5586413" y="2552700"/>
          <p14:tracePt t="98947" x="5530850" y="2552700"/>
          <p14:tracePt t="98965" x="5448300" y="2552700"/>
          <p14:tracePt t="98982" x="5407025" y="2552700"/>
          <p14:tracePt t="98988" x="5392738" y="2552700"/>
          <p14:tracePt t="98995" x="5365750" y="2552700"/>
          <p14:tracePt t="99013" x="5351463" y="2552700"/>
          <p14:tracePt t="99042" x="5322888" y="2552700"/>
          <p14:tracePt t="99051" x="5310188" y="2552700"/>
          <p14:tracePt t="99059" x="5295900" y="2552700"/>
          <p14:tracePt t="99084" x="5281613" y="2552700"/>
          <p14:tracePt t="99087" x="5268913" y="2566988"/>
          <p14:tracePt t="99112" x="5240338" y="2566988"/>
          <p14:tracePt t="99339" x="5268913" y="2566988"/>
          <p14:tracePt t="99347" x="5281613" y="2566988"/>
          <p14:tracePt t="99355" x="5310188" y="2566988"/>
          <p14:tracePt t="99363" x="5337175" y="2566988"/>
          <p14:tracePt t="99379" x="5392738" y="2566988"/>
          <p14:tracePt t="99397" x="5448300" y="2566988"/>
          <p14:tracePt t="99411" x="5489575" y="2579688"/>
          <p14:tracePt t="99419" x="5516563" y="2579688"/>
          <p14:tracePt t="99426" x="5543550" y="2579688"/>
          <p14:tracePt t="99435" x="5557838" y="2579688"/>
          <p14:tracePt t="99442" x="5572125" y="2579688"/>
          <p14:tracePt t="99461" x="5586413" y="2579688"/>
          <p14:tracePt t="99490" x="5613400" y="2579688"/>
          <p14:tracePt t="99493" x="5627688" y="2579688"/>
          <p14:tracePt t="99507" x="5654675" y="2579688"/>
          <p14:tracePt t="99523" x="5668963" y="2579688"/>
          <p14:tracePt t="99541" x="5695950" y="2579688"/>
          <p14:tracePt t="99557" x="5722938" y="2579688"/>
          <p14:tracePt t="99563" x="5737225" y="2579688"/>
          <p14:tracePt t="99571" x="5751513" y="2579688"/>
          <p14:tracePt t="99588" x="5778500" y="2579688"/>
          <p14:tracePt t="99635" x="5807075" y="2579688"/>
          <p14:tracePt t="99651" x="5819775" y="2579688"/>
          <p14:tracePt t="99659" x="5834063" y="2579688"/>
          <p14:tracePt t="99667" x="5848350" y="2579688"/>
          <p14:tracePt t="99697" x="5889625" y="2579688"/>
          <p14:tracePt t="99712" x="5930900" y="2579688"/>
          <p14:tracePt t="99728" x="5984875" y="2579688"/>
          <p14:tracePt t="99738" x="6013450" y="2579688"/>
          <p14:tracePt t="99747" x="6013450" y="2593975"/>
          <p14:tracePt t="99775" x="6027738" y="2593975"/>
          <p14:tracePt t="99792" x="6040438" y="2593975"/>
          <p14:tracePt t="99795" x="6054725" y="2593975"/>
          <p14:tracePt t="99825" x="6081713" y="2593975"/>
          <p14:tracePt t="99859" x="6110288" y="2593975"/>
          <p14:tracePt t="99894" x="6137275" y="2593975"/>
          <p14:tracePt t="99899" x="6164263" y="2593975"/>
          <p14:tracePt t="99921" x="6178550" y="2593975"/>
          <p14:tracePt t="99924" x="6207125" y="2593975"/>
          <p14:tracePt t="99942" x="6234113" y="2593975"/>
          <p14:tracePt t="99971" x="6261100" y="2593975"/>
          <p14:tracePt t="100195" x="6248400" y="2593975"/>
          <p14:tracePt t="100203" x="6234113" y="2593975"/>
          <p14:tracePt t="100211" x="6207125" y="2593975"/>
          <p14:tracePt t="100219" x="6192838" y="2593975"/>
          <p14:tracePt t="100241" x="6110288" y="2593975"/>
          <p14:tracePt t="100258" x="6027738" y="2593975"/>
          <p14:tracePt t="100259" x="5999163" y="2593975"/>
          <p14:tracePt t="100267" x="5972175" y="2593975"/>
          <p14:tracePt t="100274" x="5943600" y="2593975"/>
          <p14:tracePt t="100291" x="5889625" y="2593975"/>
          <p14:tracePt t="100298" x="5861050" y="2593975"/>
          <p14:tracePt t="100306" x="5834063" y="2593975"/>
          <p14:tracePt t="100351" x="5737225" y="2593975"/>
          <p14:tracePt t="100355" x="5722938" y="2593975"/>
          <p14:tracePt t="100362" x="5710238" y="2593975"/>
          <p14:tracePt t="100371" x="5681663" y="2593975"/>
          <p14:tracePt t="100378" x="5654675" y="2593975"/>
          <p14:tracePt t="100399" x="5613400" y="2593975"/>
          <p14:tracePt t="100417" x="5572125" y="2579688"/>
          <p14:tracePt t="100432" x="5543550" y="2579688"/>
          <p14:tracePt t="100435" x="5530850" y="2579688"/>
          <p14:tracePt t="100442" x="5516563" y="2579688"/>
          <p14:tracePt t="100453" x="5502275" y="2579688"/>
          <p14:tracePt t="100481" x="5475288" y="2579688"/>
          <p14:tracePt t="100497" x="5448300" y="2579688"/>
          <p14:tracePt t="100499" x="5434013" y="2579688"/>
          <p14:tracePt t="100507" x="5419725" y="2579688"/>
          <p14:tracePt t="100527" x="5407025" y="2579688"/>
          <p14:tracePt t="100563" x="5392738" y="2579688"/>
          <p14:tracePt t="100763" x="5407025" y="2579688"/>
          <p14:tracePt t="100773" x="5419725" y="2579688"/>
          <p14:tracePt t="100779" x="5448300" y="2579688"/>
          <p14:tracePt t="100801" x="5475288" y="2579688"/>
          <p14:tracePt t="100817" x="5516563" y="2579688"/>
          <p14:tracePt t="100832" x="5543550" y="2579688"/>
          <p14:tracePt t="100835" x="5572125" y="2579688"/>
          <p14:tracePt t="100842" x="5613400" y="2579688"/>
          <p14:tracePt t="100852" x="5627688" y="2579688"/>
          <p14:tracePt t="100858" x="5640388" y="2566988"/>
          <p14:tracePt t="100881" x="5668963" y="2566988"/>
          <p14:tracePt t="100910" x="5710238" y="2566988"/>
          <p14:tracePt t="100913" x="5751513" y="2566988"/>
          <p14:tracePt t="100918" x="5778500" y="2566988"/>
          <p14:tracePt t="100923" x="5792788" y="2566988"/>
          <p14:tracePt t="100933" x="5819775" y="2566988"/>
          <p14:tracePt t="100938" x="5834063" y="2566988"/>
          <p14:tracePt t="100961" x="5861050" y="2566988"/>
          <p14:tracePt t="100977" x="5889625" y="2566988"/>
          <p14:tracePt t="100982" x="5902325" y="2566988"/>
          <p14:tracePt t="101025" x="5930900" y="2566988"/>
          <p14:tracePt t="101051" x="5943600" y="2566988"/>
          <p14:tracePt t="101072" x="5957888" y="2566988"/>
          <p14:tracePt t="101094" x="5972175" y="2566988"/>
          <p14:tracePt t="101113" x="6013450" y="2566988"/>
          <p14:tracePt t="101136" x="6027738" y="2566988"/>
          <p14:tracePt t="101158" x="6040438" y="2566988"/>
          <p14:tracePt t="101185" x="6054725" y="2566988"/>
          <p14:tracePt t="101227" x="6081713" y="2566988"/>
          <p14:tracePt t="101291" x="6096000" y="2566988"/>
          <p14:tracePt t="101332" x="6110288" y="2566988"/>
          <p14:tracePt t="101355" x="6122988" y="2566988"/>
          <p14:tracePt t="101371" x="6137275" y="2566988"/>
          <p14:tracePt t="101391" x="6137275" y="2579688"/>
          <p14:tracePt t="101595" x="6110288" y="2579688"/>
          <p14:tracePt t="101604" x="6096000" y="2579688"/>
          <p14:tracePt t="101611" x="6069013" y="2579688"/>
          <p14:tracePt t="101621" x="6040438" y="2579688"/>
          <p14:tracePt t="101628" x="6013450" y="2579688"/>
          <p14:tracePt t="101660" x="5902325" y="2566988"/>
          <p14:tracePt t="101680" x="5861050" y="2566988"/>
          <p14:tracePt t="101683" x="5834063" y="2566988"/>
          <p14:tracePt t="101691" x="5819775" y="2552700"/>
          <p14:tracePt t="101699" x="5807075" y="2552700"/>
          <p14:tracePt t="101706" x="5792788" y="2552700"/>
          <p14:tracePt t="101726" x="5764213" y="2538413"/>
          <p14:tracePt t="101731" x="5737225" y="2538413"/>
          <p14:tracePt t="101738" x="5737225" y="2525713"/>
          <p14:tracePt t="101757" x="5695950" y="2525713"/>
          <p14:tracePt t="101762" x="5681663" y="2525713"/>
          <p14:tracePt t="101770" x="5668963" y="2525713"/>
          <p14:tracePt t="101790" x="5627688" y="2525713"/>
          <p14:tracePt t="101794" x="5613400" y="2525713"/>
          <p14:tracePt t="101802" x="5586413" y="2525713"/>
          <p14:tracePt t="101822" x="5572125" y="2525713"/>
          <p14:tracePt t="101827" x="5557838" y="2525713"/>
          <p14:tracePt t="101835" x="5530850" y="2525713"/>
          <p14:tracePt t="101854" x="5502275" y="2511425"/>
          <p14:tracePt t="101866" x="5489575" y="2511425"/>
          <p14:tracePt t="101886" x="5461000" y="2511425"/>
          <p14:tracePt t="101898" x="5448300" y="2511425"/>
          <p14:tracePt t="101917" x="5419725" y="2511425"/>
          <p14:tracePt t="101922" x="5407025" y="2511425"/>
          <p14:tracePt t="101930" x="5392738" y="2511425"/>
          <p14:tracePt t="101950" x="5378450" y="2511425"/>
          <p14:tracePt t="101967" x="5365750" y="2511425"/>
          <p14:tracePt t="101971" x="5337175" y="2511425"/>
          <p14:tracePt t="102049" x="5310188" y="2511425"/>
          <p14:tracePt t="102259" x="5322888" y="2511425"/>
          <p14:tracePt t="102275" x="5337175" y="2511425"/>
          <p14:tracePt t="102283" x="5351463" y="2511425"/>
          <p14:tracePt t="102313" x="5392738" y="2511425"/>
          <p14:tracePt t="102316" x="5448300" y="2511425"/>
          <p14:tracePt t="102323" x="5489575" y="2511425"/>
          <p14:tracePt t="102331" x="5530850" y="2511425"/>
          <p14:tracePt t="102348" x="5572125" y="2538413"/>
          <p14:tracePt t="102365" x="5640388" y="2538413"/>
          <p14:tracePt t="102370" x="5668963" y="2538413"/>
          <p14:tracePt t="102378" x="5695950" y="2538413"/>
          <p14:tracePt t="102396" x="5737225" y="2538413"/>
          <p14:tracePt t="102402" x="5764213" y="2538413"/>
          <p14:tracePt t="102424" x="5792788" y="2538413"/>
          <p14:tracePt t="102428" x="5807075" y="2538413"/>
          <p14:tracePt t="102434" x="5819775" y="2538413"/>
          <p14:tracePt t="102455" x="5848350" y="2538413"/>
          <p14:tracePt t="102471" x="5861050" y="2538413"/>
          <p14:tracePt t="102475" x="5889625" y="2538413"/>
          <p14:tracePt t="102505" x="5916613" y="2538413"/>
          <p14:tracePt t="102521" x="5943600" y="2538413"/>
          <p14:tracePt t="102538" x="5957888" y="2538413"/>
          <p14:tracePt t="102539" x="5972175" y="2538413"/>
          <p14:tracePt t="102547" x="5984875" y="2538413"/>
          <p14:tracePt t="102563" x="5999163" y="2538413"/>
          <p14:tracePt t="102586" x="6013450" y="2538413"/>
          <p14:tracePt t="102615" x="6040438" y="2538413"/>
          <p14:tracePt t="102618" x="6054725" y="2538413"/>
          <p14:tracePt t="102637" x="6069013" y="2538413"/>
          <p14:tracePt t="103820" x="6081713" y="2552700"/>
          <p14:tracePt t="103859" x="6069013" y="2552700"/>
          <p14:tracePt t="103861" x="5984875" y="2566988"/>
          <p14:tracePt t="103866" x="5957888" y="2579688"/>
          <p14:tracePt t="103874" x="5930900" y="2579688"/>
          <p14:tracePt t="103883" x="5916613" y="2579688"/>
          <p14:tracePt t="103890" x="5902325" y="2579688"/>
          <p14:tracePt t="103908" x="5875338" y="2579688"/>
          <p14:tracePt t="103926" x="5848350" y="2579688"/>
          <p14:tracePt t="103944" x="5819775" y="2579688"/>
          <p14:tracePt t="103954" x="5807075" y="2579688"/>
          <p14:tracePt t="103972" x="5778500" y="2579688"/>
          <p14:tracePt t="103988" x="5751513" y="2579688"/>
          <p14:tracePt t="103995" x="5737225" y="2579688"/>
          <p14:tracePt t="104002" x="5722938" y="2579688"/>
          <p14:tracePt t="104034" x="5710238" y="2579688"/>
          <p14:tracePt t="104050" x="5681663" y="2579688"/>
          <p14:tracePt t="104053" x="5668963" y="2593975"/>
          <p14:tracePt t="104058" x="5654675" y="2593975"/>
          <p14:tracePt t="104066" x="5640388" y="2593975"/>
          <p14:tracePt t="104083" x="5627688" y="2593975"/>
          <p14:tracePt t="104114" x="5599113" y="2593975"/>
          <p14:tracePt t="104132" x="5586413" y="2608263"/>
          <p14:tracePt t="104145" x="5572125" y="2608263"/>
          <p14:tracePt t="104179" x="5557838" y="2608263"/>
          <p14:tracePt t="104209" x="5543550" y="2608263"/>
          <p14:tracePt t="104212" x="5530850" y="2608263"/>
          <p14:tracePt t="104235" x="5516563" y="2608263"/>
          <p14:tracePt t="104288" x="5502275" y="2608263"/>
          <p14:tracePt t="104555" x="5530850" y="2622550"/>
          <p14:tracePt t="104571" x="5543550" y="2622550"/>
          <p14:tracePt t="104593" x="5572125" y="2622550"/>
          <p14:tracePt t="104609" x="5613400" y="2622550"/>
          <p14:tracePt t="104611" x="5627688" y="2622550"/>
          <p14:tracePt t="104619" x="5654675" y="2622550"/>
          <p14:tracePt t="104630" x="5681663" y="2622550"/>
          <p14:tracePt t="104635" x="5695950" y="2622550"/>
          <p14:tracePt t="104656" x="5722938" y="2622550"/>
          <p14:tracePt t="104673" x="5751513" y="2622550"/>
          <p14:tracePt t="104675" x="5764213" y="2622550"/>
          <p14:tracePt t="104683" x="5778500" y="2622550"/>
          <p14:tracePt t="104705" x="5807075" y="2622550"/>
          <p14:tracePt t="104715" x="5834063" y="2622550"/>
          <p14:tracePt t="104736" x="5848350" y="2622550"/>
          <p14:tracePt t="104739" x="5875338" y="2622550"/>
          <p14:tracePt t="104747" x="5889625" y="2622550"/>
          <p14:tracePt t="104782" x="5916613" y="2622550"/>
          <p14:tracePt t="104785" x="5943600" y="2622550"/>
          <p14:tracePt t="104789" x="5957888" y="2622550"/>
          <p14:tracePt t="104805" x="5984875" y="2622550"/>
          <p14:tracePt t="104832" x="6013450" y="2622550"/>
          <p14:tracePt t="104849" x="6040438" y="2622550"/>
          <p14:tracePt t="104851" x="6054725" y="2622550"/>
          <p14:tracePt t="104879" x="6081713" y="2622550"/>
          <p14:tracePt t="104896" x="6110288" y="2622550"/>
          <p14:tracePt t="104906" x="6122988" y="2622550"/>
          <p14:tracePt t="104926" x="6137275" y="2622550"/>
          <p14:tracePt t="104956" x="6151563" y="2622550"/>
          <p14:tracePt t="104978" x="6164263" y="2622550"/>
          <p14:tracePt t="105098" x="6151563" y="2622550"/>
          <p14:tracePt t="105107" x="6137275" y="2622550"/>
          <p14:tracePt t="105114" x="6122988" y="2622550"/>
          <p14:tracePt t="105133" x="6081713" y="2649538"/>
          <p14:tracePt t="105165" x="6013450" y="2663825"/>
          <p14:tracePt t="105187" x="5999163" y="2663825"/>
          <p14:tracePt t="105387" x="5984875" y="2676525"/>
          <p14:tracePt t="105396" x="5972175" y="2676525"/>
          <p14:tracePt t="105404" x="5957888" y="2690813"/>
          <p14:tracePt t="105412" x="5943600" y="2690813"/>
          <p14:tracePt t="105420" x="5943600" y="2705100"/>
          <p14:tracePt t="105447" x="5902325" y="2717800"/>
          <p14:tracePt t="105470" x="5875338" y="2746375"/>
          <p14:tracePt t="105482" x="5875338" y="2759075"/>
          <p14:tracePt t="105501" x="5848350" y="2773363"/>
          <p14:tracePt t="105506" x="5834063" y="2773363"/>
          <p14:tracePt t="105533" x="5819775" y="2787650"/>
          <p14:tracePt t="105549" x="5807075" y="2801938"/>
          <p14:tracePt t="105571" x="5792788" y="2801938"/>
          <p14:tracePt t="105578" x="5792788" y="2814638"/>
          <p14:tracePt t="105596" x="5751513" y="2814638"/>
          <p14:tracePt t="105611" x="5737225" y="2828925"/>
          <p14:tracePt t="105619" x="5737225" y="2843213"/>
          <p14:tracePt t="105626" x="5722938" y="2843213"/>
          <p14:tracePt t="105643" x="5695950" y="2843213"/>
          <p14:tracePt t="105660" x="5668963" y="2855913"/>
          <p14:tracePt t="105666" x="5654675" y="2870200"/>
          <p14:tracePt t="105674" x="5627688" y="2884488"/>
          <p14:tracePt t="105693" x="5599113" y="2884488"/>
          <p14:tracePt t="105698" x="5586413" y="2897188"/>
          <p14:tracePt t="106212" x="5572125" y="2897188"/>
          <p14:tracePt t="106219" x="5557838" y="2897188"/>
          <p14:tracePt t="106228" x="5557838" y="2925763"/>
          <p14:tracePt t="106259" x="5516563" y="2938463"/>
          <p14:tracePt t="106362" x="5502275" y="2952750"/>
          <p14:tracePt t="106387" x="5489575" y="2967038"/>
          <p14:tracePt t="106428" x="5475288" y="2967038"/>
          <p14:tracePt t="106442" x="5461000" y="2967038"/>
          <p14:tracePt t="106451" x="5448300" y="2967038"/>
          <p14:tracePt t="106475" x="5419725" y="2967038"/>
          <p14:tracePt t="106492" x="5392738" y="2967038"/>
          <p14:tracePt t="106499" x="5378450" y="2967038"/>
          <p14:tracePt t="106507" x="5365750" y="2967038"/>
          <p14:tracePt t="106602" x="5351463" y="2981325"/>
          <p14:tracePt t="108492" x="5337175" y="2981325"/>
          <p14:tracePt t="108500" x="5310188" y="2981325"/>
          <p14:tracePt t="108521" x="5268913" y="2938463"/>
          <p14:tracePt t="108524" x="5240338" y="2925763"/>
          <p14:tracePt t="108530" x="5199063" y="2884488"/>
          <p14:tracePt t="108561" x="5116513" y="2870200"/>
          <p14:tracePt t="108565" x="5075238" y="2843213"/>
          <p14:tracePt t="108570" x="5060950" y="2843213"/>
          <p14:tracePt t="108578" x="5048250" y="2828925"/>
          <p14:tracePt t="108586" x="5033963" y="2828925"/>
          <p14:tracePt t="108594" x="5019675" y="2828925"/>
          <p14:tracePt t="108624" x="5006975" y="2828925"/>
          <p14:tracePt t="108627" x="4978400" y="2828925"/>
          <p14:tracePt t="108635" x="4965700" y="2828925"/>
          <p14:tracePt t="108656" x="4951413" y="2828925"/>
          <p14:tracePt t="108659" x="4910138" y="2828925"/>
          <p14:tracePt t="108675" x="4827588" y="2828925"/>
          <p14:tracePt t="108682" x="4813300" y="2828925"/>
          <p14:tracePt t="108719" x="4716463" y="2855913"/>
          <p14:tracePt t="108722" x="4689475" y="2855913"/>
          <p14:tracePt t="108724" x="4648200" y="2911475"/>
          <p14:tracePt t="108731" x="4633913" y="2911475"/>
          <p14:tracePt t="108751" x="4578350" y="2938463"/>
          <p14:tracePt t="108770" x="4537075" y="2967038"/>
          <p14:tracePt t="108778" x="4510088" y="2967038"/>
          <p14:tracePt t="108815" x="4454525" y="3008313"/>
          <p14:tracePt t="108819" x="4440238" y="3022600"/>
          <p14:tracePt t="108827" x="4413250" y="3035300"/>
          <p14:tracePt t="108849" x="4386263" y="3049588"/>
          <p14:tracePt t="108865" x="4386263" y="3063875"/>
          <p14:tracePt t="108867" x="4357688" y="3076575"/>
          <p14:tracePt t="108895" x="4330700" y="3105150"/>
          <p14:tracePt t="108899" x="4303713" y="3105150"/>
          <p14:tracePt t="108906" x="4289425" y="3132138"/>
          <p14:tracePt t="108929" x="4262438" y="3146425"/>
          <p14:tracePt t="108945" x="4219575" y="3173413"/>
          <p14:tracePt t="108947" x="4219575" y="3187700"/>
          <p14:tracePt t="108955" x="4206875" y="3187700"/>
          <p14:tracePt t="108975" x="4178300" y="3201988"/>
          <p14:tracePt t="108992" x="4165600" y="3228975"/>
          <p14:tracePt t="108995" x="4151313" y="3228975"/>
          <p14:tracePt t="109002" x="4137025" y="3228975"/>
          <p14:tracePt t="109023" x="4124325" y="3243263"/>
          <p14:tracePt t="109041" x="4095750" y="3270250"/>
          <p14:tracePt t="109051" x="4083050" y="3270250"/>
          <p14:tracePt t="109073" x="4068763" y="3284538"/>
          <p14:tracePt t="109093" x="4054475" y="3311525"/>
          <p14:tracePt t="109098" x="4027488" y="3311525"/>
          <p14:tracePt t="109107" x="4027488" y="3325813"/>
          <p14:tracePt t="109114" x="4013200" y="3340100"/>
          <p14:tracePt t="109142" x="3986213" y="3340100"/>
          <p14:tracePt t="109147" x="3986213" y="3352800"/>
          <p14:tracePt t="109215" x="3957638" y="3352800"/>
          <p14:tracePt t="109237" x="3944938" y="3367088"/>
          <p14:tracePt t="109263" x="3930650" y="3381375"/>
          <p14:tracePt t="109298" x="3903663" y="3394075"/>
          <p14:tracePt t="109331" x="3889375" y="3408363"/>
          <p14:tracePt t="109373" x="3862388" y="3422650"/>
          <p14:tracePt t="109380" x="3848100" y="3435350"/>
          <p14:tracePt t="109386" x="3833813" y="3435350"/>
          <p14:tracePt t="109402" x="3821113" y="3449638"/>
          <p14:tracePt t="109423" x="3821113" y="3463925"/>
          <p14:tracePt t="109452" x="3806825" y="3463925"/>
          <p14:tracePt t="109457" x="3792538" y="3463925"/>
          <p14:tracePt t="109467" x="3765550" y="3463925"/>
          <p14:tracePt t="109486" x="3765550" y="3476625"/>
          <p14:tracePt t="109503" x="3736975" y="3476625"/>
          <p14:tracePt t="109507" x="3736975" y="3490913"/>
          <p14:tracePt t="109514" x="3724275" y="3505200"/>
          <p14:tracePt t="109535" x="3709988" y="3505200"/>
          <p14:tracePt t="109614" x="3695700" y="3517900"/>
          <p14:tracePt t="109956" x="3683000" y="3517900"/>
          <p14:tracePt t="110006" x="3668713" y="3517900"/>
          <p14:tracePt t="110019" x="3641725" y="3517900"/>
          <p14:tracePt t="110052" x="3627438" y="3517900"/>
          <p14:tracePt t="110077" x="3613150" y="3517900"/>
          <p14:tracePt t="110082" x="3600450" y="3517900"/>
          <p14:tracePt t="110104" x="3571875" y="3517900"/>
          <p14:tracePt t="110107" x="3557588" y="3517900"/>
          <p14:tracePt t="110126" x="3516313" y="3517900"/>
          <p14:tracePt t="110130" x="3503613" y="3517900"/>
          <p14:tracePt t="110138" x="3489325" y="3517900"/>
          <p14:tracePt t="110173" x="3462338" y="3517900"/>
          <p14:tracePt t="110186" x="3448050" y="3517900"/>
          <p14:tracePt t="110203" x="3421063" y="3517900"/>
          <p14:tracePt t="110234" x="3406775" y="3532188"/>
          <p14:tracePt t="110251" x="3392488" y="3532188"/>
          <p14:tracePt t="110266" x="3379788" y="3532188"/>
          <p14:tracePt t="110284" x="3365500" y="3532188"/>
          <p14:tracePt t="110301" x="3336925" y="3532188"/>
          <p14:tracePt t="110306" x="3324225" y="3532188"/>
          <p14:tracePt t="110314" x="3309938" y="3546475"/>
          <p14:tracePt t="110346" x="3282950" y="3560763"/>
          <p14:tracePt t="110379" x="3254375" y="3560763"/>
          <p14:tracePt t="110412" x="3227388" y="3573463"/>
          <p14:tracePt t="110440" x="3213100" y="3573463"/>
          <p14:tracePt t="110450" x="3200400" y="3573463"/>
          <p14:tracePt t="110507" x="3159125" y="3587750"/>
          <p14:tracePt t="110522" x="3144838" y="3587750"/>
          <p14:tracePt t="110546" x="3130550" y="3587750"/>
          <p14:tracePt t="110569" x="3116263" y="3587750"/>
          <p14:tracePt t="110602" x="3103563" y="3587750"/>
          <p14:tracePt t="111803" x="3116263" y="3587750"/>
          <p14:tracePt t="111863" x="3144838" y="3587750"/>
          <p14:tracePt t="111883" x="3159125" y="3587750"/>
          <p14:tracePt t="111902" x="3200400" y="3560763"/>
          <p14:tracePt t="111928" x="3213100" y="3560763"/>
          <p14:tracePt t="111947" x="3227388" y="3560763"/>
          <p14:tracePt t="111994" x="3241675" y="3560763"/>
          <p14:tracePt t="112018" x="3254375" y="3560763"/>
          <p14:tracePt t="112041" x="3268663" y="3560763"/>
          <p14:tracePt t="112057" x="3282950" y="3560763"/>
          <p14:tracePt t="112059" x="3295650" y="3560763"/>
          <p14:tracePt t="112075" x="3324225" y="3560763"/>
          <p14:tracePt t="112108" x="3336925" y="3560763"/>
          <p14:tracePt t="112134" x="3351213" y="3560763"/>
          <p14:tracePt t="112187" x="3365500" y="3560763"/>
          <p14:tracePt t="112290" x="3379788" y="3560763"/>
          <p14:tracePt t="112306" x="3392488" y="3560763"/>
          <p14:tracePt t="112847" x="3406775" y="3560763"/>
          <p14:tracePt t="112868" x="3421063" y="3560763"/>
          <p14:tracePt t="112893" x="3462338" y="3517900"/>
          <p14:tracePt t="112899" x="3489325" y="3505200"/>
          <p14:tracePt t="112919" x="3503613" y="3505200"/>
          <p14:tracePt t="112926" x="3530600" y="3505200"/>
          <p14:tracePt t="112942" x="3557588" y="3476625"/>
          <p14:tracePt t="112947" x="3586163" y="3476625"/>
          <p14:tracePt t="112967" x="3641725" y="3476625"/>
          <p14:tracePt t="112972" x="3668713" y="3476625"/>
          <p14:tracePt t="112989" x="3751263" y="3463925"/>
          <p14:tracePt t="113029" x="3821113" y="3449638"/>
          <p14:tracePt t="113032" x="3875088" y="3422650"/>
          <p14:tracePt t="113037" x="3903663" y="3408363"/>
          <p14:tracePt t="113055" x="3930650" y="3408363"/>
          <p14:tracePt t="113060" x="3944938" y="3394075"/>
          <p14:tracePt t="113099" x="3971925" y="3381375"/>
          <p14:tracePt t="113340" x="3986213" y="3381375"/>
          <p14:tracePt t="113348" x="3998913" y="3367088"/>
          <p14:tracePt t="113358" x="4013200" y="3367088"/>
          <p14:tracePt t="113364" x="4041775" y="3367088"/>
          <p14:tracePt t="113395" x="4178300" y="3367088"/>
          <p14:tracePt t="113397" x="4233863" y="3367088"/>
          <p14:tracePt t="113413" x="4357688" y="3367088"/>
          <p14:tracePt t="113420" x="4413250" y="3367088"/>
          <p14:tracePt t="113437" x="4510088" y="3367088"/>
          <p14:tracePt t="113442" x="4551363" y="3367088"/>
          <p14:tracePt t="113463" x="4648200" y="3352800"/>
          <p14:tracePt t="113467" x="4703763" y="3340100"/>
          <p14:tracePt t="113474" x="4772025" y="3340100"/>
          <p14:tracePt t="113495" x="4895850" y="3325813"/>
          <p14:tracePt t="113498" x="4978400" y="3325813"/>
          <p14:tracePt t="113506" x="5048250" y="3325813"/>
          <p14:tracePt t="113525" x="5199063" y="3325813"/>
          <p14:tracePt t="113543" x="5322888" y="3325813"/>
          <p14:tracePt t="113549" x="5392738" y="3325813"/>
          <p14:tracePt t="113554" x="5475288" y="3325813"/>
          <p14:tracePt t="113574" x="5640388" y="3340100"/>
          <p14:tracePt t="113591" x="5737225" y="3367088"/>
          <p14:tracePt t="113595" x="5778500" y="3367088"/>
          <p14:tracePt t="113602" x="5819775" y="3367088"/>
          <p14:tracePt t="113622" x="5902325" y="3381375"/>
          <p14:tracePt t="113627" x="5930900" y="3381375"/>
          <p14:tracePt t="113634" x="5972175" y="3381375"/>
          <p14:tracePt t="113653" x="6081713" y="3381375"/>
          <p14:tracePt t="113658" x="6151563" y="3381375"/>
          <p14:tracePt t="113666" x="6207125" y="3381375"/>
          <p14:tracePt t="113698" x="6357938" y="3381375"/>
          <p14:tracePt t="113702" x="6496050" y="3381375"/>
          <p14:tracePt t="113706" x="6551613" y="3381375"/>
          <p14:tracePt t="113714" x="6592888" y="3381375"/>
          <p14:tracePt t="113732" x="6661150" y="3381375"/>
          <p14:tracePt t="113763" x="6731000" y="3381375"/>
          <p14:tracePt t="113764" x="6784975" y="3381375"/>
          <p14:tracePt t="113771" x="6813550" y="3381375"/>
          <p14:tracePt t="113778" x="6840538" y="3381375"/>
          <p14:tracePt t="113786" x="6854825" y="3381375"/>
          <p14:tracePt t="113794" x="6869113" y="3381375"/>
          <p14:tracePt t="113816" x="6896100" y="3381375"/>
          <p14:tracePt t="113826" x="6910388" y="3381375"/>
          <p14:tracePt t="113906" x="6923088" y="3381375"/>
          <p14:tracePt t="113908" x="6937375" y="3381375"/>
          <p14:tracePt t="113922" x="6964363" y="3381375"/>
          <p14:tracePt t="113931" x="6978650" y="3381375"/>
          <p14:tracePt t="113938" x="6992938" y="3381375"/>
          <p14:tracePt t="113955" x="7034213" y="3381375"/>
          <p14:tracePt t="113972" x="7116763" y="3381375"/>
          <p14:tracePt t="113978" x="7131050" y="3381375"/>
          <p14:tracePt t="114001" x="7158038" y="3381375"/>
          <p14:tracePt t="114017" x="7199313" y="3381375"/>
          <p14:tracePt t="114020" x="7213600" y="3381375"/>
          <p14:tracePt t="114027" x="7254875" y="3381375"/>
          <p14:tracePt t="114049" x="7267575" y="3381375"/>
          <p14:tracePt t="114065" x="7296150" y="3381375"/>
          <p14:tracePt t="114084" x="7310438" y="3381375"/>
          <p14:tracePt t="114716" x="7323138" y="3381375"/>
          <p14:tracePt t="114852" x="7323138" y="3394075"/>
          <p14:tracePt t="114875" x="7296150" y="3408363"/>
          <p14:tracePt t="114896" x="7226300" y="3422650"/>
          <p14:tracePt t="114912" x="7172325" y="3435350"/>
          <p14:tracePt t="114915" x="7158038" y="3449638"/>
          <p14:tracePt t="114922" x="7143750" y="3449638"/>
          <p14:tracePt t="114934" x="7131050" y="3449638"/>
          <p14:tracePt t="114938" x="7116763" y="3449638"/>
          <p14:tracePt t="114960" x="7075488" y="3449638"/>
          <p14:tracePt t="114976" x="7034213" y="3449638"/>
          <p14:tracePt t="115007" x="7019925" y="3449638"/>
          <p14:tracePt t="115339" x="6992938" y="3449638"/>
          <p14:tracePt t="115355" x="6978650" y="3463925"/>
          <p14:tracePt t="115375" x="6964363" y="3463925"/>
          <p14:tracePt t="115396" x="6951663" y="3463925"/>
          <p14:tracePt t="115402" x="6951663" y="3476625"/>
          <p14:tracePt t="115418" x="6937375" y="3476625"/>
          <p14:tracePt t="115438" x="6910388" y="3490913"/>
          <p14:tracePt t="115456" x="6881813" y="3490913"/>
          <p14:tracePt t="115471" x="6826250" y="3517900"/>
          <p14:tracePt t="115477" x="6784975" y="3517900"/>
          <p14:tracePt t="115482" x="6757988" y="3532188"/>
          <p14:tracePt t="115492" x="6731000" y="3532188"/>
          <p14:tracePt t="115498" x="6702425" y="3560763"/>
          <p14:tracePt t="115518" x="6648450" y="3560763"/>
          <p14:tracePt t="115530" x="6634163" y="3573463"/>
          <p14:tracePt t="115596" x="6605588" y="3573463"/>
          <p14:tracePt t="115613" x="6605588" y="3587750"/>
          <p14:tracePt t="115618" x="6578600" y="3587750"/>
          <p14:tracePt t="115635" x="6551613" y="3587750"/>
          <p14:tracePt t="115642" x="6537325" y="3602038"/>
          <p14:tracePt t="115659" x="6523038" y="3602038"/>
          <p14:tracePt t="115676" x="6496050" y="3629025"/>
          <p14:tracePt t="115693" x="6440488" y="3629025"/>
          <p14:tracePt t="115699" x="6372225" y="3643313"/>
          <p14:tracePt t="115706" x="6289675" y="3670300"/>
          <p14:tracePt t="115714" x="6248400" y="3684588"/>
          <p14:tracePt t="115722" x="6219825" y="3697288"/>
          <p14:tracePt t="115731" x="6164263" y="3697288"/>
          <p14:tracePt t="115738" x="6110288" y="3711575"/>
          <p14:tracePt t="115756" x="6069013" y="3740150"/>
          <p14:tracePt t="115773" x="6040438" y="3740150"/>
          <p14:tracePt t="115834" x="6027738" y="3740150"/>
          <p14:tracePt t="115881" x="6013450" y="3752850"/>
          <p14:tracePt t="115890" x="5999163" y="3767138"/>
          <p14:tracePt t="115906" x="5984875" y="3767138"/>
          <p14:tracePt t="115929" x="5984875" y="3781425"/>
          <p14:tracePt t="115946" x="5984875" y="3794125"/>
          <p14:tracePt t="115962" x="5972175" y="3808413"/>
          <p14:tracePt t="115994" x="5957888" y="3808413"/>
          <p14:tracePt t="116009" x="5916613" y="3822700"/>
          <p14:tracePt t="116012" x="5875338" y="3835400"/>
          <p14:tracePt t="116018" x="5792788" y="3835400"/>
          <p14:tracePt t="116027" x="5654675" y="3835400"/>
          <p14:tracePt t="116034" x="5448300" y="3835400"/>
          <p14:tracePt t="116055" x="5240338" y="3835400"/>
          <p14:tracePt t="116071" x="4786313" y="3835400"/>
          <p14:tracePt t="116076" x="4454525" y="3781425"/>
          <p14:tracePt t="116099" x="4219575" y="3740150"/>
          <p14:tracePt t="116107" x="4178300" y="3725863"/>
          <p14:tracePt t="116123" x="4124325" y="3697288"/>
          <p14:tracePt t="116144" x="4054475" y="3684588"/>
          <p14:tracePt t="116146" x="4013200" y="3684588"/>
          <p14:tracePt t="116155" x="3998913" y="3670300"/>
          <p14:tracePt t="116169" x="3986213" y="3670300"/>
          <p14:tracePt t="116171" x="3971925" y="3670300"/>
          <p14:tracePt t="116192" x="3944938" y="3822700"/>
          <p14:tracePt t="116195" x="3944938" y="3932238"/>
          <p14:tracePt t="116203" x="3957638" y="4043363"/>
          <p14:tracePt t="116218" x="3986213" y="4084638"/>
          <p14:tracePt t="116234" x="3998913" y="4125913"/>
          <p14:tracePt t="116280" x="3986213" y="4125913"/>
          <p14:tracePt t="116297" x="3944938" y="4111625"/>
          <p14:tracePt t="116299" x="3916363" y="4098925"/>
          <p14:tracePt t="116307" x="3903663" y="4084638"/>
          <p14:tracePt t="116328" x="3862388" y="4043363"/>
          <p14:tracePt t="116346" x="3833813" y="4002088"/>
          <p14:tracePt t="116347" x="3806825" y="3987800"/>
          <p14:tracePt t="116354" x="3806825" y="3973513"/>
          <p14:tracePt t="116375" x="3778250" y="3960813"/>
          <p14:tracePt t="116424" x="3765550" y="3960813"/>
          <p14:tracePt t="116427" x="3736975" y="3960813"/>
          <p14:tracePt t="116457" x="3683000" y="3960813"/>
          <p14:tracePt t="116459" x="3668713" y="3973513"/>
          <p14:tracePt t="116466" x="3654425" y="3973513"/>
          <p14:tracePt t="116486" x="3627438" y="3987800"/>
          <p14:tracePt t="116505" x="3613150" y="4002088"/>
          <p14:tracePt t="116619" x="3600450" y="4029075"/>
          <p14:tracePt t="116635" x="3600450" y="4056063"/>
          <p14:tracePt t="116663" x="3600450" y="4098925"/>
          <p14:tracePt t="116679" x="3571875" y="4140200"/>
          <p14:tracePt t="116685" x="3571875" y="4152900"/>
          <p14:tracePt t="116690" x="3557588" y="4167188"/>
          <p14:tracePt t="116699" x="3544888" y="4181475"/>
          <p14:tracePt t="116706" x="3544888" y="4194175"/>
          <p14:tracePt t="116726" x="3530600" y="4222750"/>
          <p14:tracePt t="116731" x="3516313" y="4235450"/>
          <p14:tracePt t="116738" x="3475038" y="4278313"/>
          <p14:tracePt t="116756" x="3406775" y="4346575"/>
          <p14:tracePt t="116774" x="3309938" y="4414838"/>
          <p14:tracePt t="116780" x="3268663" y="4443413"/>
          <p14:tracePt t="116787" x="3254375" y="4470400"/>
          <p14:tracePt t="116803" x="3227388" y="4511675"/>
          <p14:tracePt t="116822" x="3200400" y="4552950"/>
          <p14:tracePt t="116829" x="3186113" y="4567238"/>
          <p14:tracePt t="116834" x="3171825" y="4581525"/>
          <p14:tracePt t="116853" x="3159125" y="4608513"/>
          <p14:tracePt t="116868" x="3159125" y="4622800"/>
          <p14:tracePt t="117043" x="3159125" y="4637088"/>
          <p14:tracePt t="117052" x="3159125" y="4649788"/>
          <p14:tracePt t="117090" x="3159125" y="4678363"/>
          <p14:tracePt t="117116" x="3159125" y="4691063"/>
          <p14:tracePt t="117122" x="3159125" y="4719638"/>
          <p14:tracePt t="117142" x="3159125" y="4732338"/>
          <p14:tracePt t="117146" x="3159125" y="4746625"/>
          <p14:tracePt t="117154" x="3159125" y="4760913"/>
          <p14:tracePt t="117172" x="3159125" y="4773613"/>
          <p14:tracePt t="117190" x="3171825" y="4787900"/>
          <p14:tracePt t="117222" x="3171825" y="4816475"/>
          <p14:tracePt t="117238" x="3186113" y="4816475"/>
          <p14:tracePt t="117270" x="3200400" y="4829175"/>
          <p14:tracePt t="117619" x="3213100" y="4843463"/>
          <p14:tracePt t="117644" x="3213100" y="4857750"/>
          <p14:tracePt t="117668" x="3213100" y="4870450"/>
          <p14:tracePt t="117682" x="3200400" y="4899025"/>
          <p14:tracePt t="117988" x="3186113" y="4899025"/>
          <p14:tracePt t="117996" x="3186113" y="4911725"/>
          <p14:tracePt t="118003" x="3171825" y="4911725"/>
          <p14:tracePt t="118011" x="3159125" y="4911725"/>
          <p14:tracePt t="118047" x="3116263" y="4940300"/>
          <p14:tracePt t="118051" x="3089275" y="4940300"/>
          <p14:tracePt t="118067" x="3033713" y="4940300"/>
          <p14:tracePt t="118074" x="3006725" y="4940300"/>
          <p14:tracePt t="118095" x="2882900" y="4981575"/>
          <p14:tracePt t="118098" x="2854325" y="4995863"/>
          <p14:tracePt t="118118" x="2813050" y="4995863"/>
          <p14:tracePt t="118124" x="2771775" y="4995863"/>
          <p14:tracePt t="118130" x="2730500" y="4995863"/>
          <p14:tracePt t="118148" x="2689225" y="4995863"/>
          <p14:tracePt t="118179" x="2662238" y="4995863"/>
          <p14:tracePt t="118186" x="2647950" y="4995863"/>
          <p14:tracePt t="118212" x="2620963" y="4995863"/>
          <p14:tracePt t="118219" x="2606675" y="4995863"/>
          <p14:tracePt t="118261" x="2579688" y="4981575"/>
          <p14:tracePt t="118306" x="2565400" y="4981575"/>
          <p14:tracePt t="118321" x="2524125" y="4981575"/>
          <p14:tracePt t="118324" x="2495550" y="4981575"/>
          <p14:tracePt t="118331" x="2482850" y="4967288"/>
          <p14:tracePt t="118338" x="2454275" y="4953000"/>
          <p14:tracePt t="118359" x="2386013" y="4953000"/>
          <p14:tracePt t="118362" x="2303463" y="4953000"/>
          <p14:tracePt t="118370" x="2274888" y="4953000"/>
          <p14:tracePt t="118392" x="2220913" y="4953000"/>
          <p14:tracePt t="118402" x="2206625" y="4953000"/>
          <p14:tracePt t="118432" x="2192338" y="4953000"/>
          <p14:tracePt t="118436" x="2165350" y="4953000"/>
          <p14:tracePt t="118595" x="2138363" y="4967288"/>
          <p14:tracePt t="118795" x="2138363" y="4981575"/>
          <p14:tracePt t="118858" x="2165350" y="4981575"/>
          <p14:tracePt t="118861" x="2179638" y="4995863"/>
          <p14:tracePt t="118901" x="2192338" y="4995863"/>
          <p14:tracePt t="118945" x="2206625" y="4995863"/>
          <p14:tracePt t="118955" x="2220913" y="4995863"/>
          <p14:tracePt t="118965" x="2233613" y="5008563"/>
          <p14:tracePt t="119024" x="2262188" y="5008563"/>
          <p14:tracePt t="119070" x="2289175" y="5022850"/>
          <p14:tracePt t="119093" x="2303463" y="5022850"/>
          <p14:tracePt t="119136" x="2317750" y="5022850"/>
          <p14:tracePt t="119156" x="2330450" y="5037138"/>
          <p14:tracePt t="119371" x="2344738" y="5037138"/>
          <p14:tracePt t="119388" x="2371725" y="5037138"/>
          <p14:tracePt t="119423" x="2371725" y="5022850"/>
          <p14:tracePt t="119440" x="2386013" y="5022850"/>
          <p14:tracePt t="119555" x="2400300" y="5008563"/>
          <p14:tracePt t="119599" x="2413000" y="4995863"/>
          <p14:tracePt t="119717" x="2441575" y="4995863"/>
          <p14:tracePt t="119733" x="2454275" y="4995863"/>
          <p14:tracePt t="119740" x="2495550" y="4995863"/>
          <p14:tracePt t="119766" x="2565400" y="4967288"/>
          <p14:tracePt t="119771" x="2579688" y="4967288"/>
          <p14:tracePt t="119792" x="2620963" y="4967288"/>
          <p14:tracePt t="119797" x="2647950" y="4967288"/>
          <p14:tracePt t="119813" x="2689225" y="4967288"/>
          <p14:tracePt t="119818" x="2703513" y="4967288"/>
          <p14:tracePt t="119827" x="2716213" y="4967288"/>
          <p14:tracePt t="119850" x="2744788" y="4967288"/>
          <p14:tracePt t="119882" x="2771775" y="4967288"/>
          <p14:tracePt t="119935" x="2786063" y="4967288"/>
          <p14:tracePt t="119938" x="2800350" y="4967288"/>
          <p14:tracePt t="119967" x="2813050" y="4967288"/>
          <p14:tracePt t="119984" x="2827338" y="4967288"/>
          <p14:tracePt t="120003" x="2841625" y="4967288"/>
          <p14:tracePt t="120915" x="2841625" y="4995863"/>
          <p14:tracePt t="120923" x="2827338" y="4995863"/>
          <p14:tracePt t="120962" x="2813050" y="5008563"/>
          <p14:tracePt t="121019" x="2786063" y="5022850"/>
          <p14:tracePt t="121063" x="2771775" y="5037138"/>
          <p14:tracePt t="121074" x="2771775" y="5049838"/>
          <p14:tracePt t="121143" x="2744788" y="5049838"/>
          <p14:tracePt t="121154" x="2730500" y="5049838"/>
          <p14:tracePt t="121170" x="2716213" y="5049838"/>
          <p14:tracePt t="121211" x="2703513" y="5049838"/>
          <p14:tracePt t="121225" x="2674938" y="5049838"/>
          <p14:tracePt t="121228" x="2662238" y="5064125"/>
          <p14:tracePt t="121243" x="2647950" y="5064125"/>
          <p14:tracePt t="121250" x="2620963" y="5078413"/>
          <p14:tracePt t="121271" x="2606675" y="5078413"/>
          <p14:tracePt t="121274" x="2565400" y="5078413"/>
          <p14:tracePt t="121304" x="2509838" y="5091113"/>
          <p14:tracePt t="121307" x="2468563" y="5091113"/>
          <p14:tracePt t="121323" x="2454275" y="5091113"/>
          <p14:tracePt t="121368" x="2427288" y="5091113"/>
          <p14:tracePt t="121394" x="2413000" y="5091113"/>
          <p14:tracePt t="121563" x="2441575" y="5091113"/>
          <p14:tracePt t="121579" x="2454275" y="5091113"/>
          <p14:tracePt t="121588" x="2468563" y="5091113"/>
          <p14:tracePt t="121617" x="2509838" y="5091113"/>
          <p14:tracePt t="121644" x="2538413" y="5091113"/>
          <p14:tracePt t="121675" x="2551113" y="5091113"/>
          <p14:tracePt t="121682" x="2565400" y="5091113"/>
          <p14:tracePt t="121706" x="2579688" y="5091113"/>
          <p14:tracePt t="121737" x="2606675" y="5091113"/>
          <p14:tracePt t="121755" x="2620963" y="5091113"/>
          <p14:tracePt t="121762" x="2633663" y="5091113"/>
          <p14:tracePt t="121815" x="2662238" y="5091113"/>
          <p14:tracePt t="121842" x="2674938" y="5091113"/>
          <p14:tracePt t="121865" x="2689225" y="5091113"/>
          <p14:tracePt t="121899" x="2703513" y="5091113"/>
          <p14:tracePt t="122044" x="2703513" y="5078413"/>
          <p14:tracePt t="122051" x="2703513" y="5064125"/>
          <p14:tracePt t="122061" x="2703513" y="5049838"/>
          <p14:tracePt t="122243" x="2703513" y="5037138"/>
          <p14:tracePt t="122251" x="2716213" y="5037138"/>
          <p14:tracePt t="122277" x="2771775" y="5037138"/>
          <p14:tracePt t="122294" x="2800350" y="5037138"/>
          <p14:tracePt t="122300" x="2813050" y="5037138"/>
          <p14:tracePt t="122306" x="2827338" y="5037138"/>
          <p14:tracePt t="122324" x="2868613" y="5037138"/>
          <p14:tracePt t="122343" x="2895600" y="5037138"/>
          <p14:tracePt t="122347" x="2909888" y="5037138"/>
          <p14:tracePt t="122355" x="2924175" y="5022850"/>
          <p14:tracePt t="122379" x="2936875" y="5008563"/>
          <p14:tracePt t="122396" x="2951163" y="5008563"/>
          <p14:tracePt t="122423" x="2965450" y="4981575"/>
          <p14:tracePt t="122455" x="2992438" y="4967288"/>
          <p14:tracePt t="122459" x="3006725" y="4967288"/>
          <p14:tracePt t="122466" x="3006725" y="4953000"/>
          <p14:tracePt t="122486" x="3033713" y="4926013"/>
          <p14:tracePt t="122502" x="3048000" y="4899025"/>
          <p14:tracePt t="122508" x="3062288" y="4899025"/>
          <p14:tracePt t="122515" x="3074988" y="4884738"/>
          <p14:tracePt t="122533" x="3103563" y="4857750"/>
          <p14:tracePt t="122550" x="3103563" y="4843463"/>
          <p14:tracePt t="122562" x="3116263" y="4829175"/>
          <p14:tracePt t="122583" x="3130550" y="4829175"/>
          <p14:tracePt t="122587" x="3130550" y="4816475"/>
          <p14:tracePt t="122594" x="3159125" y="4802188"/>
          <p14:tracePt t="122614" x="3186113" y="4773613"/>
          <p14:tracePt t="122626" x="3200400" y="4760913"/>
          <p14:tracePt t="122644" x="3241675" y="4732338"/>
          <p14:tracePt t="122651" x="3254375" y="4719638"/>
          <p14:tracePt t="122658" x="3268663" y="4705350"/>
          <p14:tracePt t="122675" x="3295650" y="4691063"/>
          <p14:tracePt t="122693" x="3309938" y="4664075"/>
          <p14:tracePt t="122700" x="3324225" y="4649788"/>
          <p14:tracePt t="122707" x="3324225" y="4637088"/>
          <p14:tracePt t="122725" x="3351213" y="4608513"/>
          <p14:tracePt t="122741" x="3379788" y="4594225"/>
          <p14:tracePt t="122755" x="3406775" y="4594225"/>
          <p14:tracePt t="122772" x="3421063" y="4581525"/>
          <p14:tracePt t="122789" x="3462338" y="4552950"/>
          <p14:tracePt t="122795" x="3475038" y="4552950"/>
          <p14:tracePt t="122803" x="3503613" y="4552950"/>
          <p14:tracePt t="122821" x="3586163" y="4525963"/>
          <p14:tracePt t="122827" x="3613150" y="4511675"/>
          <p14:tracePt t="122834" x="3654425" y="4498975"/>
          <p14:tracePt t="122851" x="3751263" y="4498975"/>
          <p14:tracePt t="122859" x="3792538" y="4498975"/>
          <p14:tracePt t="122866" x="3848100" y="4498975"/>
          <p14:tracePt t="122884" x="3916363" y="4498975"/>
          <p14:tracePt t="122890" x="3957638" y="4498975"/>
          <p14:tracePt t="122898" x="3998913" y="4498975"/>
          <p14:tracePt t="122916" x="4083050" y="4498975"/>
          <p14:tracePt t="122933" x="4137025" y="4498975"/>
          <p14:tracePt t="122939" x="4178300" y="4498975"/>
          <p14:tracePt t="122946" x="4206875" y="4498975"/>
          <p14:tracePt t="122964" x="4233863" y="4511675"/>
          <p14:tracePt t="122981" x="4262438" y="4525963"/>
          <p14:tracePt t="122987" x="4289425" y="4525963"/>
          <p14:tracePt t="122994" x="4303713" y="4540250"/>
          <p14:tracePt t="123012" x="4330700" y="4567238"/>
          <p14:tracePt t="123026" x="4357688" y="4581525"/>
          <p14:tracePt t="123044" x="4386263" y="4608513"/>
          <p14:tracePt t="123050" x="4398963" y="4622800"/>
          <p14:tracePt t="123058" x="4413250" y="4622800"/>
          <p14:tracePt t="123077" x="4440238" y="4649788"/>
          <p14:tracePt t="123083" x="4468813" y="4664075"/>
          <p14:tracePt t="123090" x="4468813" y="4678363"/>
          <p14:tracePt t="123111" x="4483100" y="4691063"/>
          <p14:tracePt t="123139" x="4483100" y="4719638"/>
          <p14:tracePt t="123172" x="4483100" y="4732338"/>
          <p14:tracePt t="123205" x="4483100" y="4760913"/>
          <p14:tracePt t="123236" x="4483100" y="4773613"/>
          <p14:tracePt t="123297" x="4483100" y="4787900"/>
          <p14:tracePt t="124131" x="4483100" y="4802188"/>
          <p14:tracePt t="124180" x="4483100" y="4787900"/>
          <p14:tracePt t="124222" x="4483100" y="4773613"/>
          <p14:tracePt t="124235" x="4483100" y="4760913"/>
          <p14:tracePt t="124271" x="4483100" y="4746625"/>
          <p14:tracePt t="124286" x="4483100" y="4732338"/>
          <p14:tracePt t="124333" x="4483100" y="4719638"/>
          <p14:tracePt t="124419" x="4483100" y="4691063"/>
          <p14:tracePt t="124463" x="4483100" y="4649788"/>
          <p14:tracePt t="124469" x="4495800" y="4637088"/>
          <p14:tracePt t="124475" x="4510088" y="4622800"/>
          <p14:tracePt t="124491" x="4524375" y="4608513"/>
          <p14:tracePt t="124511" x="4537075" y="4594225"/>
          <p14:tracePt t="124541" x="4551363" y="4567238"/>
          <p14:tracePt t="124554" x="4565650" y="4552950"/>
          <p14:tracePt t="124571" x="4565650" y="4540250"/>
          <p14:tracePt t="124592" x="4592638" y="4525963"/>
          <p14:tracePt t="124623" x="4606925" y="4511675"/>
          <p14:tracePt t="124624" x="4633913" y="4498975"/>
          <p14:tracePt t="124627" x="4660900" y="4498975"/>
          <p14:tracePt t="124634" x="4675188" y="4484688"/>
          <p14:tracePt t="124642" x="4689475" y="4484688"/>
          <p14:tracePt t="124660" x="4716463" y="4484688"/>
          <p14:tracePt t="124678" x="4745038" y="4470400"/>
          <p14:tracePt t="124682" x="4757738" y="4470400"/>
          <p14:tracePt t="124717" x="4799013" y="4470400"/>
          <p14:tracePt t="124722" x="4840288" y="4470400"/>
          <p14:tracePt t="124738" x="4910138" y="4470400"/>
          <p14:tracePt t="124755" x="4924425" y="4470400"/>
          <p14:tracePt t="124762" x="4937125" y="4470400"/>
          <p14:tracePt t="124779" x="4951413" y="4470400"/>
          <p14:tracePt t="124813" x="4965700" y="4484688"/>
          <p14:tracePt t="124826" x="4978400" y="4498975"/>
          <p14:tracePt t="124844" x="4992688" y="4498975"/>
          <p14:tracePt t="125027" x="5006975" y="4498975"/>
          <p14:tracePt t="125043" x="5006975" y="4484688"/>
          <p14:tracePt t="125051" x="5019675" y="4457700"/>
          <p14:tracePt t="125070" x="5019675" y="4414838"/>
          <p14:tracePt t="125089" x="5048250" y="4387850"/>
          <p14:tracePt t="125091" x="5075238" y="4373563"/>
          <p14:tracePt t="125098" x="5075238" y="4360863"/>
          <p14:tracePt t="125120" x="5102225" y="4319588"/>
          <p14:tracePt t="125123" x="5130800" y="4319588"/>
          <p14:tracePt t="125130" x="5130800" y="4305300"/>
          <p14:tracePt t="125150" x="5172075" y="4291013"/>
          <p14:tracePt t="125162" x="5199063" y="4278313"/>
          <p14:tracePt t="125181" x="5240338" y="4278313"/>
          <p14:tracePt t="125198" x="5295900" y="4264025"/>
          <p14:tracePt t="125204" x="5322888" y="4249738"/>
          <p14:tracePt t="125210" x="5365750" y="4249738"/>
          <p14:tracePt t="125228" x="5461000" y="4249738"/>
          <p14:tracePt t="125245" x="5557838" y="4249738"/>
          <p14:tracePt t="125251" x="5599113" y="4249738"/>
          <p14:tracePt t="125258" x="5640388" y="4249738"/>
          <p14:tracePt t="125277" x="5710238" y="4249738"/>
          <p14:tracePt t="125307" x="5778500" y="4249738"/>
          <p14:tracePt t="125310" x="5819775" y="4249738"/>
          <p14:tracePt t="125314" x="5848350" y="4249738"/>
          <p14:tracePt t="125322" x="5875338" y="4249738"/>
          <p14:tracePt t="125338" x="5889625" y="4249738"/>
          <p14:tracePt t="125357" x="5902325" y="4249738"/>
          <p14:tracePt t="125388" x="5930900" y="4291013"/>
          <p14:tracePt t="125394" x="5930900" y="4305300"/>
          <p14:tracePt t="125411" x="5930900" y="4319588"/>
          <p14:tracePt t="125413" x="5930900" y="4332288"/>
          <p14:tracePt t="125437" x="5930900" y="4373563"/>
          <p14:tracePt t="125454" x="5930900" y="4414838"/>
          <p14:tracePt t="125459" x="5916613" y="4414838"/>
          <p14:tracePt t="125594" x="5902325" y="4429125"/>
          <p14:tracePt t="125602" x="5902325" y="4443413"/>
          <p14:tracePt t="125619" x="5902325" y="4457700"/>
          <p14:tracePt t="125627" x="5902325" y="4470400"/>
          <p14:tracePt t="125645" x="5889625" y="4511675"/>
          <p14:tracePt t="125661" x="5889625" y="4540250"/>
          <p14:tracePt t="125667" x="5875338" y="4552950"/>
          <p14:tracePt t="125674" x="5875338" y="4581525"/>
          <p14:tracePt t="125705" x="5861050" y="4594225"/>
          <p14:tracePt t="125710" x="5861050" y="4622800"/>
          <p14:tracePt t="125715" x="5848350" y="4649788"/>
          <p14:tracePt t="125722" x="5848350" y="4664075"/>
          <p14:tracePt t="125740" x="5834063" y="4691063"/>
          <p14:tracePt t="125770" x="5834063" y="4719638"/>
          <p14:tracePt t="125773" x="5819775" y="4760913"/>
          <p14:tracePt t="125786" x="5807075" y="4773613"/>
          <p14:tracePt t="125802" x="5807075" y="4787900"/>
          <p14:tracePt t="125820" x="5778500" y="4816475"/>
          <p14:tracePt t="125835" x="5778500" y="4829175"/>
          <p14:tracePt t="125842" x="5751513" y="4829175"/>
          <p14:tracePt t="125851" x="5751513" y="4857750"/>
          <p14:tracePt t="125868" x="5722938" y="4899025"/>
          <p14:tracePt t="125874" x="5710238" y="4899025"/>
          <p14:tracePt t="125882" x="5695950" y="4926013"/>
          <p14:tracePt t="125899" x="5681663" y="4940300"/>
          <p14:tracePt t="125916" x="5668963" y="4967288"/>
          <p14:tracePt t="125922" x="5654675" y="4967288"/>
          <p14:tracePt t="125930" x="5654675" y="4981575"/>
          <p14:tracePt t="125946" x="5640388" y="4981575"/>
          <p14:tracePt t="125963" x="5640388" y="4995863"/>
          <p14:tracePt t="125970" x="5627688" y="4995863"/>
          <p14:tracePt t="125978" x="5613400" y="4995863"/>
          <p14:tracePt t="125998" x="5599113" y="5022850"/>
          <p14:tracePt t="126002" x="5572125" y="5022850"/>
          <p14:tracePt t="126010" x="5572125" y="5037138"/>
          <p14:tracePt t="126025" x="5557838" y="5037138"/>
          <p14:tracePt t="126044" x="5530850" y="5064125"/>
          <p14:tracePt t="126051" x="5502275" y="5064125"/>
          <p14:tracePt t="126071" x="5475288" y="5064125"/>
          <p14:tracePt t="126076" x="5448300" y="5064125"/>
          <p14:tracePt t="126098" x="5378450" y="5091113"/>
          <p14:tracePt t="126107" x="5365750" y="5091113"/>
          <p14:tracePt t="126124" x="5310188" y="5091113"/>
          <p14:tracePt t="126131" x="5295900" y="5091113"/>
          <p14:tracePt t="126138" x="5268913" y="5091113"/>
          <p14:tracePt t="126156" x="5227638" y="5064125"/>
          <p14:tracePt t="126162" x="5199063" y="5037138"/>
          <p14:tracePt t="126170" x="5157788" y="5022850"/>
          <p14:tracePt t="126186" x="5116513" y="4995863"/>
          <p14:tracePt t="126194" x="5089525" y="4967288"/>
          <p14:tracePt t="126203" x="5075238" y="4967288"/>
          <p14:tracePt t="126224" x="5060950" y="4953000"/>
          <p14:tracePt t="126264" x="5048250" y="4940300"/>
          <p14:tracePt t="126294" x="5048250" y="4926013"/>
          <p14:tracePt t="126315" x="5048250" y="4911725"/>
          <p14:tracePt t="126331" x="5048250" y="4899025"/>
          <p14:tracePt t="126338" x="5048250" y="4884738"/>
          <p14:tracePt t="126358" x="5048250" y="4857750"/>
          <p14:tracePt t="126374" x="5060950" y="4843463"/>
          <p14:tracePt t="126378" x="5075238" y="4816475"/>
          <p14:tracePt t="126405" x="5102225" y="4787900"/>
          <p14:tracePt t="126422" x="5130800" y="4773613"/>
          <p14:tracePt t="126427" x="5145088" y="4760913"/>
          <p14:tracePt t="126455" x="5186363" y="4732338"/>
          <p14:tracePt t="126459" x="5213350" y="4705350"/>
          <p14:tracePt t="126467" x="5240338" y="4691063"/>
          <p14:tracePt t="126484" x="5281613" y="4678363"/>
          <p14:tracePt t="126491" x="5295900" y="4664075"/>
          <p14:tracePt t="126498" x="5322888" y="4649788"/>
          <p14:tracePt t="126515" x="5365750" y="4594225"/>
          <p14:tracePt t="126533" x="5419725" y="4581525"/>
          <p14:tracePt t="126538" x="5448300" y="4581525"/>
          <p14:tracePt t="126546" x="5461000" y="4567238"/>
          <p14:tracePt t="126555" x="5502275" y="4552950"/>
          <p14:tracePt t="126562" x="5502275" y="4540250"/>
          <p14:tracePt t="126580" x="5543550" y="4540250"/>
          <p14:tracePt t="126596" x="5572125" y="4525963"/>
          <p14:tracePt t="126604" x="5586413" y="4525963"/>
          <p14:tracePt t="126628" x="5599113" y="4525963"/>
          <p14:tracePt t="126644" x="5627688" y="4511675"/>
          <p14:tracePt t="126658" x="5640388" y="4511675"/>
          <p14:tracePt t="126666" x="5654675" y="4511675"/>
          <p14:tracePt t="126674" x="5668963" y="4511675"/>
          <p14:tracePt t="126689" x="5681663" y="4511675"/>
          <p14:tracePt t="126708" x="5737225" y="4511675"/>
          <p14:tracePt t="126723" x="5764213" y="4540250"/>
          <p14:tracePt t="126724" x="5792788" y="4552950"/>
          <p14:tracePt t="126731" x="5807075" y="4567238"/>
          <p14:tracePt t="126738" x="5819775" y="4581525"/>
          <p14:tracePt t="126754" x="5848350" y="4581525"/>
          <p14:tracePt t="126769" x="5861050" y="4594225"/>
          <p14:tracePt t="126795" x="5875338" y="4594225"/>
          <p14:tracePt t="126818" x="5889625" y="4594225"/>
          <p14:tracePt t="126836" x="5902325" y="4594225"/>
          <p14:tracePt t="126842" x="5916613" y="4622800"/>
          <p14:tracePt t="126881" x="5930900" y="4622800"/>
          <p14:tracePt t="126884" x="5943600" y="4637088"/>
          <p14:tracePt t="126890" x="5957888" y="4649788"/>
          <p14:tracePt t="126913" x="5972175" y="4649788"/>
          <p14:tracePt t="126931" x="5984875" y="4678363"/>
          <p14:tracePt t="126947" x="5999163" y="4678363"/>
          <p14:tracePt t="126963" x="6013450" y="4691063"/>
          <p14:tracePt t="126992" x="6040438" y="4705350"/>
          <p14:tracePt t="127026" x="6054725" y="4719638"/>
          <p14:tracePt t="127034" x="6054725" y="4746625"/>
          <p14:tracePt t="127093" x="6054725" y="4773613"/>
          <p14:tracePt t="127121" x="6069013" y="4802188"/>
          <p14:tracePt t="127154" x="6069013" y="4816475"/>
          <p14:tracePt t="127185" x="6069013" y="4829175"/>
          <p14:tracePt t="127187" x="6069013" y="4843463"/>
          <p14:tracePt t="127231" x="6069013" y="4870450"/>
          <p14:tracePt t="127233" x="6069013" y="4884738"/>
          <p14:tracePt t="127235" x="6069013" y="4899025"/>
          <p14:tracePt t="127242" x="6069013" y="4911725"/>
          <p14:tracePt t="127278" x="6069013" y="4953000"/>
          <p14:tracePt t="127280" x="6040438" y="4981575"/>
          <p14:tracePt t="127302" x="6027738" y="5008563"/>
          <p14:tracePt t="127307" x="6027738" y="5022850"/>
          <p14:tracePt t="127345" x="6013450" y="5037138"/>
          <p14:tracePt t="127347" x="5999163" y="5049838"/>
          <p14:tracePt t="127377" x="5984875" y="5049838"/>
          <p14:tracePt t="127391" x="5972175" y="5064125"/>
          <p14:tracePt t="127394" x="5957888" y="5064125"/>
          <p14:tracePt t="127402" x="5957888" y="5078413"/>
          <p14:tracePt t="127439" x="5916613" y="5105400"/>
          <p14:tracePt t="127455" x="5902325" y="5119688"/>
          <p14:tracePt t="127461" x="5889625" y="5119688"/>
          <p14:tracePt t="127466" x="5889625" y="5132388"/>
          <p14:tracePt t="127486" x="5861050" y="5132388"/>
          <p14:tracePt t="127503" x="5834063" y="5146675"/>
          <p14:tracePt t="127534" x="5807075" y="5160963"/>
          <p14:tracePt t="127550" x="5792788" y="5175250"/>
          <p14:tracePt t="127557" x="5751513" y="5187950"/>
          <p14:tracePt t="127562" x="5737225" y="5187950"/>
          <p14:tracePt t="127583" x="5722938" y="5202238"/>
          <p14:tracePt t="127597" x="5695950" y="5216525"/>
          <p14:tracePt t="127605" x="5668963" y="5229225"/>
          <p14:tracePt t="127610" x="5668963" y="5243513"/>
          <p14:tracePt t="127619" x="5654675" y="5243513"/>
          <p14:tracePt t="127647" x="5627688" y="5243513"/>
          <p14:tracePt t="127658" x="5613400" y="5243513"/>
          <p14:tracePt t="127678" x="5572125" y="5243513"/>
          <p14:tracePt t="127694" x="5543550" y="5243513"/>
          <p14:tracePt t="127699" x="5502275" y="5243513"/>
          <p14:tracePt t="127706" x="5475288" y="5229225"/>
          <p14:tracePt t="127715" x="5461000" y="5216525"/>
          <p14:tracePt t="127722" x="5448300" y="5175250"/>
          <p14:tracePt t="127742" x="5392738" y="5119688"/>
          <p14:tracePt t="127758" x="5351463" y="5049838"/>
          <p14:tracePt t="127774" x="5322888" y="4995863"/>
          <p14:tracePt t="127780" x="5295900" y="4967288"/>
          <p14:tracePt t="127786" x="5295900" y="4953000"/>
          <p14:tracePt t="127795" x="5295900" y="4940300"/>
          <p14:tracePt t="127802" x="5295900" y="4911725"/>
          <p14:tracePt t="127821" x="5295900" y="4870450"/>
          <p14:tracePt t="127838" x="5310188" y="4843463"/>
          <p14:tracePt t="127842" x="5337175" y="4829175"/>
          <p14:tracePt t="127850" x="5351463" y="4802188"/>
          <p14:tracePt t="127858" x="5378450" y="4787900"/>
          <p14:tracePt t="127866" x="5407025" y="4787900"/>
          <p14:tracePt t="127884" x="5448300" y="4760913"/>
          <p14:tracePt t="127899" x="5502275" y="4719638"/>
          <p14:tracePt t="127907" x="5543550" y="4719638"/>
          <p14:tracePt t="127914" x="5627688" y="4705350"/>
          <p14:tracePt t="127924" x="5681663" y="4691063"/>
          <p14:tracePt t="127930" x="5722938" y="4678363"/>
          <p14:tracePt t="127948" x="5834063" y="4649788"/>
          <p14:tracePt t="127978" x="5916613" y="4622800"/>
          <p14:tracePt t="127981" x="5999163" y="4622800"/>
          <p14:tracePt t="127987" x="6027738" y="4622800"/>
          <p14:tracePt t="127994" x="6040438" y="4622800"/>
          <p14:tracePt t="128003" x="6069013" y="4622800"/>
          <p14:tracePt t="128010" x="6081713" y="4608513"/>
          <p14:tracePt t="128029" x="6164263" y="4594225"/>
          <p14:tracePt t="128046" x="6219825" y="4594225"/>
          <p14:tracePt t="128059" x="6275388" y="4594225"/>
          <p14:tracePt t="128067" x="6302375" y="4594225"/>
          <p14:tracePt t="128075" x="6316663" y="4594225"/>
          <p14:tracePt t="128082" x="6343650" y="4594225"/>
          <p14:tracePt t="128112" x="6357938" y="4594225"/>
          <p14:tracePt t="128123" x="6384925" y="4608513"/>
          <p14:tracePt t="128141" x="6399213" y="4622800"/>
          <p14:tracePt t="128146" x="6413500" y="4622800"/>
          <p14:tracePt t="128154" x="6427788" y="4664075"/>
          <p14:tracePt t="128172" x="6469063" y="4691063"/>
          <p14:tracePt t="128178" x="6481763" y="4719638"/>
          <p14:tracePt t="128186" x="6510338" y="4732338"/>
          <p14:tracePt t="128204" x="6551613" y="4773613"/>
          <p14:tracePt t="128211" x="6578600" y="4816475"/>
          <p14:tracePt t="128218" x="6592888" y="4829175"/>
          <p14:tracePt t="128236" x="6634163" y="4870450"/>
          <p14:tracePt t="128243" x="6634163" y="4884738"/>
          <p14:tracePt t="128250" x="6661150" y="4899025"/>
          <p14:tracePt t="128268" x="6675438" y="4926013"/>
          <p14:tracePt t="128274" x="6689725" y="4953000"/>
          <p14:tracePt t="128282" x="6702425" y="4967288"/>
          <p14:tracePt t="128300" x="6731000" y="5008563"/>
          <p14:tracePt t="128317" x="6757988" y="5037138"/>
          <p14:tracePt t="128322" x="6757988" y="5049838"/>
          <p14:tracePt t="128340" x="6784975" y="5064125"/>
          <p14:tracePt t="128378" x="6799263" y="5091113"/>
          <p14:tracePt t="128396" x="6826250" y="5105400"/>
          <p14:tracePt t="128403" x="6840538" y="5105400"/>
          <p14:tracePt t="128427" x="6854825" y="5119688"/>
          <p14:tracePt t="128428" x="6869113" y="5119688"/>
          <p14:tracePt t="128442" x="6869113" y="5132388"/>
          <p14:tracePt t="128472" x="6881813" y="5132388"/>
          <p14:tracePt t="128476" x="6896100" y="5146675"/>
          <p14:tracePt t="128499" x="6910388" y="5146675"/>
          <p14:tracePt t="128552" x="6937375" y="5160963"/>
          <p14:tracePt t="128554" x="6964363" y="5175250"/>
          <p14:tracePt t="128571" x="6992938" y="5175250"/>
          <p14:tracePt t="128603" x="7019925" y="5187950"/>
          <p14:tracePt t="128611" x="7034213" y="5216525"/>
          <p14:tracePt t="128634" x="7046913" y="5229225"/>
          <p14:tracePt t="128643" x="7061200" y="5229225"/>
          <p14:tracePt t="128664" x="7075488" y="5229225"/>
          <p14:tracePt t="128668" x="7089775" y="5229225"/>
          <p14:tracePt t="128675" x="7102475" y="5229225"/>
          <p14:tracePt t="128697" x="7131050" y="5229225"/>
          <p14:tracePt t="128713" x="7185025" y="5229225"/>
          <p14:tracePt t="128715" x="7226300" y="5229225"/>
          <p14:tracePt t="128723" x="7254875" y="5216525"/>
          <p14:tracePt t="128735" x="7267575" y="5216525"/>
          <p14:tracePt t="128739" x="7281863" y="5216525"/>
          <p14:tracePt t="128760" x="7323138" y="5216525"/>
          <p14:tracePt t="128777" x="7337425" y="5216525"/>
          <p14:tracePt t="128793" x="7351713" y="5216525"/>
          <p14:tracePt t="128795" x="7364413" y="5216525"/>
          <p14:tracePt t="128802" x="7378700" y="5216525"/>
          <p14:tracePt t="128814" x="7392988" y="5216525"/>
          <p14:tracePt t="128838" x="7419975" y="5202238"/>
          <p14:tracePt t="128856" x="7446963" y="5202238"/>
          <p14:tracePt t="128859" x="7475538" y="5187950"/>
          <p14:tracePt t="128866" x="7488238" y="5175250"/>
          <p14:tracePt t="128877" x="7516813" y="5160963"/>
          <p14:tracePt t="128882" x="7531100" y="5160963"/>
          <p14:tracePt t="128905" x="7543800" y="5132388"/>
          <p14:tracePt t="128921" x="7572375" y="5119688"/>
          <p14:tracePt t="128923" x="7585075" y="5105400"/>
          <p14:tracePt t="128930" x="7613650" y="5091113"/>
          <p14:tracePt t="128942" x="7613650" y="5078413"/>
          <p14:tracePt t="128946" x="7640638" y="5064125"/>
          <p14:tracePt t="128968" x="7667625" y="5022850"/>
          <p14:tracePt t="128985" x="7696200" y="4967288"/>
          <p14:tracePt t="128987" x="7708900" y="4940300"/>
          <p14:tracePt t="128994" x="7723188" y="4911725"/>
          <p14:tracePt t="129016" x="7723188" y="4884738"/>
          <p14:tracePt t="129032" x="7737475" y="4816475"/>
          <p14:tracePt t="129038" x="7751763" y="4787900"/>
          <p14:tracePt t="129043" x="7751763" y="4773613"/>
          <p14:tracePt t="129062" x="7751763" y="4746625"/>
          <p14:tracePt t="129083" x="7751763" y="4705350"/>
          <p14:tracePt t="129115" x="7723188" y="4649788"/>
          <p14:tracePt t="129122" x="7708900" y="4637088"/>
          <p14:tracePt t="129144" x="7681913" y="4608513"/>
          <p14:tracePt t="129147" x="7667625" y="4594225"/>
          <p14:tracePt t="129154" x="7640638" y="4594225"/>
          <p14:tracePt t="129176" x="7599363" y="4567238"/>
          <p14:tracePt t="129192" x="7572375" y="4540250"/>
          <p14:tracePt t="129194" x="7558088" y="4525963"/>
          <p14:tracePt t="129202" x="7531100" y="4484688"/>
          <p14:tracePt t="129214" x="7488238" y="4457700"/>
          <p14:tracePt t="129218" x="7488238" y="4443413"/>
          <p14:tracePt t="129239" x="7461250" y="4429125"/>
          <p14:tracePt t="129243" x="7461250" y="4414838"/>
          <p14:tracePt t="129250" x="7446963" y="4402138"/>
          <p14:tracePt t="129271" x="7434263" y="4373563"/>
          <p14:tracePt t="129274" x="7419975" y="4360863"/>
          <p14:tracePt t="129282" x="7419975" y="4346575"/>
          <p14:tracePt t="129303" x="7419975" y="4319588"/>
          <p14:tracePt t="129306" x="7405688" y="4305300"/>
          <p14:tracePt t="129314" x="7392988" y="4305300"/>
          <p14:tracePt t="129334" x="7378700" y="4278313"/>
          <p14:tracePt t="129350" x="7351713" y="4235450"/>
          <p14:tracePt t="129362" x="7337425" y="4222750"/>
          <p14:tracePt t="129378" x="7323138" y="4208463"/>
          <p14:tracePt t="129397" x="7296150" y="4194175"/>
          <p14:tracePt t="129414" x="7267575" y="4181475"/>
          <p14:tracePt t="129418" x="7240588" y="4140200"/>
          <p14:tracePt t="129426" x="7226300" y="4140200"/>
          <p14:tracePt t="129444" x="7199313" y="4111625"/>
          <p14:tracePt t="129460" x="7172325" y="4098925"/>
          <p14:tracePt t="129469" x="7158038" y="4098925"/>
          <p14:tracePt t="129474" x="7158038" y="4084638"/>
          <p14:tracePt t="129493" x="7131050" y="4070350"/>
          <p14:tracePt t="129510" x="7116763" y="4070350"/>
          <p14:tracePt t="129525" x="7075488" y="4056063"/>
          <p14:tracePt t="129539" x="7061200" y="4056063"/>
          <p14:tracePt t="129546" x="7046913" y="4056063"/>
          <p14:tracePt t="129554" x="7034213" y="4056063"/>
          <p14:tracePt t="129573" x="6992938" y="4056063"/>
          <p14:tracePt t="129590" x="6964363" y="4056063"/>
          <p14:tracePt t="129594" x="6951663" y="4056063"/>
          <p14:tracePt t="129602" x="6910388" y="4056063"/>
          <p14:tracePt t="129622" x="6854825" y="4056063"/>
          <p14:tracePt t="129627" x="6840538" y="4070350"/>
          <p14:tracePt t="129634" x="6826250" y="4070350"/>
          <p14:tracePt t="129654" x="6799263" y="4084638"/>
          <p14:tracePt t="129671" x="6772275" y="4084638"/>
          <p14:tracePt t="129675" x="6772275" y="4098925"/>
          <p14:tracePt t="129701" x="6743700" y="4098925"/>
          <p14:tracePt t="129723" x="6731000" y="4111625"/>
          <p14:tracePt t="129766" x="6702425" y="4111625"/>
          <p14:tracePt t="129771" x="6702425" y="4125913"/>
          <p14:tracePt t="129795" x="6689725" y="4125913"/>
          <p14:tracePt t="129810" x="6689725" y="4140200"/>
          <p14:tracePt t="129828" x="6661150" y="4152900"/>
          <p14:tracePt t="129850" x="6648450" y="4167188"/>
          <p14:tracePt t="129875" x="6634163" y="4181475"/>
          <p14:tracePt t="129882" x="6619875" y="4181475"/>
          <p14:tracePt t="129890" x="6619875" y="4194175"/>
          <p14:tracePt t="129906" x="6605588" y="4194175"/>
          <p14:tracePt t="129922" x="6592888" y="4194175"/>
          <p14:tracePt t="129924" x="6578600" y="4194175"/>
          <p14:tracePt t="129939" x="6564313" y="4222750"/>
          <p14:tracePt t="129968" x="6551613" y="4222750"/>
          <p14:tracePt t="130979" x="6564313" y="4222750"/>
          <p14:tracePt t="131004" x="6578600" y="4222750"/>
          <p14:tracePt t="131040" x="6605588" y="4208463"/>
          <p14:tracePt t="131064" x="6619875" y="4208463"/>
          <p14:tracePt t="131195" x="6648450" y="4208463"/>
          <p14:tracePt t="131251" x="6661150" y="4208463"/>
          <p14:tracePt t="131267" x="6675438" y="4208463"/>
          <p14:tracePt t="131283" x="6689725" y="4194175"/>
          <p14:tracePt t="131302" x="6702425" y="4181475"/>
          <p14:tracePt t="131333" x="6716713" y="4181475"/>
          <p14:tracePt t="131338" x="6731000" y="4181475"/>
          <p14:tracePt t="131354" x="6743700" y="4181475"/>
          <p14:tracePt t="131397" x="6772275" y="4181475"/>
          <p14:tracePt t="131419" x="6784975" y="4181475"/>
          <p14:tracePt t="131426" x="6799263" y="4181475"/>
          <p14:tracePt t="131435" x="6813550" y="4181475"/>
          <p14:tracePt t="131442" x="6826250" y="4181475"/>
          <p14:tracePt t="131461" x="6840538" y="4181475"/>
          <p14:tracePt t="131477" x="6869113" y="4167188"/>
          <p14:tracePt t="131540" x="6896100" y="4167188"/>
          <p14:tracePt t="131562" x="6923088" y="4152900"/>
          <p14:tracePt t="131570" x="6937375" y="4152900"/>
          <p14:tracePt t="131579" x="6951663" y="4152900"/>
          <p14:tracePt t="131586" x="6964363" y="4152900"/>
          <p14:tracePt t="131604" x="6978650" y="4152900"/>
          <p14:tracePt t="131618" x="6992938" y="4152900"/>
          <p14:tracePt t="131634" x="7019925" y="4152900"/>
          <p14:tracePt t="131668" x="7034213" y="4152900"/>
          <p14:tracePt t="131698" x="7061200" y="4152900"/>
          <p14:tracePt t="131700" x="7089775" y="4152900"/>
          <p14:tracePt t="131706" x="7102475" y="4152900"/>
          <p14:tracePt t="131714" x="7131050" y="4152900"/>
          <p14:tracePt t="131723" x="7143750" y="4152900"/>
          <p14:tracePt t="131730" x="7172325" y="4152900"/>
          <p14:tracePt t="131748" x="7226300" y="4167188"/>
          <p14:tracePt t="131766" x="7310438" y="4194175"/>
          <p14:tracePt t="131786" x="7405688" y="4222750"/>
          <p14:tracePt t="131794" x="7434263" y="4222750"/>
          <p14:tracePt t="131803" x="7461250" y="4235450"/>
          <p14:tracePt t="131810" x="7502525" y="4235450"/>
          <p14:tracePt t="131828" x="7531100" y="4249738"/>
          <p14:tracePt t="131845" x="7572375" y="4264025"/>
          <p14:tracePt t="131858" x="7599363" y="4264025"/>
          <p14:tracePt t="131874" x="7599363" y="4278313"/>
          <p14:tracePt t="131882" x="7613650" y="4278313"/>
          <p14:tracePt t="131890" x="7626350" y="4305300"/>
          <p14:tracePt t="131908" x="7640638" y="4305300"/>
          <p14:tracePt t="131924" x="7667625" y="4332288"/>
          <p14:tracePt t="131938" x="7681913" y="4360863"/>
          <p14:tracePt t="131969" x="7708900" y="4387850"/>
          <p14:tracePt t="131972" x="7708900" y="4402138"/>
          <p14:tracePt t="131979" x="7723188" y="4414838"/>
          <p14:tracePt t="131986" x="7723188" y="4443413"/>
          <p14:tracePt t="132003" x="7723188" y="4457700"/>
          <p14:tracePt t="132033" x="7737475" y="4498975"/>
          <p14:tracePt t="132035" x="7751763" y="4525963"/>
          <p14:tracePt t="132042" x="7751763" y="4540250"/>
          <p14:tracePt t="132050" x="7751763" y="4552950"/>
          <p14:tracePt t="132066" x="7751763" y="4581525"/>
          <p14:tracePt t="132086" x="7751763" y="4594225"/>
          <p14:tracePt t="132091" x="7751763" y="4608513"/>
          <p14:tracePt t="132098" x="7751763" y="4622800"/>
          <p14:tracePt t="132118" x="7751763" y="4649788"/>
          <p14:tracePt t="132131" x="7751763" y="4678363"/>
          <p14:tracePt t="132164" x="7737475" y="4705350"/>
          <p14:tracePt t="132171" x="7737475" y="4732338"/>
          <p14:tracePt t="132179" x="7723188" y="4746625"/>
          <p14:tracePt t="132196" x="7708900" y="4802188"/>
          <p14:tracePt t="132203" x="7708900" y="4816475"/>
          <p14:tracePt t="132211" x="7681913" y="4829175"/>
          <p14:tracePt t="132228" x="7667625" y="4870450"/>
          <p14:tracePt t="132235" x="7654925" y="4884738"/>
          <p14:tracePt t="132262" x="7640638" y="4911725"/>
          <p14:tracePt t="132267" x="7640638" y="4926013"/>
          <p14:tracePt t="132288" x="7626350" y="4926013"/>
          <p14:tracePt t="132291" x="7613650" y="4953000"/>
          <p14:tracePt t="132299" x="7599363" y="4967288"/>
          <p14:tracePt t="132324" x="7585075" y="4981575"/>
          <p14:tracePt t="132331" x="7585075" y="4995863"/>
          <p14:tracePt t="132339" x="7572375" y="5008563"/>
          <p14:tracePt t="132355" x="7543800" y="5022850"/>
          <p14:tracePt t="132363" x="7543800" y="5037138"/>
          <p14:tracePt t="132371" x="7531100" y="5037138"/>
          <p14:tracePt t="132387" x="7502525" y="5049838"/>
          <p14:tracePt t="132395" x="7488238" y="5064125"/>
          <p14:tracePt t="132415" x="7461250" y="5078413"/>
          <p14:tracePt t="132420" x="7434263" y="5105400"/>
          <p14:tracePt t="132427" x="7419975" y="5132388"/>
          <p14:tracePt t="132448" x="7405688" y="5132388"/>
          <p14:tracePt t="132450" x="7392988" y="5132388"/>
          <p14:tracePt t="132453" x="7378700" y="5146675"/>
          <p14:tracePt t="132459" x="7364413" y="5160963"/>
          <p14:tracePt t="132467" x="7351713" y="5160963"/>
          <p14:tracePt t="132484" x="7337425" y="5187950"/>
          <p14:tracePt t="132491" x="7323138" y="5187950"/>
          <p14:tracePt t="132514" x="7296150" y="5202238"/>
          <p14:tracePt t="132531" x="7254875" y="5202238"/>
          <p14:tracePt t="132538" x="7254875" y="5216525"/>
          <p14:tracePt t="132549" x="7240588" y="5229225"/>
          <p14:tracePt t="132566" x="7226300" y="5229225"/>
          <p14:tracePt t="132608" x="7213600" y="5229225"/>
          <p14:tracePt t="132611" x="7199313" y="5229225"/>
          <p14:tracePt t="132641" x="7172325" y="5229225"/>
          <p14:tracePt t="132672" x="7158038" y="5229225"/>
          <p14:tracePt t="132691" x="7131050" y="5229225"/>
          <p14:tracePt t="132714" x="7116763" y="5229225"/>
          <p14:tracePt t="132735" x="7102475" y="5229225"/>
          <p14:tracePt t="132752" x="7075488" y="5229225"/>
          <p14:tracePt t="132767" x="7061200" y="5229225"/>
          <p14:tracePt t="132774" x="7034213" y="5229225"/>
          <p14:tracePt t="132788" x="7005638" y="5229225"/>
          <p14:tracePt t="132814" x="6964363" y="5216525"/>
          <p14:tracePt t="132832" x="6951663" y="5216525"/>
          <p14:tracePt t="132848" x="6923088" y="5202238"/>
          <p14:tracePt t="132853" x="6896100" y="5187950"/>
          <p14:tracePt t="132868" x="6881813" y="5187950"/>
          <p14:tracePt t="132874" x="6854825" y="5187950"/>
          <p14:tracePt t="132895" x="6826250" y="5160963"/>
          <p14:tracePt t="132912" x="6772275" y="5119688"/>
          <p14:tracePt t="132915" x="6743700" y="5105400"/>
          <p14:tracePt t="132922" x="6716713" y="5078413"/>
          <p14:tracePt t="132957" x="6661150" y="5037138"/>
          <p14:tracePt t="132961" x="6605588" y="4995863"/>
          <p14:tracePt t="132967" x="6578600" y="4981575"/>
          <p14:tracePt t="132971" x="6551613" y="4967288"/>
          <p14:tracePt t="132992" x="6523038" y="4926013"/>
          <p14:tracePt t="133009" x="6481763" y="4911725"/>
          <p14:tracePt t="133024" x="6469063" y="4899025"/>
          <p14:tracePt t="133029" x="6454775" y="4884738"/>
          <p14:tracePt t="133034" x="6427788" y="4884738"/>
          <p14:tracePt t="133044" x="6427788" y="4857750"/>
          <p14:tracePt t="133050" x="6399213" y="4857750"/>
          <p14:tracePt t="133066" x="6384925" y="4857750"/>
          <p14:tracePt t="133090" x="6357938" y="4829175"/>
          <p14:tracePt t="133099" x="6343650" y="4829175"/>
          <p14:tracePt t="133119" x="6330950" y="4802188"/>
          <p14:tracePt t="133123" x="6302375" y="4787900"/>
          <p14:tracePt t="133131" x="6289675" y="4787900"/>
          <p14:tracePt t="133152" x="6234113" y="4746625"/>
          <p14:tracePt t="133155" x="6219825" y="4732338"/>
          <p14:tracePt t="133162" x="6207125" y="4719638"/>
          <p14:tracePt t="133182" x="6178550" y="4691063"/>
          <p14:tracePt t="133186" x="6151563" y="4691063"/>
          <p14:tracePt t="133194" x="6137275" y="4691063"/>
          <p14:tracePt t="133214" x="6096000" y="4664075"/>
          <p14:tracePt t="133226" x="6081713" y="4664075"/>
          <p14:tracePt t="133247" x="6040438" y="4664075"/>
          <p14:tracePt t="133251" x="6027738" y="4649788"/>
          <p14:tracePt t="133258" x="6013450" y="4649788"/>
          <p14:tracePt t="133279" x="5999163" y="4649788"/>
          <p14:tracePt t="133296" x="5984875" y="4637088"/>
          <p14:tracePt t="133372" x="5972175" y="4637088"/>
          <p14:tracePt t="133427" x="5957888" y="4637088"/>
          <p14:tracePt t="133434" x="5943600" y="4622800"/>
          <p14:tracePt t="134203" x="5957888" y="4622800"/>
          <p14:tracePt t="134219" x="5972175" y="4637088"/>
          <p14:tracePt t="134250" x="5984875" y="4649788"/>
          <p14:tracePt t="134251" x="5999163" y="4664075"/>
          <p14:tracePt t="134273" x="5999163" y="4678363"/>
          <p14:tracePt t="134276" x="6013450" y="4691063"/>
          <p14:tracePt t="134329" x="6027738" y="4719638"/>
          <p14:tracePt t="134345" x="6027738" y="4746625"/>
          <p14:tracePt t="134347" x="6040438" y="4760913"/>
          <p14:tracePt t="134370" x="6040438" y="4787900"/>
          <p14:tracePt t="134407" x="6040438" y="4816475"/>
          <p14:tracePt t="134438" x="6040438" y="4829175"/>
          <p14:tracePt t="134440" x="6040438" y="4857750"/>
          <p14:tracePt t="134472" x="6013450" y="4899025"/>
          <p14:tracePt t="134487" x="6013450" y="4926013"/>
          <p14:tracePt t="134494" x="5999163" y="4940300"/>
          <p14:tracePt t="134498" x="5984875" y="4953000"/>
          <p14:tracePt t="134509" x="5972175" y="4967288"/>
          <p14:tracePt t="134514" x="5943600" y="4995863"/>
          <p14:tracePt t="134535" x="5902325" y="5022850"/>
          <p14:tracePt t="134553" x="5834063" y="5064125"/>
          <p14:tracePt t="134555" x="5807075" y="5064125"/>
          <p14:tracePt t="134562" x="5778500" y="5091113"/>
          <p14:tracePt t="134570" x="5751513" y="5105400"/>
          <p14:tracePt t="134578" x="5751513" y="5119688"/>
          <p14:tracePt t="134597" x="5695950" y="5146675"/>
          <p14:tracePt t="134614" x="5668963" y="5160963"/>
          <p14:tracePt t="134620" x="5668963" y="5175250"/>
          <p14:tracePt t="134646" x="5640388" y="5175250"/>
          <p14:tracePt t="134710" x="5613400" y="5187950"/>
          <p14:tracePt t="134756" x="5586413" y="5202238"/>
          <p14:tracePt t="134803" x="5543550" y="5229225"/>
          <p14:tracePt t="134827" x="5530850" y="5270500"/>
          <p14:tracePt t="134939" x="5502275" y="5270500"/>
          <p14:tracePt t="135003" x="5489575" y="5270500"/>
          <p14:tracePt t="135051" x="5475288" y="5270500"/>
          <p14:tracePt t="135067" x="5461000" y="5257800"/>
          <p14:tracePt t="135096" x="5448300" y="5229225"/>
          <p14:tracePt t="135098" x="5434013" y="5216525"/>
          <p14:tracePt t="135123" x="5419725" y="5202238"/>
          <p14:tracePt t="135145" x="5419725" y="5187950"/>
          <p14:tracePt t="135148" x="5419725" y="5175250"/>
          <p14:tracePt t="135170" x="5419725" y="5160963"/>
          <p14:tracePt t="135178" x="5419725" y="5146675"/>
          <p14:tracePt t="135187" x="5407025" y="5132388"/>
          <p14:tracePt t="135227" x="5407025" y="5119688"/>
          <p14:tracePt t="135234" x="5407025" y="5105400"/>
          <p14:tracePt t="135252" x="5407025" y="5091113"/>
          <p14:tracePt t="135282" x="5407025" y="5064125"/>
          <p14:tracePt t="135323" x="5407025" y="5049838"/>
          <p14:tracePt t="135360" x="5407025" y="5037138"/>
          <p14:tracePt t="135364" x="5392738" y="5022850"/>
          <p14:tracePt t="135379" x="5378450" y="5008563"/>
          <p14:tracePt t="135509" x="5378450" y="4995863"/>
          <p14:tracePt t="135525" x="5378450" y="4981575"/>
          <p14:tracePt t="135552" x="5378450" y="4967288"/>
          <p14:tracePt t="135571" x="5365750" y="4940300"/>
          <p14:tracePt t="135614" x="5351463" y="4926013"/>
          <p14:tracePt t="135632" x="5337175" y="4911725"/>
          <p14:tracePt t="135653" x="5322888" y="4899025"/>
          <p14:tracePt t="135658" x="5322888" y="4884738"/>
          <p14:tracePt t="135712" x="5310188" y="4884738"/>
          <p14:tracePt t="135718" x="5295900" y="4870450"/>
          <p14:tracePt t="135744" x="5295900" y="4857750"/>
          <p14:tracePt t="135763" x="5281613" y="4843463"/>
          <p14:tracePt t="135794" x="5281613" y="4816475"/>
          <p14:tracePt t="135795" x="5268913" y="4802188"/>
          <p14:tracePt t="135803" x="5254625" y="4787900"/>
          <p14:tracePt t="135825" x="5254625" y="4760913"/>
          <p14:tracePt t="135841" x="5254625" y="4746625"/>
          <p14:tracePt t="135843" x="5254625" y="4732338"/>
          <p14:tracePt t="135851" x="5240338" y="4719638"/>
          <p14:tracePt t="135867" x="5227638" y="4705350"/>
          <p14:tracePt t="135888" x="5213350" y="4678363"/>
          <p14:tracePt t="135919" x="5172075" y="4637088"/>
          <p14:tracePt t="135925" x="5157788" y="4637088"/>
          <p14:tracePt t="135940" x="5145088" y="4622800"/>
          <p14:tracePt t="135946" x="5130800" y="4622800"/>
          <p14:tracePt t="135967" x="5130800" y="4594225"/>
          <p14:tracePt t="135984" x="5102225" y="4594225"/>
          <p14:tracePt t="136005" x="5089525" y="4581525"/>
          <p14:tracePt t="136011" x="5075238" y="4567238"/>
          <p14:tracePt t="136047" x="5048250" y="4567238"/>
          <p14:tracePt t="136063" x="5019675" y="4567238"/>
          <p14:tracePt t="136069" x="5006975" y="4567238"/>
          <p14:tracePt t="136099" x="4910138" y="4567238"/>
          <p14:tracePt t="136107" x="4799013" y="4552950"/>
          <p14:tracePt t="136117" x="4660900" y="4552950"/>
          <p14:tracePt t="136123" x="4578350" y="4552950"/>
          <p14:tracePt t="136143" x="4483100" y="4511675"/>
          <p14:tracePt t="136161" x="4316413" y="4484688"/>
          <p14:tracePt t="136166" x="4248150" y="4470400"/>
          <p14:tracePt t="136171" x="4165600" y="4443413"/>
          <p14:tracePt t="136180" x="4124325" y="4429125"/>
          <p14:tracePt t="136186" x="4095750" y="4414838"/>
          <p14:tracePt t="136208" x="4027488" y="4402138"/>
          <p14:tracePt t="136226" x="3986213" y="4387850"/>
          <p14:tracePt t="136229" x="3957638" y="4373563"/>
          <p14:tracePt t="136235" x="3944938" y="4360863"/>
          <p14:tracePt t="136244" x="3930650" y="4360863"/>
          <p14:tracePt t="136251" x="3930650" y="4332288"/>
          <p14:tracePt t="136271" x="3889375" y="4291013"/>
          <p14:tracePt t="136287" x="3821113" y="4249738"/>
          <p14:tracePt t="136294" x="3792538" y="4222750"/>
          <p14:tracePt t="136299" x="3765550" y="4194175"/>
          <p14:tracePt t="136319" x="3724275" y="4167188"/>
          <p14:tracePt t="136336" x="3695700" y="4098925"/>
          <p14:tracePt t="136351" x="3668713" y="4070350"/>
          <p14:tracePt t="136357" x="3641725" y="4056063"/>
          <p14:tracePt t="136363" x="3627438" y="4043363"/>
          <p14:tracePt t="136372" x="3613150" y="4014788"/>
          <p14:tracePt t="136379" x="3600450" y="3987800"/>
          <p14:tracePt t="136399" x="3571875" y="3932238"/>
          <p14:tracePt t="136413" x="3544888" y="3919538"/>
          <p14:tracePt t="136421" x="3530600" y="3890963"/>
          <p14:tracePt t="136447" x="3516313" y="3863975"/>
          <p14:tracePt t="136464" x="3503613" y="3835400"/>
          <p14:tracePt t="136471" x="3489325" y="3822700"/>
          <p14:tracePt t="136495" x="3462338" y="3808413"/>
          <p14:tracePt t="136512" x="3448050" y="3808413"/>
          <p14:tracePt t="136515" x="3448050" y="3794125"/>
          <p14:tracePt t="136556" x="3421063" y="3781425"/>
          <p14:tracePt t="136559" x="3406775" y="3767138"/>
          <p14:tracePt t="136564" x="3392488" y="3767138"/>
          <p14:tracePt t="136571" x="3379788" y="3752850"/>
          <p14:tracePt t="136589" x="3365500" y="3740150"/>
          <p14:tracePt t="136607" x="3351213" y="3740150"/>
          <p14:tracePt t="136623" x="3324225" y="3725863"/>
          <p14:tracePt t="136628" x="3309938" y="3725863"/>
          <p14:tracePt t="136643" x="3295650" y="3725863"/>
          <p14:tracePt t="136670" x="3241675" y="3697288"/>
          <p14:tracePt t="136683" x="3227388" y="3684588"/>
          <p14:tracePt t="136715" x="3200400" y="3670300"/>
          <p14:tracePt t="136719" x="3186113" y="3656013"/>
          <p14:tracePt t="136723" x="3171825" y="3656013"/>
          <p14:tracePt t="136731" x="3159125" y="3656013"/>
          <p14:tracePt t="136738" x="3159125" y="3643313"/>
          <p14:tracePt t="136764" x="3130550" y="3643313"/>
          <p14:tracePt t="136844" x="3116263" y="3629025"/>
          <p14:tracePt t="137243" x="3116263" y="3614738"/>
          <p14:tracePt t="137274" x="3130550" y="3614738"/>
          <p14:tracePt t="137290" x="3144838" y="3614738"/>
          <p14:tracePt t="137306" x="3159125" y="3614738"/>
          <p14:tracePt t="137507" x="3171825" y="3614738"/>
          <p14:tracePt t="137523" x="3186113" y="3614738"/>
          <p14:tracePt t="137557" x="3200400" y="3614738"/>
          <p14:tracePt t="138396" x="3213100" y="3614738"/>
          <p14:tracePt t="138603" x="3227388" y="3629025"/>
          <p14:tracePt t="138611" x="3227388" y="3656013"/>
          <p14:tracePt t="138618" x="3241675" y="3684588"/>
          <p14:tracePt t="138637" x="3268663" y="3752850"/>
          <p14:tracePt t="138652" x="3324225" y="3849688"/>
          <p14:tracePt t="138660" x="3351213" y="3890963"/>
          <p14:tracePt t="138667" x="3365500" y="3919538"/>
          <p14:tracePt t="138674" x="3392488" y="3960813"/>
          <p14:tracePt t="138683" x="3433763" y="4002088"/>
          <p14:tracePt t="138691" x="3462338" y="4070350"/>
          <p14:tracePt t="138708" x="3489325" y="4111625"/>
          <p14:tracePt t="138715" x="3530600" y="4208463"/>
          <p14:tracePt t="138735" x="3557588" y="4278313"/>
          <p14:tracePt t="138739" x="3586163" y="4346575"/>
          <p14:tracePt t="138747" x="3586163" y="4373563"/>
          <p14:tracePt t="138765" x="3613150" y="4443413"/>
          <p14:tracePt t="138771" x="3641725" y="4470400"/>
          <p14:tracePt t="138779" x="3654425" y="4498975"/>
          <p14:tracePt t="138798" x="3724275" y="4594225"/>
          <p14:tracePt t="138802" x="3751263" y="4637088"/>
          <p14:tracePt t="138810" x="3765550" y="4664075"/>
          <p14:tracePt t="138830" x="3806825" y="4732338"/>
          <p14:tracePt t="138834" x="3821113" y="4746625"/>
          <p14:tracePt t="138842" x="3848100" y="4773613"/>
          <p14:tracePt t="138862" x="3862388" y="4787900"/>
          <p14:tracePt t="138878" x="3862388" y="4802188"/>
          <p14:tracePt t="138899" x="3875088" y="4816475"/>
          <p14:tracePt t="138956" x="3889375" y="4816475"/>
          <p14:tracePt t="138959" x="3916363" y="4829175"/>
          <p14:tracePt t="138964" x="3930650" y="4843463"/>
          <p14:tracePt t="138970" x="3944938" y="4857750"/>
          <p14:tracePt t="139022" x="4054475" y="4870450"/>
          <p14:tracePt t="139027" x="4068763" y="4870450"/>
          <p14:tracePt t="139053" x="4083050" y="4870450"/>
          <p14:tracePt t="139070" x="4110038" y="4870450"/>
          <p14:tracePt t="139075" x="4124325" y="4870450"/>
          <p14:tracePt t="139082" x="4165600" y="4870450"/>
          <p14:tracePt t="139105" x="4192588" y="4870450"/>
          <p14:tracePt t="139107" x="4206875" y="4857750"/>
          <p14:tracePt t="139114" x="4233863" y="4857750"/>
          <p14:tracePt t="139135" x="4248150" y="4857750"/>
          <p14:tracePt t="139138" x="4262438" y="4857750"/>
          <p14:tracePt t="139164" x="4289425" y="4843463"/>
          <p14:tracePt t="139196" x="4303713" y="4829175"/>
          <p14:tracePt t="139228" x="4316413" y="4829175"/>
          <p14:tracePt t="139244" x="4344988" y="4829175"/>
          <p14:tracePt t="139259" x="4344988" y="4816475"/>
          <p14:tracePt t="139276" x="4357688" y="4816475"/>
          <p14:tracePt t="139321" x="4371975" y="4802188"/>
          <p14:tracePt t="139325" x="4386263" y="4787900"/>
          <p14:tracePt t="139339" x="4398963" y="4773613"/>
          <p14:tracePt t="139355" x="4413250" y="4760913"/>
          <p14:tracePt t="139371" x="4427538" y="4746625"/>
          <p14:tracePt t="139387" x="4440238" y="4732338"/>
          <p14:tracePt t="139395" x="4454525" y="4705350"/>
          <p14:tracePt t="139419" x="4468813" y="4705350"/>
          <p14:tracePt t="139435" x="4483100" y="4678363"/>
          <p14:tracePt t="139443" x="4495800" y="4678363"/>
          <p14:tracePt t="139466" x="4524375" y="4664075"/>
          <p14:tracePt t="139484" x="4537075" y="4649788"/>
          <p14:tracePt t="139491" x="4551363" y="4637088"/>
          <p14:tracePt t="139512" x="4565650" y="4637088"/>
          <p14:tracePt t="139515" x="4578350" y="4608513"/>
          <p14:tracePt t="139523" x="4606925" y="4594225"/>
          <p14:tracePt t="139542" x="4633913" y="4581525"/>
          <p14:tracePt t="139547" x="4648200" y="4567238"/>
          <p14:tracePt t="139568" x="4660900" y="4552950"/>
          <p14:tracePt t="139571" x="4675188" y="4540250"/>
          <p14:tracePt t="139591" x="4689475" y="4525963"/>
          <p14:tracePt t="139667" x="4716463" y="4525963"/>
          <p14:tracePt t="139682" x="4730750" y="4525963"/>
          <p14:tracePt t="139705" x="4745038" y="4525963"/>
          <p14:tracePt t="139721" x="4757738" y="4525963"/>
          <p14:tracePt t="139754" x="4786313" y="4525963"/>
          <p14:tracePt t="139770" x="4813300" y="4525963"/>
          <p14:tracePt t="139778" x="4827588" y="4525963"/>
          <p14:tracePt t="139787" x="4840288" y="4525963"/>
          <p14:tracePt t="139795" x="4854575" y="4525963"/>
          <p14:tracePt t="139817" x="4881563" y="4525963"/>
          <p14:tracePt t="139834" x="4895850" y="4511675"/>
          <p14:tracePt t="139955" x="4910138" y="4498975"/>
          <p14:tracePt t="139970" x="4895850" y="4498975"/>
          <p14:tracePt t="139993" x="4868863" y="4498975"/>
          <p14:tracePt t="139995" x="4854575" y="4498975"/>
          <p14:tracePt t="140002" x="4840288" y="4484688"/>
          <p14:tracePt t="140034" x="4813300" y="4484688"/>
          <p14:tracePt t="140051" x="4799013" y="4484688"/>
          <p14:tracePt t="140071" x="4786313" y="4484688"/>
          <p14:tracePt t="140075" x="4772025" y="4484688"/>
          <p14:tracePt t="140107" x="4745038" y="4484688"/>
          <p14:tracePt t="140134" x="4716463" y="4484688"/>
          <p14:tracePt t="140183" x="4689475" y="4484688"/>
          <p14:tracePt t="140246" x="4660900" y="4484688"/>
          <p14:tracePt t="140258" x="4648200" y="4484688"/>
          <p14:tracePt t="140294" x="4633913" y="4498975"/>
          <p14:tracePt t="140588" x="4606925" y="4511675"/>
          <p14:tracePt t="140604" x="4592638" y="4511675"/>
          <p14:tracePt t="140612" x="4578350" y="4511675"/>
          <p14:tracePt t="140620" x="4565650" y="4511675"/>
          <p14:tracePt t="140627" x="4551363" y="4511675"/>
          <p14:tracePt t="140662" x="4495800" y="4470400"/>
          <p14:tracePt t="140666" x="4483100" y="4470400"/>
          <p14:tracePt t="140674" x="4468813" y="4457700"/>
          <p14:tracePt t="140690" x="4454525" y="4443413"/>
          <p14:tracePt t="140843" x="4440238" y="4443413"/>
          <p14:tracePt t="140880" x="4427538" y="4443413"/>
          <p14:tracePt t="141187" x="4440238" y="4443413"/>
          <p14:tracePt t="141203" x="4454525" y="4443413"/>
          <p14:tracePt t="141241" x="4483100" y="4414838"/>
          <p14:tracePt t="141267" x="4524375" y="4402138"/>
          <p14:tracePt t="141274" x="4537075" y="4387850"/>
          <p14:tracePt t="141296" x="4551363" y="4387850"/>
          <p14:tracePt t="141299" x="4578350" y="4373563"/>
          <p14:tracePt t="141306" x="4592638" y="4373563"/>
          <p14:tracePt t="141327" x="4606925" y="4373563"/>
          <p14:tracePt t="141331" x="4619625" y="4373563"/>
          <p14:tracePt t="141338" x="4648200" y="4360863"/>
          <p14:tracePt t="141370" x="4675188" y="4346575"/>
          <p14:tracePt t="141393" x="4689475" y="4332288"/>
          <p14:tracePt t="141418" x="4703763" y="4319588"/>
          <p14:tracePt t="141456" x="4716463" y="4305300"/>
          <p14:tracePt t="141498" x="4745038" y="4305300"/>
          <p14:tracePt t="141520" x="4757738" y="4291013"/>
          <p14:tracePt t="141546" x="4772025" y="4291013"/>
          <p14:tracePt t="141600" x="4786313" y="4291013"/>
          <p14:tracePt t="141603" x="4799013" y="4291013"/>
          <p14:tracePt t="141626" x="4813300" y="4291013"/>
          <p14:tracePt t="141663" x="4827588" y="4291013"/>
          <p14:tracePt t="141679" x="4840288" y="4291013"/>
          <p14:tracePt t="141683" x="4868863" y="4291013"/>
          <p14:tracePt t="141706" x="4881563" y="4291013"/>
          <p14:tracePt t="141728" x="4895850" y="4291013"/>
          <p14:tracePt t="141745" x="4910138" y="4291013"/>
          <p14:tracePt t="141760" x="4924425" y="4291013"/>
          <p14:tracePt t="141764" x="4937125" y="4291013"/>
          <p14:tracePt t="141792" x="4965700" y="4291013"/>
          <p14:tracePt t="141809" x="4992688" y="4291013"/>
          <p14:tracePt t="141827" x="5006975" y="4291013"/>
          <p14:tracePt t="141854" x="5033963" y="4291013"/>
          <p14:tracePt t="141873" x="5048250" y="4278313"/>
          <p14:tracePt t="141882" x="5075238" y="4264025"/>
          <p14:tracePt t="141966" x="5089525" y="4249738"/>
          <p14:tracePt t="142075" x="5102225" y="4222750"/>
          <p14:tracePt t="142091" x="5116513" y="4222750"/>
          <p14:tracePt t="142115" x="5130800" y="4208463"/>
          <p14:tracePt t="142154" x="5145088" y="4208463"/>
          <p14:tracePt t="142174" x="5157788" y="4208463"/>
          <p14:tracePt t="142191" x="5172075" y="4208463"/>
          <p14:tracePt t="142197" x="5199063" y="4194175"/>
          <p14:tracePt t="142239" x="5213350" y="4194175"/>
          <p14:tracePt t="142256" x="5227638" y="4194175"/>
          <p14:tracePt t="142271" x="5240338" y="4194175"/>
          <p14:tracePt t="142277" x="5254625" y="4194175"/>
          <p14:tracePt t="142282" x="5268913" y="4194175"/>
          <p14:tracePt t="142298" x="5281613" y="4194175"/>
          <p14:tracePt t="142318" x="5295900" y="4194175"/>
          <p14:tracePt t="142334" x="5322888" y="4194175"/>
          <p14:tracePt t="142351" x="5337175" y="4194175"/>
          <p14:tracePt t="142358" x="5351463" y="4194175"/>
          <p14:tracePt t="142382" x="5378450" y="4194175"/>
          <p14:tracePt t="142400" x="5407025" y="4194175"/>
          <p14:tracePt t="142415" x="5419725" y="4208463"/>
          <p14:tracePt t="142447" x="5448300" y="4208463"/>
          <p14:tracePt t="142490" x="5461000" y="4208463"/>
          <p14:tracePt t="142724" x="5475288" y="4208463"/>
          <p14:tracePt t="142731" x="5489575" y="4208463"/>
          <p14:tracePt t="142741" x="5502275" y="4208463"/>
          <p14:tracePt t="142771" x="5516563" y="4208463"/>
          <p14:tracePt t="142779" x="5530850" y="4222750"/>
          <p14:tracePt t="142803" x="5543550" y="4222750"/>
          <p14:tracePt t="142831" x="5572125" y="4222750"/>
          <p14:tracePt t="143107" x="5586413" y="4235450"/>
          <p14:tracePt t="143115" x="5599113" y="4249738"/>
          <p14:tracePt t="143123" x="5613400" y="4249738"/>
          <p14:tracePt t="143131" x="5613400" y="4264025"/>
          <p14:tracePt t="143152" x="5627688" y="4278313"/>
          <p14:tracePt t="143168" x="5695950" y="4332288"/>
          <p14:tracePt t="143198" x="5710238" y="4360863"/>
          <p14:tracePt t="143215" x="5737225" y="4387850"/>
          <p14:tracePt t="143226" x="5751513" y="4402138"/>
          <p14:tracePt t="143246" x="5764213" y="4414838"/>
          <p14:tracePt t="143263" x="5792788" y="4457700"/>
          <p14:tracePt t="143294" x="5792788" y="4470400"/>
          <p14:tracePt t="143310" x="5807075" y="4484688"/>
          <p14:tracePt t="143322" x="5807075" y="4498975"/>
          <p14:tracePt t="143338" x="5807075" y="4511675"/>
          <p14:tracePt t="143357" x="5807075" y="4525963"/>
          <p14:tracePt t="143373" x="5807075" y="4540250"/>
          <p14:tracePt t="143389" x="5807075" y="4552950"/>
          <p14:tracePt t="143425" x="5807075" y="4581525"/>
          <p14:tracePt t="143434" x="5807075" y="4594225"/>
          <p14:tracePt t="143452" x="5807075" y="4608513"/>
          <p14:tracePt t="143458" x="5807075" y="4622800"/>
          <p14:tracePt t="143484" x="5807075" y="4637088"/>
          <p14:tracePt t="143491" x="5807075" y="4649788"/>
          <p14:tracePt t="143533" x="5807075" y="4678363"/>
          <p14:tracePt t="143579" x="5807075" y="4691063"/>
          <p14:tracePt t="143628" x="5807075" y="4705350"/>
          <p14:tracePt t="143690" x="5807075" y="4719638"/>
          <p14:tracePt t="143787" x="5807075" y="4732338"/>
          <p14:tracePt t="143835" x="5807075" y="4746625"/>
          <p14:tracePt t="143875" x="5807075" y="4760913"/>
          <p14:tracePt t="144059" x="5807075" y="4773613"/>
          <p14:tracePt t="144099" x="5819775" y="4773613"/>
          <p14:tracePt t="144101" x="5834063" y="4773613"/>
          <p14:tracePt t="144122" x="5848350" y="4773613"/>
          <p14:tracePt t="144143" x="5861050" y="4802188"/>
          <p14:tracePt t="144147" x="5875338" y="4802188"/>
          <p14:tracePt t="144172" x="5916613" y="4829175"/>
          <p14:tracePt t="144186" x="5930900" y="4829175"/>
          <p14:tracePt t="144217" x="5957888" y="4843463"/>
          <p14:tracePt t="144220" x="5972175" y="4843463"/>
          <p14:tracePt t="144226" x="5984875" y="4857750"/>
          <p14:tracePt t="144234" x="5999163" y="4870450"/>
          <p14:tracePt t="144242" x="6013450" y="4870450"/>
          <p14:tracePt t="144264" x="6040438" y="4884738"/>
          <p14:tracePt t="144266" x="6054725" y="4911725"/>
          <p14:tracePt t="144274" x="6069013" y="4926013"/>
          <p14:tracePt t="144297" x="6096000" y="4940300"/>
          <p14:tracePt t="144299" x="6110288" y="4953000"/>
          <p14:tracePt t="144660" x="6122988" y="4953000"/>
          <p14:tracePt t="144670" x="6122988" y="4967288"/>
          <p14:tracePt t="144676" x="6164263" y="4981575"/>
          <p14:tracePt t="144687" x="6207125" y="5008563"/>
          <p14:tracePt t="144692" x="6275388" y="5037138"/>
          <p14:tracePt t="144719" x="6357938" y="5049838"/>
          <p14:tracePt t="144722" x="6372225" y="5049838"/>
          <p14:tracePt t="144827" x="6384925" y="5049838"/>
          <p14:tracePt t="144834" x="6399213" y="5064125"/>
          <p14:tracePt t="144844" x="6413500" y="5064125"/>
          <p14:tracePt t="144860" x="6427788" y="5064125"/>
          <p14:tracePt t="144862" x="6427788" y="5078413"/>
          <p14:tracePt t="144866" x="6440488" y="5078413"/>
          <p14:tracePt t="144888" x="6469063" y="5091113"/>
          <p14:tracePt t="144907" x="6481763" y="5091113"/>
          <p14:tracePt t="144936" x="6496050" y="5091113"/>
          <p14:tracePt t="144953" x="6510338" y="5091113"/>
          <p14:tracePt t="145437" x="6523038" y="5105400"/>
          <p14:tracePt t="145481" x="6496050" y="5105400"/>
          <p14:tracePt t="145490" x="6469063" y="5105400"/>
          <p14:tracePt t="145500" x="6454775" y="5105400"/>
          <p14:tracePt t="145506" x="6440488" y="5105400"/>
          <p14:tracePt t="145525" x="6399213" y="5091113"/>
          <p14:tracePt t="145544" x="6343650" y="5064125"/>
          <p14:tracePt t="145547" x="6330950" y="5064125"/>
          <p14:tracePt t="145554" x="6302375" y="5064125"/>
          <p14:tracePt t="145575" x="6261100" y="5049838"/>
          <p14:tracePt t="145593" x="6234113" y="5037138"/>
          <p14:tracePt t="145595" x="6207125" y="5022850"/>
          <p14:tracePt t="145602" x="6192838" y="5022850"/>
          <p14:tracePt t="145623" x="6151563" y="5008563"/>
          <p14:tracePt t="145627" x="6137275" y="5008563"/>
          <p14:tracePt t="145634" x="6137275" y="4995863"/>
          <p14:tracePt t="145654" x="6110288" y="4995863"/>
          <p14:tracePt t="145660" x="6081713" y="4981575"/>
          <p14:tracePt t="145677" x="6040438" y="4981575"/>
          <p14:tracePt t="145682" x="6027738" y="4981575"/>
          <p14:tracePt t="145691" x="6013450" y="4967288"/>
          <p14:tracePt t="145708" x="5984875" y="4967288"/>
          <p14:tracePt t="145710" x="5972175" y="4967288"/>
          <p14:tracePt t="145714" x="5957888" y="4967288"/>
          <p14:tracePt t="145747" x="5916613" y="4953000"/>
          <p14:tracePt t="145751" x="5875338" y="4926013"/>
          <p14:tracePt t="145755" x="5834063" y="4926013"/>
          <p14:tracePt t="145762" x="5792788" y="4926013"/>
          <p14:tracePt t="145781" x="5737225" y="4899025"/>
          <p14:tracePt t="145798" x="5695950" y="4884738"/>
          <p14:tracePt t="145812" x="5640388" y="4870450"/>
          <p14:tracePt t="145820" x="5627688" y="4870450"/>
          <p14:tracePt t="145826" x="5599113" y="4870450"/>
          <p14:tracePt t="145834" x="5586413" y="4870450"/>
          <p14:tracePt t="145842" x="5557838" y="4870450"/>
          <p14:tracePt t="145862" x="5516563" y="4870450"/>
          <p14:tracePt t="145878" x="5502275" y="4870450"/>
          <p14:tracePt t="145883" x="5489575" y="4870450"/>
          <p14:tracePt t="145890" x="5475288" y="4870450"/>
          <p14:tracePt t="145906" x="5461000" y="4870450"/>
          <p14:tracePt t="145923" x="5448300" y="4870450"/>
          <p14:tracePt t="145973" x="5419725" y="4870450"/>
          <p14:tracePt t="146026" x="5407025" y="4870450"/>
          <p14:tracePt t="146043" x="5392738" y="4870450"/>
          <p14:tracePt t="146068" x="5378450" y="4870450"/>
          <p14:tracePt t="146087" x="5365750" y="4870450"/>
          <p14:tracePt t="146098" x="5351463" y="4870450"/>
          <p14:tracePt t="146114" x="5337175" y="4870450"/>
          <p14:tracePt t="146132" x="5322888" y="4870450"/>
          <p14:tracePt t="146164" x="5295900" y="4870450"/>
          <p14:tracePt t="146228" x="5281613" y="4870450"/>
          <p14:tracePt t="146234" x="5268913" y="4870450"/>
          <p14:tracePt t="146242" x="5254625" y="4870450"/>
          <p14:tracePt t="146258" x="5240338" y="4870450"/>
          <p14:tracePt t="146275" x="5227638" y="4870450"/>
          <p14:tracePt t="146292" x="5199063" y="4870450"/>
          <p14:tracePt t="146306" x="5186363" y="4870450"/>
          <p14:tracePt t="146324" x="5172075" y="4870450"/>
          <p14:tracePt t="146341" x="5157788" y="4870450"/>
          <p14:tracePt t="146354" x="5145088" y="4870450"/>
          <p14:tracePt t="146372" x="5130800" y="4870450"/>
          <p14:tracePt t="146404" x="5116513" y="4870450"/>
          <p14:tracePt t="146436" x="5102225" y="4870450"/>
          <p14:tracePt t="146471" x="5075238" y="4870450"/>
          <p14:tracePt t="146482" x="5060950" y="4870450"/>
          <p14:tracePt t="146500" x="5048250" y="4884738"/>
          <p14:tracePt t="146514" x="5019675" y="4884738"/>
          <p14:tracePt t="146532" x="5019675" y="4899025"/>
          <p14:tracePt t="146562" x="5006975" y="4899025"/>
          <p14:tracePt t="146626" x="4978400" y="4899025"/>
          <p14:tracePt t="146672" x="4965700" y="4911725"/>
          <p14:tracePt t="146693" x="4951413" y="4911725"/>
          <p14:tracePt t="147323" x="4937125" y="4926013"/>
          <p14:tracePt t="147355" x="4924425" y="4926013"/>
          <p14:tracePt t="147418" x="4910138" y="4940300"/>
          <p14:tracePt t="147491" x="4895850" y="4940300"/>
          <p14:tracePt t="147612" x="4868863" y="4940300"/>
          <p14:tracePt t="147627" x="4868863" y="4926013"/>
          <p14:tracePt t="147646" x="4840288" y="4911725"/>
          <p14:tracePt t="147652" x="4840288" y="4899025"/>
          <p14:tracePt t="147684" x="4840288" y="4884738"/>
          <p14:tracePt t="147885" x="4840288" y="4899025"/>
          <p14:tracePt t="147892" x="4840288" y="4911725"/>
          <p14:tracePt t="147899" x="4840288" y="4926013"/>
          <p14:tracePt t="147907" x="4840288" y="4940300"/>
          <p14:tracePt t="147916" x="4827588" y="4940300"/>
          <p14:tracePt t="147923" x="4827588" y="4953000"/>
          <p14:tracePt t="147955" x="4813300" y="4995863"/>
          <p14:tracePt t="147973" x="4813300" y="5008563"/>
          <p14:tracePt t="147980" x="4813300" y="5022850"/>
          <p14:tracePt t="148023" x="4786313" y="5022850"/>
          <p14:tracePt t="148034" x="4757738" y="5037138"/>
          <p14:tracePt t="148053" x="4757738" y="5049838"/>
          <p14:tracePt t="148072" x="4745038" y="5049838"/>
          <p14:tracePt t="148107" x="4716463" y="5049838"/>
          <p14:tracePt t="148138" x="4703763" y="5064125"/>
          <p14:tracePt t="148146" x="4689475" y="5064125"/>
          <p14:tracePt t="148164" x="4675188" y="5064125"/>
          <p14:tracePt t="148183" x="4648200" y="5064125"/>
          <p14:tracePt t="148187" x="4633913" y="5064125"/>
          <p14:tracePt t="148194" x="4619625" y="5064125"/>
          <p14:tracePt t="148210" x="4592638" y="5064125"/>
          <p14:tracePt t="148230" x="4510088" y="5064125"/>
          <p14:tracePt t="148234" x="4454525" y="5037138"/>
          <p14:tracePt t="148242" x="4357688" y="5008563"/>
          <p14:tracePt t="148263" x="4192588" y="4911725"/>
          <p14:tracePt t="148266" x="4095750" y="4884738"/>
          <p14:tracePt t="148274" x="3998913" y="4843463"/>
          <p14:tracePt t="148291" x="3862388" y="4760913"/>
          <p14:tracePt t="148299" x="3806825" y="4732338"/>
          <p14:tracePt t="148306" x="3736975" y="4691063"/>
          <p14:tracePt t="148341" x="3683000" y="4637088"/>
          <p14:tracePt t="148344" x="3654425" y="4622800"/>
          <p14:tracePt t="148346" x="3586163" y="4581525"/>
          <p14:tracePt t="148355" x="3557588" y="4581525"/>
          <p14:tracePt t="148372" x="3489325" y="4567238"/>
          <p14:tracePt t="148388" x="3309938" y="4525963"/>
          <p14:tracePt t="148394" x="3227388" y="4511675"/>
          <p14:tracePt t="148402" x="3159125" y="4498975"/>
          <p14:tracePt t="148410" x="3074988" y="4498975"/>
          <p14:tracePt t="148418" x="3006725" y="4484688"/>
          <p14:tracePt t="148432" x="2924175" y="4470400"/>
          <p14:tracePt t="148450" x="2854325" y="4457700"/>
          <p14:tracePt t="148466" x="2744788" y="4429125"/>
          <p14:tracePt t="148555" x="2744788" y="4443413"/>
          <p14:tracePt t="148562" x="2744788" y="4457700"/>
          <p14:tracePt t="148571" x="2759075" y="4470400"/>
          <p14:tracePt t="148592" x="2759075" y="4498975"/>
          <p14:tracePt t="148595" x="2771775" y="4540250"/>
          <p14:tracePt t="148625" x="2786063" y="4581525"/>
          <p14:tracePt t="148627" x="2786063" y="4594225"/>
          <p14:tracePt t="148642" x="2786063" y="4622800"/>
          <p14:tracePt t="148698" x="2786063" y="4637088"/>
          <p14:tracePt t="148725" x="2786063" y="4649788"/>
          <p14:tracePt t="148767" x="2800350" y="4678363"/>
          <p14:tracePt t="148827" x="2813050" y="4691063"/>
          <p14:tracePt t="149415" x="2813050" y="4678363"/>
          <p14:tracePt t="149429" x="2813050" y="4649788"/>
          <p14:tracePt t="149447" x="2813050" y="4622800"/>
          <p14:tracePt t="149451" x="2813050" y="4594225"/>
          <p14:tracePt t="149459" x="2813050" y="4581525"/>
          <p14:tracePt t="149467" x="2813050" y="4540250"/>
          <p14:tracePt t="149477" x="2827338" y="4511675"/>
          <p14:tracePt t="149483" x="2827338" y="4498975"/>
          <p14:tracePt t="149503" x="2827338" y="4443413"/>
          <p14:tracePt t="149520" x="2827338" y="4402138"/>
          <p14:tracePt t="149523" x="2827338" y="4373563"/>
          <p14:tracePt t="149531" x="2827338" y="4360863"/>
          <p14:tracePt t="149549" x="2827338" y="4291013"/>
          <p14:tracePt t="149554" x="2827338" y="4278313"/>
          <p14:tracePt t="149562" x="2827338" y="4264025"/>
          <p14:tracePt t="149583" x="2841625" y="4194175"/>
          <p14:tracePt t="149586" x="2841625" y="4181475"/>
          <p14:tracePt t="149594" x="2841625" y="4167188"/>
          <p14:tracePt t="149614" x="2868613" y="4098925"/>
          <p14:tracePt t="149618" x="2882900" y="4056063"/>
          <p14:tracePt t="149626" x="2882900" y="4029075"/>
          <p14:tracePt t="149644" x="2895600" y="3946525"/>
          <p14:tracePt t="149650" x="2909888" y="3905250"/>
          <p14:tracePt t="149658" x="2924175" y="3876675"/>
          <p14:tracePt t="149678" x="2924175" y="3808413"/>
          <p14:tracePt t="149683" x="2924175" y="3767138"/>
          <p14:tracePt t="149690" x="2924175" y="3740150"/>
          <p14:tracePt t="149710" x="2924175" y="3697288"/>
          <p14:tracePt t="149714" x="2924175" y="3684588"/>
          <p14:tracePt t="149722" x="2924175" y="3656013"/>
          <p14:tracePt t="149818" x="2924175" y="3643313"/>
          <p14:tracePt t="149852" x="2924175" y="3629025"/>
          <p14:tracePt t="149859" x="2924175" y="3614738"/>
          <p14:tracePt t="149901" x="2924175" y="3602038"/>
          <p14:tracePt t="151284" x="2924175" y="3587750"/>
          <p14:tracePt t="151295" x="2924175" y="3573463"/>
          <p14:tracePt t="151300" x="2924175" y="3546475"/>
          <p14:tracePt t="151324" x="2924175" y="3367088"/>
          <p14:tracePt t="151331" x="2936875" y="3270250"/>
          <p14:tracePt t="151353" x="2965450" y="3117850"/>
          <p14:tracePt t="151356" x="2965450" y="3022600"/>
          <p14:tracePt t="151362" x="2965450" y="2952750"/>
          <p14:tracePt t="151385" x="2965450" y="2828925"/>
          <p14:tracePt t="151401" x="2965450" y="2759075"/>
          <p14:tracePt t="151403" x="2965450" y="2732088"/>
          <p14:tracePt t="151410" x="2951163" y="2717800"/>
          <p14:tracePt t="151433" x="2951163" y="2663825"/>
          <p14:tracePt t="151465" x="2951163" y="2635250"/>
          <p14:tracePt t="151467" x="2951163" y="2622550"/>
          <p14:tracePt t="151490" x="2951163" y="2593975"/>
          <p14:tracePt t="151529" x="2951163" y="2579688"/>
          <p14:tracePt t="151538" x="2951163" y="2566988"/>
          <p14:tracePt t="151573" x="2951163" y="2552700"/>
          <p14:tracePt t="151650" x="2951163" y="2538413"/>
          <p14:tracePt t="151666" x="2965450" y="2525713"/>
          <p14:tracePt t="151684" x="2992438" y="2511425"/>
          <p14:tracePt t="151703" x="3021013" y="2484438"/>
          <p14:tracePt t="151709" x="3021013" y="2470150"/>
          <p14:tracePt t="151714" x="3033713" y="2443163"/>
          <p14:tracePt t="151723" x="3062288" y="2428875"/>
          <p14:tracePt t="151730" x="3089275" y="2387600"/>
          <p14:tracePt t="151751" x="3144838" y="2359025"/>
          <p14:tracePt t="151767" x="3171825" y="2332038"/>
          <p14:tracePt t="151771" x="3186113" y="2317750"/>
          <p14:tracePt t="151778" x="3200400" y="2305050"/>
          <p14:tracePt t="151798" x="3227388" y="2290763"/>
          <p14:tracePt t="151851" x="3254375" y="2276475"/>
          <p14:tracePt t="151877" x="3295650" y="2276475"/>
          <p14:tracePt t="151894" x="3324225" y="2276475"/>
          <p14:tracePt t="151910" x="3365500" y="2263775"/>
          <p14:tracePt t="151914" x="3392488" y="2263775"/>
          <p14:tracePt t="151922" x="3421063" y="2263775"/>
          <p14:tracePt t="151930" x="3433763" y="2249488"/>
          <p14:tracePt t="151938" x="3448050" y="2235200"/>
          <p14:tracePt t="152659" x="3475038" y="2220913"/>
          <p14:tracePt t="152675" x="3503613" y="2220913"/>
          <p14:tracePt t="152683" x="3530600" y="2220913"/>
          <p14:tracePt t="152704" x="3571875" y="2220913"/>
          <p14:tracePt t="152707" x="3586163" y="2220913"/>
          <p14:tracePt t="152736" x="3654425" y="2220913"/>
          <p14:tracePt t="152739" x="3736975" y="2220913"/>
          <p14:tracePt t="152746" x="3778250" y="2220913"/>
          <p14:tracePt t="152754" x="3806825" y="2220913"/>
          <p14:tracePt t="152762" x="3833813" y="2220913"/>
          <p14:tracePt t="152770" x="3848100" y="2220913"/>
          <p14:tracePt t="152802" x="3862388" y="2220913"/>
          <p14:tracePt t="152804" x="3875088" y="2220913"/>
          <p14:tracePt t="152818" x="3889375" y="2220913"/>
          <p14:tracePt t="152833" x="3903663" y="2220913"/>
          <p14:tracePt t="152836" x="3916363" y="2220913"/>
          <p14:tracePt t="152850" x="3930650" y="2208213"/>
          <p14:tracePt t="152866" x="3957638" y="2208213"/>
          <p14:tracePt t="152883" x="3971925" y="2208213"/>
          <p14:tracePt t="152891" x="4013200" y="2193925"/>
          <p14:tracePt t="152898" x="4027488" y="2179638"/>
          <p14:tracePt t="152930" x="4054475" y="2179638"/>
          <p14:tracePt t="152932" x="4083050" y="2179638"/>
          <p14:tracePt t="152938" x="4124325" y="2166938"/>
          <p14:tracePt t="152946" x="4124325" y="2152650"/>
          <p14:tracePt t="152963" x="4137025" y="2152650"/>
          <p14:tracePt t="152980" x="4178300" y="2152650"/>
          <p14:tracePt t="152986" x="4192588" y="2152650"/>
          <p14:tracePt t="153002" x="4219575" y="2152650"/>
          <p14:tracePt t="153024" x="4233863" y="2152650"/>
          <p14:tracePt t="153041" x="4275138" y="2152650"/>
          <p14:tracePt t="153043" x="4303713" y="2152650"/>
          <p14:tracePt t="153050" x="4316413" y="2152650"/>
          <p14:tracePt t="153058" x="4344988" y="2152650"/>
          <p14:tracePt t="153092" x="4386263" y="2152650"/>
          <p14:tracePt t="153095" x="4413250" y="2152650"/>
          <p14:tracePt t="153098" x="4427538" y="2152650"/>
          <p14:tracePt t="153107" x="4440238" y="2152650"/>
          <p14:tracePt t="153115" x="4454525" y="2152650"/>
          <p14:tracePt t="153122" x="4454525" y="2138363"/>
          <p14:tracePt t="153138" x="4468813" y="2138363"/>
          <p14:tracePt t="153152" x="4483100" y="2138363"/>
          <p14:tracePt t="153155" x="4495800" y="2138363"/>
          <p14:tracePt t="153170" x="4510088" y="2138363"/>
          <p14:tracePt t="153191" x="4537075" y="2138363"/>
          <p14:tracePt t="153202" x="4551363" y="2138363"/>
          <p14:tracePt t="153330" x="4578350" y="2125663"/>
          <p14:tracePt t="153859" x="4565650" y="2125663"/>
          <p14:tracePt t="153868" x="4551363" y="2125663"/>
          <p14:tracePt t="153875" x="4537075" y="2125663"/>
          <p14:tracePt t="153884" x="4537075" y="2138363"/>
          <p14:tracePt t="153921" x="4483100" y="2166938"/>
          <p14:tracePt t="154068" x="4468813" y="2179638"/>
          <p14:tracePt t="154091" x="4454525" y="2193925"/>
          <p14:tracePt t="154113" x="4440238" y="2208213"/>
          <p14:tracePt t="154123" x="4427538" y="2220913"/>
          <p14:tracePt t="154160" x="4413250" y="2249488"/>
          <p14:tracePt t="154192" x="4413250" y="2276475"/>
          <p14:tracePt t="154208" x="4398963" y="2305050"/>
          <p14:tracePt t="154211" x="4398963" y="2317750"/>
          <p14:tracePt t="154314" x="4398963" y="2332038"/>
          <p14:tracePt t="154323" x="4398963" y="2346325"/>
          <p14:tracePt t="154507" x="4413250" y="2346325"/>
          <p14:tracePt t="154541" x="4427538" y="2317750"/>
          <p14:tracePt t="154554" x="4440238" y="2317750"/>
          <p14:tracePt t="154590" x="4440238" y="2290763"/>
          <p14:tracePt t="154789" x="4440238" y="2276475"/>
          <p14:tracePt t="154804" x="4454525" y="2263775"/>
          <p14:tracePt t="154812" x="4454525" y="2249488"/>
          <p14:tracePt t="154834" x="4454525" y="2235200"/>
          <p14:tracePt t="154836" x="4454525" y="2220913"/>
          <p14:tracePt t="154843" x="4454525" y="2208213"/>
          <p14:tracePt t="154862" x="4454525" y="2193925"/>
          <p14:tracePt t="154874" x="4454525" y="2179638"/>
          <p14:tracePt t="154893" x="4454525" y="2152650"/>
          <p14:tracePt t="154898" x="4468813" y="2152650"/>
          <p14:tracePt t="154906" x="4468813" y="2138363"/>
          <p14:tracePt t="154924" x="4495800" y="2111375"/>
          <p14:tracePt t="154930" x="4510088" y="2097088"/>
          <p14:tracePt t="154938" x="4524375" y="2084388"/>
          <p14:tracePt t="154956" x="4551363" y="2041525"/>
          <p14:tracePt t="154963" x="4551363" y="2028825"/>
          <p14:tracePt t="154970" x="4578350" y="1987550"/>
          <p14:tracePt t="154990" x="4619625" y="1931988"/>
          <p14:tracePt t="154995" x="4648200" y="1890713"/>
          <p14:tracePt t="155002" x="4675188" y="1835150"/>
          <p14:tracePt t="155024" x="4703763" y="1808163"/>
          <p14:tracePt t="155027" x="4730750" y="1793875"/>
          <p14:tracePt t="155034" x="4745038" y="1793875"/>
          <p14:tracePt t="155069" x="4772025" y="1779588"/>
          <p14:tracePt t="155098" x="4786313" y="1779588"/>
          <p14:tracePt t="155116" x="4813300" y="1779588"/>
          <p14:tracePt t="155134" x="4868863" y="1779588"/>
          <p14:tracePt t="155138" x="4937125" y="1779588"/>
          <p14:tracePt t="155146" x="4965700" y="1779588"/>
          <p14:tracePt t="155155" x="5006975" y="1808163"/>
          <p14:tracePt t="155162" x="5060950" y="1808163"/>
          <p14:tracePt t="155179" x="5145088" y="1820863"/>
          <p14:tracePt t="155196" x="5378450" y="1862138"/>
          <p14:tracePt t="155203" x="5448300" y="1862138"/>
          <p14:tracePt t="155210" x="5530850" y="1862138"/>
          <p14:tracePt t="155228" x="5640388" y="1862138"/>
          <p14:tracePt t="155234" x="5668963" y="1862138"/>
          <p14:tracePt t="155242" x="5681663" y="1862138"/>
          <p14:tracePt t="155257" x="5710238" y="1862138"/>
          <p14:tracePt t="155386" x="5710238" y="1876425"/>
          <p14:tracePt t="155395" x="5710238" y="1905000"/>
          <p14:tracePt t="155403" x="5710238" y="1946275"/>
          <p14:tracePt t="155423" x="5710238" y="1987550"/>
          <p14:tracePt t="155427" x="5710238" y="2014538"/>
          <p14:tracePt t="155435" x="5710238" y="2041525"/>
          <p14:tracePt t="155451" x="5710238" y="2111375"/>
          <p14:tracePt t="155458" x="5710238" y="2138363"/>
          <p14:tracePt t="155466" x="5710238" y="2152650"/>
          <p14:tracePt t="155483" x="5710238" y="2179638"/>
          <p14:tracePt t="155498" x="5710238" y="2208213"/>
          <p14:tracePt t="155519" x="5710238" y="2235200"/>
          <p14:tracePt t="155523" x="5710238" y="2249488"/>
          <p14:tracePt t="155531" x="5710238" y="2276475"/>
          <p14:tracePt t="155546" x="5710238" y="2290763"/>
          <p14:tracePt t="155548" x="5710238" y="2305050"/>
          <p14:tracePt t="155554" x="5710238" y="2332038"/>
          <p14:tracePt t="155562" x="5710238" y="2359025"/>
          <p14:tracePt t="155576" x="5710238" y="2387600"/>
          <p14:tracePt t="155581" x="5710238" y="2414588"/>
          <p14:tracePt t="155586" x="5710238" y="2428875"/>
          <p14:tracePt t="155607" x="5710238" y="2497138"/>
          <p14:tracePt t="155623" x="5710238" y="2525713"/>
          <p14:tracePt t="155627" x="5710238" y="2566988"/>
          <p14:tracePt t="155634" x="5710238" y="2579688"/>
          <p14:tracePt t="155645" x="5710238" y="2608263"/>
          <p14:tracePt t="155650" x="5710238" y="2635250"/>
          <p14:tracePt t="155687" x="5710238" y="2690813"/>
          <p14:tracePt t="155705" x="5710238" y="2705100"/>
          <p14:tracePt t="155997" x="5710238" y="2732088"/>
          <p14:tracePt t="156004" x="5737225" y="2732088"/>
          <p14:tracePt t="156015" x="5751513" y="2746375"/>
          <p14:tracePt t="156020" x="5778500" y="2759075"/>
          <p14:tracePt t="156053" x="6027738" y="2787650"/>
          <p14:tracePt t="156071" x="6343650" y="2828925"/>
          <p14:tracePt t="156077" x="6537325" y="2870200"/>
          <p14:tracePt t="156098" x="6869113" y="2967038"/>
          <p14:tracePt t="156101" x="7019925" y="2994025"/>
          <p14:tracePt t="156118" x="7281863" y="3063875"/>
          <p14:tracePt t="156125" x="7364413" y="3090863"/>
          <p14:tracePt t="156130" x="7461250" y="3105150"/>
          <p14:tracePt t="156153" x="7558088" y="3132138"/>
          <p14:tracePt t="156155" x="7572375" y="3160713"/>
          <p14:tracePt t="156162" x="7585075" y="3173413"/>
          <p14:tracePt t="156184" x="7654925" y="3187700"/>
          <p14:tracePt t="156187" x="7681913" y="3187700"/>
          <p14:tracePt t="156194" x="7708900" y="3187700"/>
          <p14:tracePt t="156216" x="7793038" y="3214688"/>
          <p14:tracePt t="156232" x="7958138" y="3270250"/>
          <p14:tracePt t="156234" x="8081963" y="3284538"/>
          <p14:tracePt t="156242" x="8234363" y="3284538"/>
          <p14:tracePt t="156252" x="8343900" y="3297238"/>
          <p14:tracePt t="156269" x="8564563" y="3297238"/>
          <p14:tracePt t="156275" x="8675688" y="3311525"/>
          <p14:tracePt t="156294" x="8840788" y="3325813"/>
          <p14:tracePt t="156301" x="8923338" y="3325813"/>
          <p14:tracePt t="156318" x="9088438" y="3325813"/>
          <p14:tracePt t="156323" x="9158288" y="3325813"/>
          <p14:tracePt t="156344" x="9337675" y="3325813"/>
          <p14:tracePt t="156347" x="9420225" y="3325813"/>
          <p14:tracePt t="156354" x="9558338" y="3325813"/>
          <p14:tracePt t="156376" x="9723438" y="3325813"/>
          <p14:tracePt t="156393" x="9832975" y="3325813"/>
          <p14:tracePt t="156394" x="9888538" y="3325813"/>
          <p14:tracePt t="156413" x="10026650" y="3325813"/>
          <p14:tracePt t="156418" x="10137775" y="3325813"/>
          <p14:tracePt t="156438" x="10453688" y="3297238"/>
          <p14:tracePt t="156456" x="10799763" y="3284538"/>
          <p14:tracePt t="156462" x="10923588" y="3284538"/>
          <p14:tracePt t="156466" x="11061700" y="3311525"/>
          <p14:tracePt t="156486" x="11377613" y="3325813"/>
          <p14:tracePt t="156504" x="11598275" y="3325813"/>
          <p14:tracePt t="156507" x="11653838" y="3340100"/>
          <p14:tracePt t="156514" x="11709400" y="3340100"/>
          <p14:tracePt t="156534" x="11750675" y="3340100"/>
          <p14:tracePt t="156584" x="11764963" y="3340100"/>
          <p14:tracePt t="156586" x="11791950" y="3340100"/>
          <p14:tracePt t="156594" x="11818938" y="3340100"/>
          <p14:tracePt t="156615" x="11888788" y="3340100"/>
          <p14:tracePt t="156618" x="11915775" y="3340100"/>
          <p14:tracePt t="156626" x="11930063" y="3352800"/>
          <p14:tracePt t="156645" x="11971338" y="3352800"/>
          <p14:tracePt t="156676" x="11998325" y="3352800"/>
          <p14:tracePt t="156679" x="12053888" y="3352800"/>
          <p14:tracePt t="156684" x="12080875" y="3352800"/>
          <p14:tracePt t="156690" x="12123738" y="3352800"/>
          <p14:tracePt t="156700" x="12165013" y="3352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8"/>
          <p:cNvPicPr preferRelativeResize="0"/>
          <p:nvPr/>
        </p:nvPicPr>
        <p:blipFill rotWithShape="1">
          <a:blip r:embed="rId6">
            <a:alphaModFix/>
          </a:blip>
          <a:srcRect l="22557" t="15626" r="28164" b="57213"/>
          <a:stretch/>
        </p:blipFill>
        <p:spPr>
          <a:xfrm>
            <a:off x="1625597" y="573313"/>
            <a:ext cx="9274631" cy="473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EB3A3F-317E-456B-918B-1D92FD8715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944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3" x="12080875" y="3614738"/>
          <p14:tracePt t="1071" x="12039600" y="3629025"/>
          <p14:tracePt t="1091" x="11971338" y="3656013"/>
          <p14:tracePt t="1096" x="11944350" y="3656013"/>
          <p14:tracePt t="1118" x="11874500" y="3656013"/>
          <p14:tracePt t="1120" x="11847513" y="3684588"/>
          <p14:tracePt t="1127" x="11818938" y="3684588"/>
          <p14:tracePt t="1150" x="11723688" y="3684588"/>
          <p14:tracePt t="1152" x="11668125" y="3684588"/>
          <p14:tracePt t="1159" x="11571288" y="3684588"/>
          <p14:tracePt t="1180" x="11474450" y="3684588"/>
          <p14:tracePt t="1199" x="11129963" y="3643313"/>
          <p14:tracePt t="1207" x="11061700" y="3629025"/>
          <p14:tracePt t="1216" x="11020425" y="3614738"/>
          <p14:tracePt t="1223" x="10964863" y="3602038"/>
          <p14:tracePt t="1246" x="10950575" y="3602038"/>
          <p14:tracePt t="1423" x="10977563" y="3614738"/>
          <p14:tracePt t="1432" x="11061700" y="3656013"/>
          <p14:tracePt t="1443" x="11212513" y="3711575"/>
          <p14:tracePt t="1448" x="11377613" y="3767138"/>
          <p14:tracePt t="3673" x="12080875" y="3781425"/>
          <p14:tracePt t="3679" x="12012613" y="3781425"/>
          <p14:tracePt t="3700" x="11682413" y="3781425"/>
          <p14:tracePt t="3717" x="11198225" y="3781425"/>
          <p14:tracePt t="3719" x="11020425" y="3781425"/>
          <p14:tracePt t="3738" x="10715625" y="3752850"/>
          <p14:tracePt t="3743" x="10606088" y="3725863"/>
          <p14:tracePt t="3766" x="10523538" y="3684588"/>
          <p14:tracePt t="3768" x="10482263" y="3670300"/>
          <p14:tracePt t="3775" x="10467975" y="3656013"/>
          <p14:tracePt t="3797" x="10426700" y="3656013"/>
          <p14:tracePt t="3829" x="10399713" y="3656013"/>
          <p14:tracePt t="3847" x="10385425" y="3656013"/>
          <p14:tracePt t="3855" x="10371138" y="3656013"/>
          <p14:tracePt t="3876" x="10344150" y="3656013"/>
          <p14:tracePt t="3879" x="10315575" y="3643313"/>
          <p14:tracePt t="3887" x="10288588" y="3643313"/>
          <p14:tracePt t="3911" x="10040938" y="3573463"/>
          <p14:tracePt t="3919" x="9944100" y="3546475"/>
          <p14:tracePt t="3939" x="9737725" y="3505200"/>
          <p14:tracePt t="3943" x="9599613" y="3505200"/>
          <p14:tracePt t="3951" x="9502775" y="3476625"/>
          <p14:tracePt t="3971" x="9364663" y="3449638"/>
          <p14:tracePt t="3976" x="9323388" y="3435350"/>
          <p14:tracePt t="3983" x="9296400" y="3422650"/>
          <p14:tracePt t="3991" x="9282113" y="3422650"/>
          <p14:tracePt t="4083" x="9267825" y="3422650"/>
          <p14:tracePt t="4089" x="9255125" y="3422650"/>
          <p14:tracePt t="4095" x="9255125" y="3408363"/>
          <p14:tracePt t="4131" x="9255125" y="3381375"/>
          <p14:tracePt t="4148" x="9255125" y="3352800"/>
          <p14:tracePt t="4151" x="9255125" y="3325813"/>
          <p14:tracePt t="4159" x="9267825" y="3325813"/>
          <p14:tracePt t="4192" x="9309100" y="3255963"/>
          <p14:tracePt t="4196" x="9309100" y="3214688"/>
          <p14:tracePt t="4200" x="9309100" y="3201988"/>
          <p14:tracePt t="4207" x="9323388" y="3187700"/>
          <p14:tracePt t="4215" x="9337675" y="3173413"/>
          <p14:tracePt t="4223" x="9337675" y="3160713"/>
          <p14:tracePt t="4231" x="9350375" y="3146425"/>
          <p14:tracePt t="4250" x="9350375" y="3132138"/>
          <p14:tracePt t="4255" x="9364663" y="3105150"/>
          <p14:tracePt t="4275" x="9378950" y="3090863"/>
          <p14:tracePt t="4279" x="9391650" y="3076575"/>
          <p14:tracePt t="4287" x="9405938" y="3049588"/>
          <p14:tracePt t="4307" x="9405938" y="3022600"/>
          <p14:tracePt t="4322" x="9405938" y="2981325"/>
          <p14:tracePt t="4328" x="9405938" y="2967038"/>
          <p14:tracePt t="4335" x="9405938" y="2938463"/>
          <p14:tracePt t="4343" x="9405938" y="2911475"/>
          <p14:tracePt t="4351" x="9405938" y="2884488"/>
          <p14:tracePt t="4370" x="9391650" y="2855913"/>
          <p14:tracePt t="4401" x="9364663" y="2843213"/>
          <p14:tracePt t="4404" x="9350375" y="2814638"/>
          <p14:tracePt t="4423" x="9337675" y="2801938"/>
          <p14:tracePt t="4431" x="9337675" y="2773363"/>
          <p14:tracePt t="4450" x="9296400" y="2759075"/>
          <p14:tracePt t="4480" x="9255125" y="2732088"/>
          <p14:tracePt t="4482" x="9212263" y="2690813"/>
          <p14:tracePt t="4488" x="9199563" y="2663825"/>
          <p14:tracePt t="4495" x="9185275" y="2663825"/>
          <p14:tracePt t="4503" x="9158288" y="2649538"/>
          <p14:tracePt t="4511" x="9144000" y="2635250"/>
          <p14:tracePt t="4530" x="9102725" y="2608263"/>
          <p14:tracePt t="4560" x="9047163" y="2566988"/>
          <p14:tracePt t="4563" x="8991600" y="2538413"/>
          <p14:tracePt t="4568" x="8964613" y="2511425"/>
          <p14:tracePt t="4575" x="8937625" y="2484438"/>
          <p14:tracePt t="4591" x="8909050" y="2455863"/>
          <p14:tracePt t="4615" x="8826500" y="2387600"/>
          <p14:tracePt t="4623" x="8799513" y="2359025"/>
          <p14:tracePt t="4644" x="8743950" y="2305050"/>
          <p14:tracePt t="4647" x="8688388" y="2263775"/>
          <p14:tracePt t="4655" x="8647113" y="2235200"/>
          <p14:tracePt t="4674" x="8564563" y="2166938"/>
          <p14:tracePt t="4679" x="8523288" y="2125663"/>
          <p14:tracePt t="4687" x="8455025" y="2084388"/>
          <p14:tracePt t="4720" x="8385175" y="1987550"/>
          <p14:tracePt t="4724" x="8288338" y="1905000"/>
          <p14:tracePt t="4728" x="8247063" y="1862138"/>
          <p14:tracePt t="4735" x="8220075" y="1835150"/>
          <p14:tracePt t="4754" x="8164513" y="1779588"/>
          <p14:tracePt t="4785" x="8123238" y="1738313"/>
          <p14:tracePt t="4787" x="8026400" y="1711325"/>
          <p14:tracePt t="4792" x="7999413" y="1697038"/>
          <p14:tracePt t="4799" x="7972425" y="1682750"/>
          <p14:tracePt t="4807" x="7943850" y="1655763"/>
          <p14:tracePt t="4815" x="7902575" y="1655763"/>
          <p14:tracePt t="4823" x="7875588" y="1614488"/>
          <p14:tracePt t="4831" x="7847013" y="1600200"/>
          <p14:tracePt t="4849" x="7793038" y="1573213"/>
          <p14:tracePt t="4865" x="7737475" y="1531938"/>
          <p14:tracePt t="4873" x="7681913" y="1517650"/>
          <p14:tracePt t="4879" x="7640638" y="1490663"/>
          <p14:tracePt t="4897" x="7572375" y="1449388"/>
          <p14:tracePt t="4914" x="7488238" y="1420813"/>
          <p14:tracePt t="4929" x="7419975" y="1393825"/>
          <p14:tracePt t="4935" x="7392988" y="1393825"/>
          <p14:tracePt t="4943" x="7364413" y="1379538"/>
          <p14:tracePt t="4951" x="7337425" y="1366838"/>
          <p14:tracePt t="4959" x="7281863" y="1352550"/>
          <p14:tracePt t="4968" x="7254875" y="1352550"/>
          <p14:tracePt t="5103" x="7240588" y="1352550"/>
          <p14:tracePt t="5111" x="7226300" y="1352550"/>
          <p14:tracePt t="5119" x="7213600" y="1338263"/>
          <p14:tracePt t="5127" x="7213600" y="1323975"/>
          <p14:tracePt t="5153" x="7185025" y="1311275"/>
          <p14:tracePt t="5170" x="7158038" y="1296988"/>
          <p14:tracePt t="5175" x="7143750" y="1282700"/>
          <p14:tracePt t="5183" x="7131050" y="1282700"/>
          <p14:tracePt t="5215" x="7116763" y="1270000"/>
          <p14:tracePt t="5217" x="7102475" y="1270000"/>
          <p14:tracePt t="5223" x="7075488" y="1270000"/>
          <p14:tracePt t="5231" x="7034213" y="1255713"/>
          <p14:tracePt t="5248" x="6951663" y="1228725"/>
          <p14:tracePt t="5265" x="6813550" y="1200150"/>
          <p14:tracePt t="5272" x="6757988" y="1187450"/>
          <p14:tracePt t="5279" x="6689725" y="1173163"/>
          <p14:tracePt t="5295" x="6634163" y="1173163"/>
          <p14:tracePt t="5312" x="6537325" y="1173163"/>
          <p14:tracePt t="5327" x="6469063" y="1158875"/>
          <p14:tracePt t="5407" x="6454775" y="1158875"/>
          <p14:tracePt t="5454" x="6427788" y="1158875"/>
          <p14:tracePt t="5463" x="6413500" y="1158875"/>
          <p14:tracePt t="5471" x="6399213" y="1158875"/>
          <p14:tracePt t="5479" x="6384925" y="1158875"/>
          <p14:tracePt t="5487" x="6372225" y="1158875"/>
          <p14:tracePt t="5501" x="6357938" y="1158875"/>
          <p14:tracePt t="5504" x="6343650" y="1158875"/>
          <p14:tracePt t="5511" x="6330950" y="1158875"/>
          <p14:tracePt t="5534" x="6302375" y="1158875"/>
          <p14:tracePt t="5575" x="6289675" y="1158875"/>
          <p14:tracePt t="5596" x="6275388" y="1158875"/>
          <p14:tracePt t="5600" x="6275388" y="1144588"/>
          <p14:tracePt t="5633" x="6248400" y="1144588"/>
          <p14:tracePt t="5639" x="6234113" y="1144588"/>
          <p14:tracePt t="5660" x="6219825" y="1144588"/>
          <p14:tracePt t="5663" x="6207125" y="1144588"/>
          <p14:tracePt t="5683" x="6178550" y="1144588"/>
          <p14:tracePt t="5687" x="6164263" y="1131888"/>
          <p14:tracePt t="5709" x="6122988" y="1103313"/>
          <p14:tracePt t="5711" x="6096000" y="1103313"/>
          <p14:tracePt t="5731" x="5999163" y="1076325"/>
          <p14:tracePt t="5735" x="5957888" y="1076325"/>
          <p14:tracePt t="5756" x="5861050" y="1062038"/>
          <p14:tracePt t="5759" x="5819775" y="1035050"/>
          <p14:tracePt t="5779" x="5722938" y="1035050"/>
          <p14:tracePt t="5784" x="5681663" y="1008063"/>
          <p14:tracePt t="5803" x="5627688" y="993775"/>
          <p14:tracePt t="5821" x="5586413" y="979488"/>
          <p14:tracePt t="5823" x="5572125" y="979488"/>
          <p14:tracePt t="5831" x="5557838" y="965200"/>
          <p14:tracePt t="5851" x="5530850" y="923925"/>
          <p14:tracePt t="5870" x="5489575" y="911225"/>
          <p14:tracePt t="5872" x="5475288" y="882650"/>
          <p14:tracePt t="5879" x="5461000" y="869950"/>
          <p14:tracePt t="5887" x="5448300" y="855663"/>
          <p14:tracePt t="5895" x="5434013" y="841375"/>
          <p14:tracePt t="5917" x="5419725" y="828675"/>
          <p14:tracePt t="5927" x="5419725" y="814388"/>
          <p14:tracePt t="5951" x="5407025" y="800100"/>
          <p14:tracePt t="5975" x="5392738" y="785813"/>
          <p14:tracePt t="5996" x="5365750" y="773113"/>
          <p14:tracePt t="5999" x="5351463" y="773113"/>
          <p14:tracePt t="6028" x="5337175" y="773113"/>
          <p14:tracePt t="6039" x="5310188" y="773113"/>
          <p14:tracePt t="6060" x="5295900" y="758825"/>
          <p14:tracePt t="6076" x="5268913" y="758825"/>
          <p14:tracePt t="6081" x="5240338" y="744538"/>
          <p14:tracePt t="6087" x="5199063" y="744538"/>
          <p14:tracePt t="6108" x="5033963" y="717550"/>
          <p14:tracePt t="6136" x="4854575" y="703263"/>
          <p14:tracePt t="6139" x="4633913" y="690563"/>
          <p14:tracePt t="6144" x="4524375" y="690563"/>
          <p14:tracePt t="6151" x="4386263" y="690563"/>
          <p14:tracePt t="6159" x="4289425" y="690563"/>
          <p14:tracePt t="6167" x="4219575" y="690563"/>
          <p14:tracePt t="6186" x="4054475" y="690563"/>
          <p14:tracePt t="6202" x="3916363" y="690563"/>
          <p14:tracePt t="6208" x="3862388" y="690563"/>
          <p14:tracePt t="6215" x="3806825" y="690563"/>
          <p14:tracePt t="6233" x="3695700" y="690563"/>
          <p14:tracePt t="6249" x="3641725" y="690563"/>
          <p14:tracePt t="6255" x="3600450" y="690563"/>
          <p14:tracePt t="6263" x="3571875" y="690563"/>
          <p14:tracePt t="6281" x="3530600" y="661988"/>
          <p14:tracePt t="6297" x="3475038" y="661988"/>
          <p14:tracePt t="6303" x="3462338" y="661988"/>
          <p14:tracePt t="6311" x="3433763" y="661988"/>
          <p14:tracePt t="6330" x="3392488" y="661988"/>
          <p14:tracePt t="6347" x="3365500" y="661988"/>
          <p14:tracePt t="6351" x="3351213" y="661988"/>
          <p14:tracePt t="6377" x="3324225" y="661988"/>
          <p14:tracePt t="6410" x="3324225" y="649288"/>
          <p14:tracePt t="6503" x="3309938" y="635000"/>
          <p14:tracePt t="6535" x="3295650" y="635000"/>
          <p14:tracePt t="6567" x="3268663" y="635000"/>
          <p14:tracePt t="6608" x="3241675" y="635000"/>
          <p14:tracePt t="7552" x="3254375" y="635000"/>
          <p14:tracePt t="7596" x="3282950" y="635000"/>
          <p14:tracePt t="7599" x="3309938" y="635000"/>
          <p14:tracePt t="7615" x="3324225" y="635000"/>
          <p14:tracePt t="7639" x="3365500" y="635000"/>
          <p14:tracePt t="7640" x="3379788" y="635000"/>
          <p14:tracePt t="7647" x="3392488" y="635000"/>
          <p14:tracePt t="7668" x="3448050" y="635000"/>
          <p14:tracePt t="7671" x="3475038" y="635000"/>
          <p14:tracePt t="7679" x="3489325" y="635000"/>
          <p14:tracePt t="7702" x="3516313" y="635000"/>
          <p14:tracePt t="7716" x="3557588" y="649288"/>
          <p14:tracePt t="7720" x="3571875" y="649288"/>
          <p14:tracePt t="7727" x="3600450" y="649288"/>
          <p14:tracePt t="7735" x="3654425" y="649288"/>
          <p14:tracePt t="7743" x="3736975" y="649288"/>
          <p14:tracePt t="7764" x="3848100" y="649288"/>
          <p14:tracePt t="7781" x="3957638" y="649288"/>
          <p14:tracePt t="7783" x="4041775" y="649288"/>
          <p14:tracePt t="7791" x="4095750" y="649288"/>
          <p14:tracePt t="7814" x="4137025" y="635000"/>
          <p14:tracePt t="7830" x="4192588" y="606425"/>
          <p14:tracePt t="9432" x="4178300" y="606425"/>
          <p14:tracePt t="9440" x="4165600" y="635000"/>
          <p14:tracePt t="9456" x="4137025" y="661988"/>
          <p14:tracePt t="9488" x="4054475" y="758825"/>
          <p14:tracePt t="9503" x="4054475" y="773113"/>
          <p14:tracePt t="9505" x="4027488" y="785813"/>
          <p14:tracePt t="9511" x="4027488" y="814388"/>
          <p14:tracePt t="9519" x="4013200" y="828675"/>
          <p14:tracePt t="9527" x="3998913" y="841375"/>
          <p14:tracePt t="9535" x="3998913" y="855663"/>
          <p14:tracePt t="9557" x="3986213" y="882650"/>
          <p14:tracePt t="9592" x="3971925" y="896938"/>
          <p14:tracePt t="9619" x="3971925" y="911225"/>
          <p14:tracePt t="9643" x="3971925" y="923925"/>
          <p14:tracePt t="9647" x="3971925" y="979488"/>
          <p14:tracePt t="9668" x="3957638" y="1008063"/>
          <p14:tracePt t="9672" x="3944938" y="1035050"/>
          <p14:tracePt t="9679" x="3930650" y="1076325"/>
          <p14:tracePt t="9693" x="3930650" y="1090613"/>
          <p14:tracePt t="9711" x="3930650" y="1173163"/>
          <p14:tracePt t="9719" x="3930650" y="1214438"/>
          <p14:tracePt t="9727" x="3930650" y="1228725"/>
          <p14:tracePt t="9748" x="3930650" y="1270000"/>
          <p14:tracePt t="9752" x="3930650" y="1296988"/>
          <p14:tracePt t="9759" x="3930650" y="1323975"/>
          <p14:tracePt t="9767" x="3930650" y="1338263"/>
          <p14:tracePt t="9819" x="3930650" y="1352550"/>
          <p14:tracePt t="9975" x="3930650" y="1366838"/>
          <p14:tracePt t="9983" x="3930650" y="1379538"/>
          <p14:tracePt t="9992" x="3930650" y="1393825"/>
          <p14:tracePt t="10009" x="3916363" y="1420813"/>
          <p14:tracePt t="10028" x="3916363" y="1449388"/>
          <p14:tracePt t="10032" x="3903663" y="1476375"/>
          <p14:tracePt t="10039" x="3903663" y="1490663"/>
          <p14:tracePt t="10060" x="3875088" y="1531938"/>
          <p14:tracePt t="10076" x="3875088" y="1546225"/>
          <p14:tracePt t="11144" x="3875088" y="1573213"/>
          <p14:tracePt t="11152" x="3862388" y="1573213"/>
          <p14:tracePt t="11160" x="3848100" y="1558925"/>
          <p14:tracePt t="11180" x="3848100" y="1517650"/>
          <p14:tracePt t="11184" x="3848100" y="1503363"/>
          <p14:tracePt t="11192" x="3848100" y="1490663"/>
          <p14:tracePt t="11200" x="3821113" y="1435100"/>
          <p14:tracePt t="11220" x="3792538" y="1393825"/>
          <p14:tracePt t="11236" x="3778250" y="1352550"/>
          <p14:tracePt t="11240" x="3765550" y="1270000"/>
          <p14:tracePt t="11247" x="3765550" y="1228725"/>
          <p14:tracePt t="11255" x="3751263" y="1200150"/>
          <p14:tracePt t="11263" x="3724275" y="1187450"/>
          <p14:tracePt t="11285" x="3724275" y="1144588"/>
          <p14:tracePt t="11287" x="3709988" y="1117600"/>
          <p14:tracePt t="11295" x="3695700" y="1103313"/>
          <p14:tracePt t="11317" x="3695700" y="1062038"/>
          <p14:tracePt t="11320" x="3683000" y="1049338"/>
          <p14:tracePt t="11327" x="3668713" y="1035050"/>
          <p14:tracePt t="11349" x="3654425" y="1020763"/>
          <p14:tracePt t="11365" x="3654425" y="993775"/>
          <p14:tracePt t="11375" x="3654425" y="979488"/>
          <p14:tracePt t="11397" x="3654425" y="965200"/>
          <p14:tracePt t="11413" x="3654425" y="952500"/>
          <p14:tracePt t="11423" x="3654425" y="923925"/>
          <p14:tracePt t="11444" x="3654425" y="911225"/>
          <p14:tracePt t="11447" x="3654425" y="896938"/>
          <p14:tracePt t="11468" x="3654425" y="869950"/>
          <p14:tracePt t="11492" x="3641725" y="841375"/>
          <p14:tracePt t="12864" x="3641725" y="828675"/>
          <p14:tracePt t="12919" x="3668713" y="828675"/>
          <p14:tracePt t="12927" x="3683000" y="814388"/>
          <p14:tracePt t="12936" x="3695700" y="800100"/>
          <p14:tracePt t="12959" x="3709988" y="800100"/>
          <p14:tracePt t="12977" x="3736975" y="773113"/>
          <p14:tracePt t="12983" x="3765550" y="758825"/>
          <p14:tracePt t="12991" x="3778250" y="744538"/>
          <p14:tracePt t="13160" x="3792538" y="744538"/>
          <p14:tracePt t="13184" x="3806825" y="744538"/>
          <p14:tracePt t="13208" x="3806825" y="758825"/>
          <p14:tracePt t="13215" x="3778250" y="785813"/>
          <p14:tracePt t="13231" x="3751263" y="800100"/>
          <p14:tracePt t="13271" x="3736975" y="814388"/>
          <p14:tracePt t="13279" x="3724275" y="814388"/>
          <p14:tracePt t="13287" x="3695700" y="814388"/>
          <p14:tracePt t="13295" x="3683000" y="828675"/>
          <p14:tracePt t="13313" x="3613150" y="841375"/>
          <p14:tracePt t="13329" x="3503613" y="855663"/>
          <p14:tracePt t="13345" x="3379788" y="855663"/>
          <p14:tracePt t="13351" x="3336925" y="855663"/>
          <p14:tracePt t="13359" x="3282950" y="855663"/>
          <p14:tracePt t="13367" x="3254375" y="855663"/>
          <p14:tracePt t="13375" x="3213100" y="855663"/>
          <p14:tracePt t="13393" x="3074988" y="869950"/>
          <p14:tracePt t="13422" x="2979738" y="869950"/>
          <p14:tracePt t="13425" x="2895600" y="896938"/>
          <p14:tracePt t="13431" x="2868613" y="911225"/>
          <p14:tracePt t="13439" x="2841625" y="911225"/>
          <p14:tracePt t="13473" x="2827338" y="911225"/>
          <p14:tracePt t="13632" x="2841625" y="911225"/>
          <p14:tracePt t="13639" x="2882900" y="911225"/>
          <p14:tracePt t="13648" x="2924175" y="911225"/>
          <p14:tracePt t="13656" x="2992438" y="882650"/>
          <p14:tracePt t="13663" x="3089275" y="882650"/>
          <p14:tracePt t="13694" x="3295650" y="882650"/>
          <p14:tracePt t="13698" x="3571875" y="882650"/>
          <p14:tracePt t="13703" x="3683000" y="882650"/>
          <p14:tracePt t="13711" x="3833813" y="882650"/>
          <p14:tracePt t="13729" x="4068763" y="882650"/>
          <p14:tracePt t="13735" x="4178300" y="882650"/>
          <p14:tracePt t="13743" x="4275138" y="896938"/>
          <p14:tracePt t="13760" x="4510088" y="911225"/>
          <p14:tracePt t="13767" x="4606925" y="923925"/>
          <p14:tracePt t="13775" x="4703763" y="938213"/>
          <p14:tracePt t="13783" x="4799013" y="952500"/>
          <p14:tracePt t="13791" x="4881563" y="979488"/>
          <p14:tracePt t="13807" x="5060950" y="1035050"/>
          <p14:tracePt t="13815" x="5130800" y="1062038"/>
          <p14:tracePt t="13823" x="5213350" y="1076325"/>
          <p14:tracePt t="13840" x="5337175" y="1103313"/>
          <p14:tracePt t="13847" x="5392738" y="1117600"/>
          <p14:tracePt t="13855" x="5419725" y="1131888"/>
          <p14:tracePt t="13871" x="5434013" y="1131888"/>
          <p14:tracePt t="13887" x="5502275" y="1158875"/>
          <p14:tracePt t="13895" x="5516563" y="1158875"/>
          <p14:tracePt t="13903" x="5530850" y="1173163"/>
          <p14:tracePt t="13911" x="5557838" y="1173163"/>
          <p14:tracePt t="13932" x="5572125" y="1187450"/>
          <p14:tracePt t="13935" x="5599113" y="1214438"/>
          <p14:tracePt t="13950" x="5613400" y="1214438"/>
          <p14:tracePt t="13952" x="5668963" y="1255713"/>
          <p14:tracePt t="13959" x="5737225" y="1282700"/>
          <p14:tracePt t="13967" x="5819775" y="1311275"/>
          <p14:tracePt t="13975" x="5902325" y="1338263"/>
          <p14:tracePt t="14011" x="6234113" y="1449388"/>
          <p14:tracePt t="14015" x="6496050" y="1503363"/>
          <p14:tracePt t="14024" x="6592888" y="1546225"/>
          <p14:tracePt t="14043" x="6772275" y="1587500"/>
          <p14:tracePt t="14061" x="6881813" y="1614488"/>
          <p14:tracePt t="14063" x="6923088" y="1628775"/>
          <p14:tracePt t="14071" x="6951663" y="1641475"/>
          <p14:tracePt t="14082" x="6964363" y="1641475"/>
          <p14:tracePt t="14087" x="6978650" y="1641475"/>
          <p14:tracePt t="14127" x="7005638" y="1641475"/>
          <p14:tracePt t="14159" x="7034213" y="1641475"/>
          <p14:tracePt t="14167" x="7061200" y="1655763"/>
          <p14:tracePt t="14190" x="7102475" y="1655763"/>
          <p14:tracePt t="14207" x="7143750" y="1655763"/>
          <p14:tracePt t="14223" x="7158038" y="1655763"/>
          <p14:tracePt t="14231" x="7172325" y="1655763"/>
          <p14:tracePt t="14252" x="7199313" y="1655763"/>
          <p14:tracePt t="14269" x="7213600" y="1655763"/>
          <p14:tracePt t="14300" x="7240588" y="1628775"/>
          <p14:tracePt t="14318" x="7254875" y="1614488"/>
          <p14:tracePt t="14319" x="7267575" y="1600200"/>
          <p14:tracePt t="15216" x="7281863" y="1600200"/>
          <p14:tracePt t="16040" x="7296150" y="1600200"/>
          <p14:tracePt t="16064" x="7310438" y="1600200"/>
          <p14:tracePt t="16094" x="7323138" y="1600200"/>
          <p14:tracePt t="16127" x="7337425" y="1600200"/>
          <p14:tracePt t="16135" x="7351713" y="1587500"/>
          <p14:tracePt t="18000" x="7364413" y="1587500"/>
          <p14:tracePt t="18010" x="7364413" y="1558925"/>
          <p14:tracePt t="18047" x="7351713" y="1558925"/>
          <p14:tracePt t="18049" x="7351713" y="1546225"/>
          <p14:tracePt t="18066" x="7337425" y="1546225"/>
          <p14:tracePt t="18143" x="7323138" y="1531938"/>
          <p14:tracePt t="18151" x="7323138" y="1517650"/>
          <p14:tracePt t="18199" x="7310438" y="1503363"/>
          <p14:tracePt t="18239" x="7310438" y="1490663"/>
          <p14:tracePt t="18416" x="7296150" y="1476375"/>
          <p14:tracePt t="18461" x="7296150" y="1462088"/>
          <p14:tracePt t="23864" x="7281863" y="1462088"/>
          <p14:tracePt t="23901" x="7323138" y="1462088"/>
          <p14:tracePt t="23903" x="7351713" y="1462088"/>
          <p14:tracePt t="23911" x="7364413" y="1462088"/>
          <p14:tracePt t="23928" x="7392988" y="1462088"/>
          <p14:tracePt t="23951" x="7405688" y="1462088"/>
          <p14:tracePt t="23959" x="7419975" y="1462088"/>
          <p14:tracePt t="23976" x="7475538" y="1476375"/>
          <p14:tracePt t="23983" x="7502525" y="1476375"/>
          <p14:tracePt t="23991" x="7558088" y="1476375"/>
          <p14:tracePt t="24008" x="7613650" y="1503363"/>
          <p14:tracePt t="24010" x="7654925" y="1503363"/>
          <p14:tracePt t="24015" x="7708900" y="1503363"/>
          <p14:tracePt t="24023" x="7737475" y="1503363"/>
          <p14:tracePt t="24038" x="7805738" y="1503363"/>
          <p14:tracePt t="24060" x="7834313" y="1503363"/>
          <p14:tracePt t="24064" x="7847013" y="1503363"/>
          <p14:tracePt t="24071" x="7861300" y="1503363"/>
          <p14:tracePt t="24087" x="7875588" y="1503363"/>
          <p14:tracePt t="24119" x="7929563" y="1503363"/>
          <p14:tracePt t="24135" x="7958138" y="1503363"/>
          <p14:tracePt t="24143" x="7985125" y="1503363"/>
          <p14:tracePt t="24151" x="8013700" y="1503363"/>
          <p14:tracePt t="24181" x="8026400" y="1503363"/>
          <p14:tracePt t="24198" x="8040688" y="1503363"/>
          <p14:tracePt t="24376" x="8054975" y="1503363"/>
          <p14:tracePt t="24383" x="8081963" y="1503363"/>
          <p14:tracePt t="24400" x="8096250" y="1503363"/>
          <p14:tracePt t="24436" x="8108950" y="1503363"/>
          <p14:tracePt t="24455" x="8123238" y="1503363"/>
          <p14:tracePt t="24680" x="8137525" y="1503363"/>
          <p14:tracePt t="24699" x="8164513" y="1503363"/>
          <p14:tracePt t="24732" x="8220075" y="1503363"/>
          <p14:tracePt t="24736" x="8234363" y="1503363"/>
          <p14:tracePt t="24758" x="8261350" y="1503363"/>
          <p14:tracePt t="24789" x="8275638" y="1503363"/>
          <p14:tracePt t="24791" x="8288338" y="1503363"/>
          <p14:tracePt t="24799" x="8302625" y="1503363"/>
          <p14:tracePt t="24821" x="8329613" y="1490663"/>
          <p14:tracePt t="24838" x="8370888" y="1476375"/>
          <p14:tracePt t="24840" x="8399463" y="1476375"/>
          <p14:tracePt t="24869" x="8467725" y="1449388"/>
          <p14:tracePt t="24883" x="8523288" y="1449388"/>
          <p14:tracePt t="24887" x="8550275" y="1435100"/>
          <p14:tracePt t="24895" x="8550275" y="1420813"/>
          <p14:tracePt t="24933" x="8578850" y="1420813"/>
          <p14:tracePt t="32576" x="8591550" y="1420813"/>
          <p14:tracePt t="32584" x="8591550" y="1393825"/>
          <p14:tracePt t="32592" x="8537575" y="1393825"/>
          <p14:tracePt t="32601" x="8399463" y="1420813"/>
          <p14:tracePt t="32630" x="8040688" y="1490663"/>
          <p14:tracePt t="32632" x="7916863" y="1490663"/>
          <p14:tracePt t="32639" x="7778750" y="1490663"/>
          <p14:tracePt t="32660" x="7531100" y="1490663"/>
          <p14:tracePt t="32663" x="7392988" y="1490663"/>
          <p14:tracePt t="32671" x="7267575" y="1490663"/>
          <p14:tracePt t="32691" x="7046913" y="1490663"/>
          <p14:tracePt t="32695" x="6937375" y="1490663"/>
          <p14:tracePt t="32702" x="6757988" y="1490663"/>
          <p14:tracePt t="32737" x="6440488" y="1490663"/>
          <p14:tracePt t="32741" x="6081713" y="1490663"/>
          <p14:tracePt t="32743" x="5916613" y="1490663"/>
          <p14:tracePt t="32751" x="5710238" y="1490663"/>
          <p14:tracePt t="32786" x="5254625" y="1476375"/>
          <p14:tracePt t="32802" x="4440238" y="1476375"/>
          <p14:tracePt t="32808" x="4233863" y="1476375"/>
          <p14:tracePt t="32815" x="4068763" y="1462088"/>
          <p14:tracePt t="32823" x="3916363" y="1462088"/>
          <p14:tracePt t="32831" x="3778250" y="1462088"/>
          <p14:tracePt t="32851" x="3571875" y="1462088"/>
          <p14:tracePt t="32855" x="3475038" y="1462088"/>
          <p14:tracePt t="32863" x="3406775" y="1462088"/>
          <p14:tracePt t="32882" x="3336925" y="1462088"/>
          <p14:tracePt t="32888" x="3295650" y="1462088"/>
          <p14:tracePt t="32904" x="3268663" y="1462088"/>
          <p14:tracePt t="32907" x="3227388" y="1476375"/>
          <p14:tracePt t="32911" x="3200400" y="1490663"/>
          <p14:tracePt t="32929" x="3159125" y="1490663"/>
          <p14:tracePt t="32935" x="3116263" y="1503363"/>
          <p14:tracePt t="32942" x="3103563" y="1503363"/>
          <p14:tracePt t="32963" x="3074988" y="1517650"/>
          <p14:tracePt t="32999" x="3048000" y="1531938"/>
          <p14:tracePt t="33023" x="3033713" y="1531938"/>
          <p14:tracePt t="33040" x="3006725" y="1531938"/>
          <p14:tracePt t="33074" x="2979738" y="1546225"/>
          <p14:tracePt t="33079" x="2965450" y="1546225"/>
          <p14:tracePt t="33087" x="2936875" y="1558925"/>
          <p14:tracePt t="33095" x="2924175" y="1558925"/>
          <p14:tracePt t="33102" x="2909888" y="1558925"/>
          <p14:tracePt t="33134" x="2786063" y="1600200"/>
          <p14:tracePt t="33138" x="2689225" y="1628775"/>
          <p14:tracePt t="33143" x="2662238" y="1628775"/>
          <p14:tracePt t="33151" x="2620963" y="1641475"/>
          <p14:tracePt t="33169" x="2524125" y="1655763"/>
          <p14:tracePt t="33175" x="2509838" y="1670050"/>
          <p14:tracePt t="33183" x="2495550" y="1670050"/>
          <p14:tracePt t="33198" x="2468563" y="1682750"/>
          <p14:tracePt t="33229" x="2468563" y="1697038"/>
          <p14:tracePt t="33234" x="2468563" y="1711325"/>
          <p14:tracePt t="33251" x="2454275" y="1738313"/>
          <p14:tracePt t="33255" x="2454275" y="1752600"/>
          <p14:tracePt t="33263" x="2454275" y="1766888"/>
          <p14:tracePt t="33287" x="2454275" y="1779588"/>
          <p14:tracePt t="33311" x="2441575" y="1793875"/>
          <p14:tracePt t="33313" x="2427288" y="1793875"/>
          <p14:tracePt t="33319" x="2427288" y="1820863"/>
          <p14:tracePt t="33359" x="2427288" y="1835150"/>
          <p14:tracePt t="33389" x="2427288" y="1862138"/>
          <p14:tracePt t="33411" x="2427288" y="1890713"/>
          <p14:tracePt t="33415" x="2441575" y="1890713"/>
          <p14:tracePt t="33438" x="2454275" y="1917700"/>
          <p14:tracePt t="33447" x="2468563" y="1946275"/>
          <p14:tracePt t="33470" x="2495550" y="1973263"/>
          <p14:tracePt t="33473" x="2509838" y="1973263"/>
          <p14:tracePt t="33479" x="2524125" y="1987550"/>
          <p14:tracePt t="33501" x="2524125" y="2000250"/>
          <p14:tracePt t="33519" x="2538413" y="2014538"/>
          <p14:tracePt t="33527" x="2551113" y="2028825"/>
          <p14:tracePt t="33549" x="2551113" y="2041525"/>
          <p14:tracePt t="33565" x="2565400" y="2055813"/>
          <p14:tracePt t="33800" x="2565400" y="2070100"/>
          <p14:tracePt t="33825" x="2565400" y="2084388"/>
          <p14:tracePt t="33852" x="2579688" y="2111375"/>
          <p14:tracePt t="33872" x="2579688" y="2125663"/>
          <p14:tracePt t="33912" x="2579688" y="2138363"/>
          <p14:tracePt t="33943" x="2579688" y="2166938"/>
          <p14:tracePt t="34080" x="2579688" y="2193925"/>
          <p14:tracePt t="34183" x="2579688" y="2220913"/>
          <p14:tracePt t="34655" x="2592388" y="2220913"/>
          <p14:tracePt t="34696" x="2606675" y="2220913"/>
          <p14:tracePt t="34719" x="2620963" y="2220913"/>
          <p14:tracePt t="34739" x="2633663" y="2220913"/>
          <p14:tracePt t="34756" x="2647950" y="2220913"/>
          <p14:tracePt t="34762" x="2662238" y="2235200"/>
          <p14:tracePt t="34767" x="2674938" y="2235200"/>
          <p14:tracePt t="34804" x="2689225" y="2235200"/>
          <p14:tracePt t="34895" x="2716213" y="2235200"/>
          <p14:tracePt t="34930" x="2716213" y="2249488"/>
          <p14:tracePt t="34959" x="2730500" y="2249488"/>
          <p14:tracePt t="34979" x="2744788" y="2249488"/>
          <p14:tracePt t="34996" x="2759075" y="2249488"/>
          <p14:tracePt t="35015" x="2771775" y="2263775"/>
          <p14:tracePt t="35058" x="2786063" y="2276475"/>
          <p14:tracePt t="35089" x="2786063" y="2290763"/>
          <p14:tracePt t="35107" x="2813050" y="2290763"/>
          <p14:tracePt t="35113" x="2813050" y="2317750"/>
          <p14:tracePt t="35119" x="2827338" y="2317750"/>
          <p14:tracePt t="35127" x="2827338" y="2332038"/>
          <p14:tracePt t="35135" x="2841625" y="2359025"/>
          <p14:tracePt t="35153" x="2868613" y="2387600"/>
          <p14:tracePt t="35171" x="2868613" y="2428875"/>
          <p14:tracePt t="35187" x="2882900" y="2470150"/>
          <p14:tracePt t="35192" x="2895600" y="2484438"/>
          <p14:tracePt t="35235" x="2895600" y="2511425"/>
          <p14:tracePt t="35544" x="2895600" y="2525713"/>
          <p14:tracePt t="35552" x="2909888" y="2552700"/>
          <p14:tracePt t="35561" x="2924175" y="2566988"/>
          <p14:tracePt t="35593" x="3021013" y="2608263"/>
          <p14:tracePt t="35599" x="3021013" y="2622550"/>
          <p14:tracePt t="35607" x="3048000" y="2635250"/>
          <p14:tracePt t="35634" x="3062288" y="2649538"/>
          <p14:tracePt t="36056" x="3062288" y="2663825"/>
          <p14:tracePt t="36067" x="3062288" y="2676525"/>
          <p14:tracePt t="36099" x="3089275" y="2705100"/>
          <p14:tracePt t="36848" x="3089275" y="2676525"/>
          <p14:tracePt t="36907" x="3130550" y="2676525"/>
          <p14:tracePt t="36919" x="3144838" y="2676525"/>
          <p14:tracePt t="36935" x="3159125" y="2676525"/>
          <p14:tracePt t="36987" x="3171825" y="2676525"/>
          <p14:tracePt t="37033" x="3186113" y="2676525"/>
          <p14:tracePt t="37039" x="3200400" y="2663825"/>
          <p14:tracePt t="37047" x="3227388" y="2649538"/>
          <p14:tracePt t="37066" x="3241675" y="2649538"/>
          <p14:tracePt t="37083" x="3268663" y="2622550"/>
          <p14:tracePt t="37098" x="3295650" y="2622550"/>
          <p14:tracePt t="37105" x="3309938" y="2608263"/>
          <p14:tracePt t="37111" x="3324225" y="2608263"/>
          <p14:tracePt t="37119" x="3336925" y="2608263"/>
          <p14:tracePt t="37127" x="3365500" y="2593975"/>
          <p14:tracePt t="37147" x="3406775" y="2593975"/>
          <p14:tracePt t="37163" x="3433763" y="2579688"/>
          <p14:tracePt t="37239" x="3448050" y="2579688"/>
          <p14:tracePt t="37258" x="3475038" y="2579688"/>
          <p14:tracePt t="37271" x="3503613" y="2579688"/>
          <p14:tracePt t="37288" x="3557588" y="2579688"/>
          <p14:tracePt t="37295" x="3586163" y="2579688"/>
          <p14:tracePt t="37303" x="3613150" y="2593975"/>
          <p14:tracePt t="37320" x="3668713" y="2622550"/>
          <p14:tracePt t="37338" x="3709988" y="2649538"/>
          <p14:tracePt t="37343" x="3736975" y="2676525"/>
          <p14:tracePt t="37351" x="3751263" y="2690813"/>
          <p14:tracePt t="37368" x="3778250" y="2717800"/>
          <p14:tracePt t="37375" x="3806825" y="2732088"/>
          <p14:tracePt t="37383" x="3806825" y="2746375"/>
          <p14:tracePt t="37400" x="3833813" y="2746375"/>
          <p14:tracePt t="37416" x="3833813" y="2773363"/>
          <p14:tracePt t="37695" x="3862388" y="2773363"/>
          <p14:tracePt t="37711" x="3875088" y="2759075"/>
          <p14:tracePt t="37719" x="3889375" y="2759075"/>
          <p14:tracePt t="37736" x="3903663" y="2746375"/>
          <p14:tracePt t="37751" x="3916363" y="2732088"/>
          <p14:tracePt t="37752" x="3930650" y="2717800"/>
          <p14:tracePt t="37759" x="3944938" y="2717800"/>
          <p14:tracePt t="37767" x="3971925" y="2705100"/>
          <p14:tracePt t="37775" x="3986213" y="2705100"/>
          <p14:tracePt t="37783" x="3998913" y="2705100"/>
          <p14:tracePt t="37797" x="4027488" y="2690813"/>
          <p14:tracePt t="37813" x="4095750" y="2690813"/>
          <p14:tracePt t="37816" x="4110038" y="2690813"/>
          <p14:tracePt t="37823" x="4151313" y="2690813"/>
          <p14:tracePt t="37831" x="4192588" y="2690813"/>
          <p14:tracePt t="37839" x="4248150" y="2690813"/>
          <p14:tracePt t="37847" x="4289425" y="2690813"/>
          <p14:tracePt t="37864" x="4371975" y="2690813"/>
          <p14:tracePt t="37880" x="4427538" y="2690813"/>
          <p14:tracePt t="37888" x="4468813" y="2690813"/>
          <p14:tracePt t="37895" x="4495800" y="2690813"/>
          <p14:tracePt t="37929" x="4578350" y="2690813"/>
          <p14:tracePt t="37943" x="4592638" y="2690813"/>
          <p14:tracePt t="37960" x="4619625" y="2690813"/>
          <p14:tracePt t="37967" x="4633913" y="2690813"/>
          <p14:tracePt t="37974" x="4648200" y="2690813"/>
          <p14:tracePt t="37992" x="4660900" y="2690813"/>
          <p14:tracePt t="38009" x="4675188" y="2690813"/>
          <p14:tracePt t="38040" x="4703763" y="2690813"/>
          <p14:tracePt t="38055" x="4716463" y="2690813"/>
          <p14:tracePt t="38085" x="4730750" y="2690813"/>
          <p14:tracePt t="38811" x="4745038" y="2690813"/>
          <p14:tracePt t="39241" x="4730750" y="2705100"/>
          <p14:tracePt t="39283" x="4703763" y="2705100"/>
          <p14:tracePt t="39321" x="4689475" y="2705100"/>
          <p14:tracePt t="39322" x="4675188" y="2705100"/>
          <p14:tracePt t="39327" x="4660900" y="2717800"/>
          <p14:tracePt t="39336" x="4648200" y="2717800"/>
          <p14:tracePt t="39343" x="4619625" y="2732088"/>
          <p14:tracePt t="39363" x="4592638" y="2732088"/>
          <p14:tracePt t="39379" x="4565650" y="2746375"/>
          <p14:tracePt t="39383" x="4537075" y="2746375"/>
          <p14:tracePt t="39391" x="4510088" y="2746375"/>
          <p14:tracePt t="39409" x="4495800" y="2746375"/>
          <p14:tracePt t="39426" x="4440238" y="2773363"/>
          <p14:tracePt t="39432" x="4427538" y="2773363"/>
          <p14:tracePt t="39439" x="4398963" y="2787650"/>
          <p14:tracePt t="39457" x="4344988" y="2787650"/>
          <p14:tracePt t="39475" x="4316413" y="2801938"/>
          <p14:tracePt t="39493" x="4262438" y="2814638"/>
          <p14:tracePt t="39495" x="4248150" y="2828925"/>
          <p14:tracePt t="39503" x="4233863" y="2828925"/>
          <p14:tracePt t="39511" x="4219575" y="2843213"/>
          <p14:tracePt t="39519" x="4206875" y="2843213"/>
          <p14:tracePt t="39537" x="4165600" y="2843213"/>
          <p14:tracePt t="39553" x="4124325" y="2870200"/>
          <p14:tracePt t="39559" x="4110038" y="2870200"/>
          <p14:tracePt t="39567" x="4083050" y="2884488"/>
          <p14:tracePt t="39576" x="4054475" y="2897188"/>
          <p14:tracePt t="39583" x="4041775" y="2897188"/>
          <p14:tracePt t="39601" x="4027488" y="2925763"/>
          <p14:tracePt t="39607" x="4013200" y="2925763"/>
          <p14:tracePt t="39615" x="4013200" y="2938463"/>
          <p14:tracePt t="39636" x="3986213" y="2938463"/>
          <p14:tracePt t="39640" x="3971925" y="2938463"/>
          <p14:tracePt t="39665" x="3944938" y="2938463"/>
          <p14:tracePt t="39671" x="3916363" y="2952750"/>
          <p14:tracePt t="39679" x="3903663" y="2952750"/>
          <p14:tracePt t="39710" x="3875088" y="2981325"/>
          <p14:tracePt t="39714" x="3862388" y="2994025"/>
          <p14:tracePt t="39720" x="3833813" y="2994025"/>
          <p14:tracePt t="39727" x="3833813" y="3008313"/>
          <p14:tracePt t="39742" x="3821113" y="3022600"/>
          <p14:tracePt t="39758" x="3778250" y="3063875"/>
          <p14:tracePt t="39761" x="3751263" y="3063875"/>
          <p14:tracePt t="39767" x="3751263" y="3076575"/>
          <p14:tracePt t="39775" x="3736975" y="3076575"/>
          <p14:tracePt t="39783" x="3724275" y="3105150"/>
          <p14:tracePt t="39791" x="3695700" y="3105150"/>
          <p14:tracePt t="39807" x="3695700" y="3132138"/>
          <p14:tracePt t="39824" x="3683000" y="3160713"/>
          <p14:tracePt t="39856" x="3668713" y="3187700"/>
          <p14:tracePt t="39872" x="3654425" y="3214688"/>
          <p14:tracePt t="39880" x="3654425" y="3228975"/>
          <p14:tracePt t="39922" x="3654425" y="3255963"/>
          <p14:tracePt t="39969" x="3654425" y="3270250"/>
          <p14:tracePt t="39975" x="3668713" y="3284538"/>
          <p14:tracePt t="40032" x="3683000" y="3297238"/>
          <p14:tracePt t="40047" x="3695700" y="3297238"/>
          <p14:tracePt t="40055" x="3709988" y="3311525"/>
          <p14:tracePt t="40097" x="3736975" y="3325813"/>
          <p14:tracePt t="40111" x="3751263" y="3340100"/>
          <p14:tracePt t="40128" x="3765550" y="3352800"/>
          <p14:tracePt t="40135" x="3778250" y="3367088"/>
          <p14:tracePt t="40142" x="3792538" y="3367088"/>
          <p14:tracePt t="40173" x="3821113" y="3394075"/>
          <p14:tracePt t="40177" x="3833813" y="3422650"/>
          <p14:tracePt t="40184" x="3862388" y="3435350"/>
          <p14:tracePt t="40191" x="3862388" y="3463925"/>
          <p14:tracePt t="40208" x="3889375" y="3490913"/>
          <p14:tracePt t="40224" x="3903663" y="3517900"/>
          <p14:tracePt t="40231" x="3916363" y="3532188"/>
          <p14:tracePt t="40239" x="3916363" y="3546475"/>
          <p14:tracePt t="40254" x="3930650" y="3560763"/>
          <p14:tracePt t="40272" x="3930650" y="3573463"/>
          <p14:tracePt t="40296" x="3944938" y="3573463"/>
          <p14:tracePt t="40472" x="3971925" y="3560763"/>
          <p14:tracePt t="40480" x="3971925" y="3546475"/>
          <p14:tracePt t="40489" x="3998913" y="3532188"/>
          <p14:tracePt t="40496" x="3998913" y="3517900"/>
          <p14:tracePt t="40504" x="4027488" y="3505200"/>
          <p14:tracePt t="40539" x="4137025" y="3449638"/>
          <p14:tracePt t="40557" x="4178300" y="3422650"/>
          <p14:tracePt t="40559" x="4192588" y="3422650"/>
          <p14:tracePt t="40579" x="4233863" y="3422650"/>
          <p14:tracePt t="40584" x="4248150" y="3408363"/>
          <p14:tracePt t="40640" x="4275138" y="3408363"/>
          <p14:tracePt t="40670" x="4303713" y="3408363"/>
          <p14:tracePt t="40671" x="4316413" y="3408363"/>
          <p14:tracePt t="40679" x="4330700" y="3408363"/>
          <p14:tracePt t="40701" x="4357688" y="3408363"/>
          <p14:tracePt t="40717" x="4371975" y="3408363"/>
          <p14:tracePt t="41281" x="4398963" y="3394075"/>
          <p14:tracePt t="41296" x="4398963" y="3381375"/>
          <p14:tracePt t="41303" x="4398963" y="3367088"/>
          <p14:tracePt t="41322" x="4398963" y="3311525"/>
          <p14:tracePt t="41340" x="4386263" y="3270250"/>
          <p14:tracePt t="41344" x="4371975" y="3243263"/>
          <p14:tracePt t="41351" x="4371975" y="3214688"/>
          <p14:tracePt t="41369" x="4344988" y="3146425"/>
          <p14:tracePt t="41387" x="4344988" y="3105150"/>
          <p14:tracePt t="41393" x="4330700" y="3063875"/>
          <p14:tracePt t="41399" x="4303713" y="3022600"/>
          <p14:tracePt t="41407" x="4303713" y="2981325"/>
          <p14:tracePt t="41415" x="4289425" y="2938463"/>
          <p14:tracePt t="41424" x="4289425" y="2897188"/>
          <p14:tracePt t="41431" x="4275138" y="2870200"/>
          <p14:tracePt t="41449" x="4248150" y="2801938"/>
          <p14:tracePt t="41465" x="4248150" y="2705100"/>
          <p14:tracePt t="41471" x="4248150" y="2676525"/>
          <p14:tracePt t="41479" x="4248150" y="2649538"/>
          <p14:tracePt t="41488" x="4248150" y="2635250"/>
          <p14:tracePt t="41495" x="4248150" y="2622550"/>
          <p14:tracePt t="41512" x="4248150" y="2593975"/>
          <p14:tracePt t="41545" x="4248150" y="2579688"/>
          <p14:tracePt t="41920" x="4248150" y="2566988"/>
          <p14:tracePt t="41944" x="4262438" y="2566988"/>
          <p14:tracePt t="41959" x="4262438" y="2579688"/>
          <p14:tracePt t="41968" x="4275138" y="2579688"/>
          <p14:tracePt t="41975" x="4289425" y="2593975"/>
          <p14:tracePt t="42015" x="4303713" y="2593975"/>
          <p14:tracePt t="42039" x="4303713" y="2608263"/>
          <p14:tracePt t="42055" x="4316413" y="2608263"/>
          <p14:tracePt t="42079" x="4330700" y="2622550"/>
          <p14:tracePt t="42119" x="4344988" y="2622550"/>
          <p14:tracePt t="42152" x="4371975" y="2622550"/>
          <p14:tracePt t="42198" x="4371975" y="2635250"/>
          <p14:tracePt t="42336" x="4386263" y="2635250"/>
          <p14:tracePt t="42378" x="4398963" y="2635250"/>
          <p14:tracePt t="42418" x="4398963" y="2663825"/>
          <p14:tracePt t="42432" x="4427538" y="2663825"/>
          <p14:tracePt t="42468" x="4440238" y="2676525"/>
          <p14:tracePt t="42473" x="4454525" y="2676525"/>
          <p14:tracePt t="42537" x="4468813" y="2676525"/>
          <p14:tracePt t="42559" x="4468813" y="2690813"/>
          <p14:tracePt t="42580" x="4495800" y="2690813"/>
          <p14:tracePt t="42602" x="4495800" y="2705100"/>
          <p14:tracePt t="42607" x="4510088" y="2705100"/>
          <p14:tracePt t="42617" x="4510088" y="2717800"/>
          <p14:tracePt t="43017" x="4524375" y="2717800"/>
          <p14:tracePt t="43032" x="4537075" y="2717800"/>
          <p14:tracePt t="43063" x="4565650" y="2717800"/>
          <p14:tracePt t="43122" x="4592638" y="2717800"/>
          <p14:tracePt t="43199" x="4606925" y="2705100"/>
          <p14:tracePt t="43233" x="4619625" y="2705100"/>
          <p14:tracePt t="43263" x="4648200" y="2705100"/>
          <p14:tracePt t="43298" x="4675188" y="2690813"/>
          <p14:tracePt t="43319" x="4689475" y="2690813"/>
          <p14:tracePt t="43865" x="4675188" y="2690813"/>
          <p14:tracePt t="45679" x="4689475" y="2690813"/>
          <p14:tracePt t="45890" x="4703763" y="2690813"/>
          <p14:tracePt t="46120" x="4716463" y="2690813"/>
          <p14:tracePt t="46137" x="4730750" y="2690813"/>
          <p14:tracePt t="46306" x="4745038" y="2690813"/>
          <p14:tracePt t="46552" x="4772025" y="2676525"/>
          <p14:tracePt t="46595" x="4786313" y="2663825"/>
          <p14:tracePt t="46638" x="4799013" y="2663825"/>
          <p14:tracePt t="46687" x="4813300" y="2663825"/>
          <p14:tracePt t="46705" x="4827588" y="2663825"/>
          <p14:tracePt t="46711" x="4854575" y="2663825"/>
          <p14:tracePt t="46750" x="4881563" y="2649538"/>
          <p14:tracePt t="46751" x="4881563" y="2635250"/>
          <p14:tracePt t="46759" x="4895850" y="2635250"/>
          <p14:tracePt t="46779" x="4910138" y="2622550"/>
          <p14:tracePt t="46798" x="4924425" y="2608263"/>
          <p14:tracePt t="46817" x="4924425" y="2593975"/>
          <p14:tracePt t="46877" x="4937125" y="2593975"/>
          <p14:tracePt t="47055" x="4951413" y="2593975"/>
          <p14:tracePt t="47072" x="4965700" y="2593975"/>
          <p14:tracePt t="47079" x="4978400" y="2593975"/>
          <p14:tracePt t="47099" x="4992688" y="2593975"/>
          <p14:tracePt t="47121" x="5006975" y="2593975"/>
          <p14:tracePt t="47184" x="5019675" y="2593975"/>
          <p14:tracePt t="47200" x="5033963" y="2593975"/>
          <p14:tracePt t="47218" x="5048250" y="2593975"/>
          <p14:tracePt t="47223" x="5060950" y="2579688"/>
          <p14:tracePt t="47233" x="5075238" y="2579688"/>
          <p14:tracePt t="47259" x="5089525" y="2566988"/>
          <p14:tracePt t="47275" x="5102225" y="2552700"/>
          <p14:tracePt t="47287" x="5130800" y="2552700"/>
          <p14:tracePt t="47303" x="5145088" y="2552700"/>
          <p14:tracePt t="47321" x="5186363" y="2552700"/>
          <p14:tracePt t="47352" x="5227638" y="2552700"/>
          <p14:tracePt t="47355" x="5281613" y="2552700"/>
          <p14:tracePt t="47360" x="5295900" y="2552700"/>
          <p14:tracePt t="47367" x="5310188" y="2538413"/>
          <p14:tracePt t="47375" x="5322888" y="2538413"/>
          <p14:tracePt t="47383" x="5351463" y="2538413"/>
          <p14:tracePt t="47401" x="5448300" y="2525713"/>
          <p14:tracePt t="47432" x="5530850" y="2525713"/>
          <p14:tracePt t="47435" x="5640388" y="2525713"/>
          <p14:tracePt t="47441" x="5710238" y="2525713"/>
          <p14:tracePt t="47446" x="5792788" y="2525713"/>
          <p14:tracePt t="47455" x="5861050" y="2525713"/>
          <p14:tracePt t="47463" x="5916613" y="2525713"/>
          <p14:tracePt t="47471" x="5957888" y="2525713"/>
          <p14:tracePt t="47478" x="6013450" y="2525713"/>
          <p14:tracePt t="47498" x="6096000" y="2525713"/>
          <p14:tracePt t="47514" x="6164263" y="2525713"/>
          <p14:tracePt t="47519" x="6192838" y="2525713"/>
          <p14:tracePt t="47527" x="6207125" y="2525713"/>
          <p14:tracePt t="47547" x="6248400" y="2525713"/>
          <p14:tracePt t="47551" x="6289675" y="2525713"/>
          <p14:tracePt t="47559" x="6316663" y="2525713"/>
          <p14:tracePt t="47578" x="6399213" y="2525713"/>
          <p14:tracePt t="47583" x="6427788" y="2525713"/>
          <p14:tracePt t="47591" x="6469063" y="2525713"/>
          <p14:tracePt t="47613" x="6510338" y="2525713"/>
          <p14:tracePt t="47615" x="6537325" y="2525713"/>
          <p14:tracePt t="47623" x="6578600" y="2525713"/>
          <p14:tracePt t="47644" x="6605588" y="2525713"/>
          <p14:tracePt t="47647" x="6619875" y="2525713"/>
          <p14:tracePt t="47655" x="6634163" y="2525713"/>
          <p14:tracePt t="47673" x="6661150" y="2525713"/>
          <p14:tracePt t="47679" x="6675438" y="2511425"/>
          <p14:tracePt t="47686" x="6689725" y="2511425"/>
          <p14:tracePt t="47705" x="6716713" y="2511425"/>
          <p14:tracePt t="47711" x="6731000" y="2511425"/>
          <p14:tracePt t="47718" x="6743700" y="2511425"/>
          <p14:tracePt t="47735" x="6772275" y="2511425"/>
          <p14:tracePt t="47737" x="6784975" y="2511425"/>
          <p14:tracePt t="47743" x="6799263" y="2511425"/>
          <p14:tracePt t="47751" x="6813550" y="2511425"/>
          <p14:tracePt t="49611" x="6840538" y="2511425"/>
          <p14:tracePt t="49624" x="6854825" y="2511425"/>
          <p14:tracePt t="49657" x="6881813" y="2497138"/>
          <p14:tracePt t="49663" x="6910388" y="2497138"/>
          <p14:tracePt t="49686" x="6923088" y="2484438"/>
          <p14:tracePt t="49767" x="6937375" y="2484438"/>
          <p14:tracePt t="49775" x="6951663" y="2484438"/>
          <p14:tracePt t="49783" x="6964363" y="2484438"/>
          <p14:tracePt t="49791" x="6978650" y="2484438"/>
          <p14:tracePt t="49808" x="6992938" y="2484438"/>
          <p14:tracePt t="49839" x="7019925" y="2484438"/>
          <p14:tracePt t="49872" x="7046913" y="2484438"/>
          <p14:tracePt t="49880" x="7075488" y="2484438"/>
          <p14:tracePt t="49887" x="7089775" y="2484438"/>
          <p14:tracePt t="49924" x="7131050" y="2497138"/>
          <p14:tracePt t="49927" x="7143750" y="2497138"/>
          <p14:tracePt t="50031" x="7172325" y="2511425"/>
          <p14:tracePt t="50039" x="7185025" y="2511425"/>
          <p14:tracePt t="50047" x="7199313" y="2511425"/>
          <p14:tracePt t="50055" x="7213600" y="2525713"/>
          <p14:tracePt t="50063" x="7226300" y="2525713"/>
          <p14:tracePt t="50080" x="7254875" y="2538413"/>
          <p14:tracePt t="50113" x="7281863" y="2538413"/>
          <p14:tracePt t="50135" x="7296150" y="2538413"/>
          <p14:tracePt t="50143" x="7310438" y="2538413"/>
          <p14:tracePt t="50160" x="7337425" y="2538413"/>
          <p14:tracePt t="50178" x="7364413" y="2538413"/>
          <p14:tracePt t="50183" x="7378700" y="2538413"/>
          <p14:tracePt t="50208" x="7434263" y="2525713"/>
          <p14:tracePt t="50215" x="7446963" y="2525713"/>
          <p14:tracePt t="50222" x="7461250" y="2511425"/>
          <p14:tracePt t="50240" x="7502525" y="2484438"/>
          <p14:tracePt t="50247" x="7516813" y="2484438"/>
          <p14:tracePt t="50254" x="7531100" y="2484438"/>
          <p14:tracePt t="50286" x="7558088" y="2455863"/>
          <p14:tracePt t="50290" x="7585075" y="2455863"/>
          <p14:tracePt t="50295" x="7599363" y="2455863"/>
          <p14:tracePt t="50302" x="7613650" y="2455863"/>
          <p14:tracePt t="50325" x="7626350" y="2455863"/>
          <p14:tracePt t="50327" x="7640638" y="2428875"/>
          <p14:tracePt t="50335" x="7667625" y="2428875"/>
          <p14:tracePt t="50353" x="7723188" y="2428875"/>
          <p14:tracePt t="50359" x="7751763" y="2414588"/>
          <p14:tracePt t="50367" x="7778750" y="2400300"/>
          <p14:tracePt t="50385" x="7861300" y="2387600"/>
          <p14:tracePt t="50391" x="7902575" y="2373313"/>
          <p14:tracePt t="50399" x="7943850" y="2359025"/>
          <p14:tracePt t="50430" x="7972425" y="2332038"/>
          <p14:tracePt t="50434" x="7985125" y="2317750"/>
          <p14:tracePt t="50440" x="8013700" y="2317750"/>
          <p14:tracePt t="50462" x="8026400" y="2305050"/>
          <p14:tracePt t="50481" x="8040688" y="2290763"/>
          <p14:tracePt t="50495" x="8054975" y="2290763"/>
          <p14:tracePt t="50527" x="8067675" y="2276475"/>
          <p14:tracePt t="50559" x="8081963" y="2276475"/>
          <p14:tracePt t="50567" x="8096250" y="2276475"/>
          <p14:tracePt t="50575" x="8108950" y="2263775"/>
          <p14:tracePt t="50591" x="8123238" y="2263775"/>
          <p14:tracePt t="50610" x="8193088" y="2263775"/>
          <p14:tracePt t="50615" x="8275638" y="2263775"/>
          <p14:tracePt t="50623" x="8358188" y="2263775"/>
          <p14:tracePt t="50642" x="8523288" y="2276475"/>
          <p14:tracePt t="50647" x="8591550" y="2290763"/>
          <p14:tracePt t="50655" x="8688388" y="2290763"/>
          <p14:tracePt t="50671" x="8785225" y="2290763"/>
          <p14:tracePt t="50673" x="8855075" y="2290763"/>
          <p14:tracePt t="50679" x="8909050" y="2290763"/>
          <p14:tracePt t="50687" x="8937625" y="2290763"/>
          <p14:tracePt t="50702" x="8964613" y="2290763"/>
          <p14:tracePt t="50720" x="8991600" y="2290763"/>
          <p14:tracePt t="50727" x="9005888" y="2290763"/>
          <p14:tracePt t="50735" x="9020175" y="2290763"/>
          <p14:tracePt t="50764" x="9088438" y="2290763"/>
          <p14:tracePt t="50779" x="9117013" y="2290763"/>
          <p14:tracePt t="50783" x="9185275" y="2290763"/>
          <p14:tracePt t="50791" x="9212263" y="2290763"/>
          <p14:tracePt t="50812" x="9267825" y="2290763"/>
          <p14:tracePt t="50831" x="9337675" y="2290763"/>
          <p14:tracePt t="50951" x="9364663" y="2290763"/>
          <p14:tracePt t="51000" x="9378950" y="2290763"/>
          <p14:tracePt t="51009" x="9405938" y="2249488"/>
          <p14:tracePt t="51063" x="9420225" y="2249488"/>
          <p14:tracePt t="51523" x="9405938" y="2249488"/>
          <p14:tracePt t="51529" x="9391650" y="2249488"/>
          <p14:tracePt t="51539" x="9378950" y="2249488"/>
          <p14:tracePt t="51568" x="9337675" y="2276475"/>
          <p14:tracePt t="51575" x="9323388" y="2276475"/>
          <p14:tracePt t="51599" x="9296400" y="2305050"/>
          <p14:tracePt t="51607" x="9267825" y="2317750"/>
          <p14:tracePt t="51633" x="9226550" y="2332038"/>
          <p14:tracePt t="51635" x="9199563" y="2346325"/>
          <p14:tracePt t="51639" x="9170988" y="2359025"/>
          <p14:tracePt t="51661" x="9129713" y="2400300"/>
          <p14:tracePt t="51678" x="9102725" y="2428875"/>
          <p14:tracePt t="51679" x="9075738" y="2443163"/>
          <p14:tracePt t="51698" x="9047163" y="2455863"/>
          <p14:tracePt t="51727" x="9047163" y="2470150"/>
          <p14:tracePt t="51759" x="9032875" y="2470150"/>
          <p14:tracePt t="51788" x="9020175" y="2470150"/>
          <p14:tracePt t="51819" x="9020175" y="2484438"/>
          <p14:tracePt t="51835" x="9005888" y="2484438"/>
          <p14:tracePt t="51866" x="9005888" y="2497138"/>
          <p14:tracePt t="51890" x="8991600" y="2525713"/>
          <p14:tracePt t="51927" x="8991600" y="2552700"/>
          <p14:tracePt t="51951" x="8991600" y="2566988"/>
          <p14:tracePt t="51959" x="8991600" y="2579688"/>
          <p14:tracePt t="51979" x="8991600" y="2593975"/>
          <p14:tracePt t="51997" x="9020175" y="2608263"/>
          <p14:tracePt t="52000" x="9020175" y="2622550"/>
          <p14:tracePt t="52007" x="9032875" y="2635250"/>
          <p14:tracePt t="52028" x="9047163" y="2635250"/>
          <p14:tracePt t="52031" x="9061450" y="2635250"/>
          <p14:tracePt t="52039" x="9075738" y="2649538"/>
          <p14:tracePt t="52059" x="9102725" y="2649538"/>
          <p14:tracePt t="52076" x="9185275" y="2676525"/>
          <p14:tracePt t="52082" x="9212263" y="2690813"/>
          <p14:tracePt t="52087" x="9226550" y="2690813"/>
          <p14:tracePt t="52107" x="9282113" y="2705100"/>
          <p14:tracePt t="52137" x="9296400" y="2705100"/>
          <p14:tracePt t="52140" x="9296400" y="2717800"/>
          <p14:tracePt t="52992" x="9296400" y="2732088"/>
          <p14:tracePt t="53016" x="9282113" y="2732088"/>
          <p14:tracePt t="53048" x="9240838" y="2676525"/>
          <p14:tracePt t="53055" x="9226550" y="2663825"/>
          <p14:tracePt t="53087" x="9212263" y="2622550"/>
          <p14:tracePt t="53113" x="9199563" y="2608263"/>
          <p14:tracePt t="53119" x="9185275" y="2593975"/>
          <p14:tracePt t="53147" x="9185275" y="2579688"/>
          <p14:tracePt t="53151" x="9170988" y="2566988"/>
          <p14:tracePt t="53179" x="9158288" y="2552700"/>
          <p14:tracePt t="53196" x="9158288" y="2538413"/>
          <p14:tracePt t="53242" x="9158288" y="2525713"/>
          <p14:tracePt t="53255" x="9144000" y="2511425"/>
          <p14:tracePt t="53291" x="9144000" y="2497138"/>
          <p14:tracePt t="53308" x="9129713" y="2497138"/>
          <p14:tracePt t="53319" x="9129713" y="2470150"/>
          <p14:tracePt t="53423" x="9102725" y="2470150"/>
          <p14:tracePt t="53431" x="9088438" y="2470150"/>
          <p14:tracePt t="53439" x="9061450" y="2470150"/>
          <p14:tracePt t="53447" x="8991600" y="2470150"/>
          <p14:tracePt t="53466" x="8855075" y="2497138"/>
          <p14:tracePt t="53482" x="8620125" y="2538413"/>
          <p14:tracePt t="53498" x="8413750" y="2608263"/>
          <p14:tracePt t="53504" x="8316913" y="2635250"/>
          <p14:tracePt t="53511" x="8205788" y="2663825"/>
          <p14:tracePt t="53520" x="8137525" y="2690813"/>
          <p14:tracePt t="53527" x="8096250" y="2705100"/>
          <p14:tracePt t="53545" x="8067675" y="2732088"/>
          <p14:tracePt t="53561" x="8054975" y="2746375"/>
          <p14:tracePt t="53575" x="8026400" y="2746375"/>
          <p14:tracePt t="53593" x="8013700" y="2746375"/>
          <p14:tracePt t="53612" x="7985125" y="2773363"/>
          <p14:tracePt t="53615" x="7958138" y="2787650"/>
          <p14:tracePt t="53623" x="7929563" y="2801938"/>
          <p14:tracePt t="53631" x="7902575" y="2828925"/>
          <p14:tracePt t="53639" x="7861300" y="2843213"/>
          <p14:tracePt t="53657" x="7708900" y="2911475"/>
          <p14:tracePt t="53673" x="7364413" y="3035300"/>
          <p14:tracePt t="53679" x="7199313" y="3090863"/>
          <p14:tracePt t="53687" x="7034213" y="3117850"/>
          <p14:tracePt t="53704" x="6799263" y="3173413"/>
          <p14:tracePt t="53722" x="6564313" y="3228975"/>
          <p14:tracePt t="53728" x="6454775" y="3255963"/>
          <p14:tracePt t="53735" x="6372225" y="3284538"/>
          <p14:tracePt t="53743" x="6275388" y="3325813"/>
          <p14:tracePt t="53751" x="6192838" y="3352800"/>
          <p14:tracePt t="53768" x="6054725" y="3394075"/>
          <p14:tracePt t="53798" x="5902325" y="3435350"/>
          <p14:tracePt t="53801" x="5695950" y="3476625"/>
          <p14:tracePt t="53807" x="5613400" y="3505200"/>
          <p14:tracePt t="53815" x="5502275" y="3532188"/>
          <p14:tracePt t="53823" x="5378450" y="3573463"/>
          <p14:tracePt t="53831" x="5268913" y="3602038"/>
          <p14:tracePt t="53848" x="5019675" y="3643313"/>
          <p14:tracePt t="53864" x="4772025" y="3697288"/>
          <p14:tracePt t="53871" x="4675188" y="3752850"/>
          <p14:tracePt t="53879" x="4578350" y="3752850"/>
          <p14:tracePt t="53896" x="4427538" y="3767138"/>
          <p14:tracePt t="53912" x="4371975" y="3808413"/>
          <p14:tracePt t="53918" x="4357688" y="3808413"/>
          <p14:tracePt t="53976" x="4330700" y="3808413"/>
          <p14:tracePt t="54215" x="4330700" y="3822700"/>
          <p14:tracePt t="54259" x="4357688" y="3822700"/>
          <p14:tracePt t="54261" x="4371975" y="3794125"/>
          <p14:tracePt t="54271" x="4386263" y="3781425"/>
          <p14:tracePt t="54294" x="4398963" y="3767138"/>
          <p14:tracePt t="54307" x="4398963" y="3752850"/>
          <p14:tracePt t="54310" x="4398963" y="3740150"/>
          <p14:tracePt t="54313" x="4413250" y="3711575"/>
          <p14:tracePt t="54319" x="4413250" y="3697288"/>
          <p14:tracePt t="54343" x="4427538" y="3656013"/>
          <p14:tracePt t="54372" x="4427538" y="3643313"/>
          <p14:tracePt t="54375" x="4440238" y="3629025"/>
          <p14:tracePt t="54383" x="4440238" y="3614738"/>
          <p14:tracePt t="54391" x="4454525" y="3614738"/>
          <p14:tracePt t="54421" x="4454525" y="3587750"/>
          <p14:tracePt t="54452" x="4454525" y="3573463"/>
          <p14:tracePt t="54455" x="4468813" y="3560763"/>
          <p14:tracePt t="54463" x="4468813" y="3532188"/>
          <p14:tracePt t="54479" x="4468813" y="3517900"/>
          <p14:tracePt t="54519" x="4483100" y="3463925"/>
          <p14:tracePt t="54527" x="4495800" y="3435350"/>
          <p14:tracePt t="54565" x="4510088" y="3394075"/>
          <p14:tracePt t="54567" x="4510088" y="3381375"/>
          <p14:tracePt t="54575" x="4510088" y="3367088"/>
          <p14:tracePt t="54586" x="4510088" y="3352800"/>
          <p14:tracePt t="54591" x="4510088" y="3340100"/>
          <p14:tracePt t="54616" x="4524375" y="3284538"/>
          <p14:tracePt t="54623" x="4524375" y="3270250"/>
          <p14:tracePt t="54647" x="4537075" y="3214688"/>
          <p14:tracePt t="54649" x="4537075" y="3201988"/>
          <p14:tracePt t="54677" x="4551363" y="3160713"/>
          <p14:tracePt t="54679" x="4551363" y="3146425"/>
          <p14:tracePt t="54695" x="4551363" y="3132138"/>
          <p14:tracePt t="54702" x="4551363" y="3117850"/>
          <p14:tracePt t="55135" x="4551363" y="3132138"/>
          <p14:tracePt t="55144" x="4551363" y="3146425"/>
          <p14:tracePt t="55151" x="4551363" y="3160713"/>
          <p14:tracePt t="55159" x="4551363" y="3173413"/>
          <p14:tracePt t="55184" x="4551363" y="3187700"/>
          <p14:tracePt t="55187" x="4551363" y="3214688"/>
          <p14:tracePt t="55205" x="4551363" y="3228975"/>
          <p14:tracePt t="55208" x="4551363" y="3243263"/>
          <p14:tracePt t="55215" x="4551363" y="3255963"/>
          <p14:tracePt t="55232" x="4551363" y="3270250"/>
          <p14:tracePt t="55250" x="4551363" y="3284538"/>
          <p14:tracePt t="55263" x="4551363" y="3311525"/>
          <p14:tracePt t="55298" x="4551363" y="3340100"/>
          <p14:tracePt t="55303" x="4551363" y="3352800"/>
          <p14:tracePt t="55311" x="4551363" y="3367088"/>
          <p14:tracePt t="55328" x="4565650" y="3381375"/>
          <p14:tracePt t="55359" x="4565650" y="3394075"/>
          <p14:tracePt t="55361" x="4565650" y="3408363"/>
          <p14:tracePt t="55384" x="4565650" y="3435350"/>
          <p14:tracePt t="55409" x="4578350" y="3449638"/>
          <p14:tracePt t="55426" x="4578350" y="3463925"/>
          <p14:tracePt t="55474" x="4578350" y="3476625"/>
          <p14:tracePt t="55487" x="4578350" y="3490913"/>
          <p14:tracePt t="55522" x="4592638" y="3505200"/>
          <p14:tracePt t="55575" x="4592638" y="3517900"/>
          <p14:tracePt t="55607" x="4592638" y="3532188"/>
          <p14:tracePt t="55639" x="4606925" y="3532188"/>
          <p14:tracePt t="55663" x="4619625" y="3560763"/>
          <p14:tracePt t="55685" x="4633913" y="3573463"/>
          <p14:tracePt t="55713" x="4648200" y="3614738"/>
          <p14:tracePt t="55730" x="4660900" y="3643313"/>
          <p14:tracePt t="55735" x="4660900" y="3656013"/>
          <p14:tracePt t="55742" x="4660900" y="3670300"/>
          <p14:tracePt t="55751" x="4675188" y="3684588"/>
          <p14:tracePt t="55767" x="4675188" y="3711575"/>
          <p14:tracePt t="55791" x="4675188" y="3725863"/>
          <p14:tracePt t="55807" x="4675188" y="3752850"/>
          <p14:tracePt t="55808" x="4675188" y="3767138"/>
          <p14:tracePt t="55815" x="4675188" y="3781425"/>
          <p14:tracePt t="55823" x="4675188" y="3794125"/>
          <p14:tracePt t="55853" x="4675188" y="3808413"/>
          <p14:tracePt t="55873" x="4675188" y="3835400"/>
          <p14:tracePt t="55918" x="4675188" y="3849688"/>
          <p14:tracePt t="55947" x="4675188" y="3863975"/>
          <p14:tracePt t="55951" x="4675188" y="3876675"/>
          <p14:tracePt t="55967" x="4675188" y="3890963"/>
          <p14:tracePt t="56014" x="4675188" y="3905250"/>
          <p14:tracePt t="56077" x="4689475" y="3932238"/>
          <p14:tracePt t="56145" x="4703763" y="3960813"/>
          <p14:tracePt t="56215" x="4703763" y="3973513"/>
          <p14:tracePt t="56328" x="4716463" y="3987800"/>
          <p14:tracePt t="56520" x="4730750" y="3987800"/>
          <p14:tracePt t="56537" x="4745038" y="3987800"/>
          <p14:tracePt t="56546" x="4757738" y="3987800"/>
          <p14:tracePt t="56647" x="4786313" y="3987800"/>
          <p14:tracePt t="56727" x="4799013" y="3987800"/>
          <p14:tracePt t="56743" x="4813300" y="3987800"/>
          <p14:tracePt t="56761" x="4813300" y="4002088"/>
          <p14:tracePt t="56778" x="4827588" y="4014788"/>
          <p14:tracePt t="56799" x="4840288" y="4014788"/>
          <p14:tracePt t="56827" x="4840288" y="4056063"/>
          <p14:tracePt t="56842" x="4854575" y="4056063"/>
          <p14:tracePt t="56859" x="4854575" y="4084638"/>
          <p14:tracePt t="56880" x="4854575" y="4098925"/>
          <p14:tracePt t="56887" x="4868863" y="4111625"/>
          <p14:tracePt t="56907" x="4881563" y="4140200"/>
          <p14:tracePt t="56922" x="4910138" y="4167188"/>
          <p14:tracePt t="56938" x="4924425" y="4194175"/>
          <p14:tracePt t="56944" x="4937125" y="4194175"/>
          <p14:tracePt t="56959" x="4951413" y="4208463"/>
          <p14:tracePt t="57002" x="4965700" y="4235450"/>
          <p14:tracePt t="57168" x="4992688" y="4235450"/>
          <p14:tracePt t="57175" x="5006975" y="4222750"/>
          <p14:tracePt t="57184" x="5019675" y="4222750"/>
          <p14:tracePt t="57192" x="5033963" y="4208463"/>
          <p14:tracePt t="57209" x="5048250" y="4194175"/>
          <p14:tracePt t="57226" x="5089525" y="4181475"/>
          <p14:tracePt t="57231" x="5102225" y="4152900"/>
          <p14:tracePt t="57257" x="5130800" y="4125913"/>
          <p14:tracePt t="57263" x="5157788" y="4125913"/>
          <p14:tracePt t="57271" x="5172075" y="4098925"/>
          <p14:tracePt t="57288" x="5199063" y="4070350"/>
          <p14:tracePt t="57323" x="5213350" y="4056063"/>
          <p14:tracePt t="57335" x="5213350" y="4043363"/>
          <p14:tracePt t="57423" x="5240338" y="4029075"/>
          <p14:tracePt t="57447" x="5240338" y="4014788"/>
          <p14:tracePt t="57496" x="5268913" y="4014788"/>
          <p14:tracePt t="58631" x="5268913" y="4002088"/>
          <p14:tracePt t="58639" x="5281613" y="4002088"/>
          <p14:tracePt t="58648" x="5295900" y="4002088"/>
          <p14:tracePt t="58655" x="5310188" y="4014788"/>
          <p14:tracePt t="58676" x="5351463" y="4056063"/>
          <p14:tracePt t="58693" x="5365750" y="4098925"/>
          <p14:tracePt t="58695" x="5378450" y="4125913"/>
          <p14:tracePt t="58703" x="5392738" y="4140200"/>
          <p14:tracePt t="58711" x="5407025" y="4152900"/>
          <p14:tracePt t="58719" x="5419725" y="4181475"/>
          <p14:tracePt t="58738" x="5475288" y="4208463"/>
          <p14:tracePt t="58743" x="5502275" y="4235450"/>
          <p14:tracePt t="58751" x="5516563" y="4264025"/>
          <p14:tracePt t="58772" x="5586413" y="4305300"/>
          <p14:tracePt t="58788" x="5654675" y="4346575"/>
          <p14:tracePt t="58793" x="5695950" y="4373563"/>
          <p14:tracePt t="58799" x="5710238" y="4387850"/>
          <p14:tracePt t="58819" x="5778500" y="4429125"/>
          <p14:tracePt t="58836" x="5807075" y="4443413"/>
          <p14:tracePt t="58882" x="5834063" y="4443413"/>
          <p14:tracePt t="58929" x="5848350" y="4443413"/>
          <p14:tracePt t="58945" x="5875338" y="4443413"/>
          <p14:tracePt t="58951" x="5889625" y="4443413"/>
          <p14:tracePt t="58959" x="5902325" y="4443413"/>
          <p14:tracePt t="58968" x="5902325" y="4457700"/>
          <p14:tracePt t="58975" x="5916613" y="4457700"/>
          <p14:tracePt t="58992" x="5943600" y="4457700"/>
          <p14:tracePt t="59008" x="5999163" y="4470400"/>
          <p14:tracePt t="59015" x="6013450" y="4484688"/>
          <p14:tracePt t="59023" x="6027738" y="4484688"/>
          <p14:tracePt t="59039" x="6040438" y="4484688"/>
          <p14:tracePt t="59047" x="6054725" y="4498975"/>
          <p14:tracePt t="60679" x="6069013" y="4498975"/>
          <p14:tracePt t="60687" x="6081713" y="4498975"/>
          <p14:tracePt t="60695" x="6096000" y="4498975"/>
          <p14:tracePt t="60703" x="6110288" y="4498975"/>
          <p14:tracePt t="60711" x="6122988" y="4498975"/>
          <p14:tracePt t="60729" x="6192838" y="4484688"/>
          <p14:tracePt t="60745" x="6234113" y="4457700"/>
          <p14:tracePt t="60759" x="6261100" y="4457700"/>
          <p14:tracePt t="60775" x="6275388" y="4443413"/>
          <p14:tracePt t="60792" x="6289675" y="4429125"/>
          <p14:tracePt t="60815" x="6302375" y="4429125"/>
          <p14:tracePt t="60822" x="6316663" y="4414838"/>
          <p14:tracePt t="60840" x="6330950" y="4402138"/>
          <p14:tracePt t="60857" x="6357938" y="4387850"/>
          <p14:tracePt t="60864" x="6372225" y="4373563"/>
          <p14:tracePt t="60888" x="6399213" y="4346575"/>
          <p14:tracePt t="60918" x="6481763" y="4346575"/>
          <p14:tracePt t="60920" x="6689725" y="4319588"/>
          <p14:tracePt t="60927" x="6840538" y="4278313"/>
          <p14:tracePt t="60935" x="6951663" y="4235450"/>
          <p14:tracePt t="60943" x="6992938" y="4235450"/>
          <p14:tracePt t="60951" x="7034213" y="4235450"/>
          <p14:tracePt t="60968" x="7089775" y="4222750"/>
          <p14:tracePt t="60986" x="7116763" y="4208463"/>
          <p14:tracePt t="61004" x="7131050" y="4208463"/>
          <p14:tracePt t="61007" x="7158038" y="4194175"/>
          <p14:tracePt t="61015" x="7172325" y="4194175"/>
          <p14:tracePt t="61024" x="7213600" y="4194175"/>
          <p14:tracePt t="61031" x="7281863" y="4194175"/>
          <p14:tracePt t="61048" x="7392988" y="4194175"/>
          <p14:tracePt t="61065" x="7585075" y="4194175"/>
          <p14:tracePt t="61080" x="7737475" y="4222750"/>
          <p14:tracePt t="61087" x="7834313" y="4235450"/>
          <p14:tracePt t="61095" x="7875588" y="4235450"/>
          <p14:tracePt t="61103" x="7929563" y="4235450"/>
          <p14:tracePt t="61111" x="7972425" y="4235450"/>
          <p14:tracePt t="61128" x="8040688" y="4235450"/>
          <p14:tracePt t="61135" x="8054975" y="4235450"/>
          <p14:tracePt t="61142" x="8081963" y="4235450"/>
          <p14:tracePt t="61158" x="8108950" y="4235450"/>
          <p14:tracePt t="61162" x="8123238" y="4235450"/>
          <p14:tracePt t="61191" x="8137525" y="4235450"/>
          <p14:tracePt t="61193" x="8150225" y="4235450"/>
          <p14:tracePt t="61220" x="8164513" y="4235450"/>
          <p14:tracePt t="61237" x="8193088" y="4235450"/>
          <p14:tracePt t="61299" x="8220075" y="4235450"/>
          <p14:tracePt t="61304" x="8234363" y="4235450"/>
          <p14:tracePt t="61322" x="8261350" y="4249738"/>
          <p14:tracePt t="61327" x="8275638" y="4264025"/>
          <p14:tracePt t="61465" x="8275638" y="4249738"/>
          <p14:tracePt t="61471" x="8275638" y="4235450"/>
          <p14:tracePt t="61484" x="8261350" y="4208463"/>
          <p14:tracePt t="61512" x="8205788" y="4140200"/>
          <p14:tracePt t="61514" x="8205788" y="4098925"/>
          <p14:tracePt t="61519" x="8193088" y="4070350"/>
          <p14:tracePt t="61541" x="8178800" y="4014788"/>
          <p14:tracePt t="61543" x="8178800" y="3987800"/>
          <p14:tracePt t="61551" x="8178800" y="3960813"/>
          <p14:tracePt t="61573" x="8178800" y="3919538"/>
          <p14:tracePt t="61575" x="8178800" y="3905250"/>
          <p14:tracePt t="61583" x="8178800" y="3876675"/>
          <p14:tracePt t="61607" x="8205788" y="3822700"/>
          <p14:tracePt t="61638" x="8234363" y="3767138"/>
          <p14:tracePt t="61640" x="8247063" y="3767138"/>
          <p14:tracePt t="61647" x="8261350" y="3740150"/>
          <p14:tracePt t="61682" x="8275638" y="3725863"/>
          <p14:tracePt t="61686" x="8302625" y="3684588"/>
          <p14:tracePt t="61689" x="8316913" y="3656013"/>
          <p14:tracePt t="61695" x="8316913" y="3643313"/>
          <p14:tracePt t="61716" x="8358188" y="3587750"/>
          <p14:tracePt t="61732" x="8385175" y="3560763"/>
          <p14:tracePt t="61738" x="8385175" y="3546475"/>
          <p14:tracePt t="61743" x="8413750" y="3532188"/>
          <p14:tracePt t="61764" x="8440738" y="3490913"/>
          <p14:tracePt t="61767" x="8482013" y="3476625"/>
          <p14:tracePt t="61775" x="8482013" y="3463925"/>
          <p14:tracePt t="61796" x="8496300" y="3449638"/>
          <p14:tracePt t="61812" x="8550275" y="3422650"/>
          <p14:tracePt t="61823" x="8564563" y="3422650"/>
          <p14:tracePt t="61841" x="8591550" y="3408363"/>
          <p14:tracePt t="61873" x="8661400" y="3381375"/>
          <p14:tracePt t="61876" x="8758238" y="3340100"/>
          <p14:tracePt t="61881" x="8840788" y="3325813"/>
          <p14:tracePt t="61887" x="8882063" y="3311525"/>
          <p14:tracePt t="61896" x="8923338" y="3311525"/>
          <p14:tracePt t="61903" x="8964613" y="3297238"/>
          <p14:tracePt t="61923" x="9075738" y="3270250"/>
          <p14:tracePt t="61938" x="9240838" y="3228975"/>
          <p14:tracePt t="61943" x="9323388" y="3201988"/>
          <p14:tracePt t="61951" x="9378950" y="3201988"/>
          <p14:tracePt t="61971" x="9447213" y="3173413"/>
          <p14:tracePt t="61975" x="9502775" y="3173413"/>
          <p14:tracePt t="61982" x="9529763" y="3173413"/>
          <p14:tracePt t="62003" x="9599613" y="3173413"/>
          <p14:tracePt t="62019" x="9626600" y="3173413"/>
          <p14:tracePt t="62023" x="9653588" y="3187700"/>
          <p14:tracePt t="62065" x="9682163" y="3201988"/>
          <p14:tracePt t="62096" x="9709150" y="3228975"/>
          <p14:tracePt t="62099" x="9764713" y="3284538"/>
          <p14:tracePt t="62103" x="9779000" y="3297238"/>
          <p14:tracePt t="62110" x="9820275" y="3325813"/>
          <p14:tracePt t="62119" x="9832975" y="3325813"/>
          <p14:tracePt t="62127" x="9847263" y="3352800"/>
          <p14:tracePt t="62146" x="9861550" y="3367088"/>
          <p14:tracePt t="62176" x="9874250" y="3394075"/>
          <p14:tracePt t="62179" x="9888538" y="3422650"/>
          <p14:tracePt t="62184" x="9917113" y="3449638"/>
          <p14:tracePt t="62191" x="9917113" y="3463925"/>
          <p14:tracePt t="62199" x="9944100" y="3490913"/>
          <p14:tracePt t="62207" x="9944100" y="3505200"/>
          <p14:tracePt t="62226" x="9958388" y="3546475"/>
          <p14:tracePt t="62242" x="9971088" y="3614738"/>
          <p14:tracePt t="62247" x="9971088" y="3629025"/>
          <p14:tracePt t="62255" x="9971088" y="3643313"/>
          <p14:tracePt t="62263" x="9985375" y="3684588"/>
          <p14:tracePt t="62280" x="9999663" y="3711575"/>
          <p14:tracePt t="62282" x="9999663" y="3752850"/>
          <p14:tracePt t="62287" x="9999663" y="3781425"/>
          <p14:tracePt t="62307" x="9999663" y="3849688"/>
          <p14:tracePt t="62323" x="9985375" y="3890963"/>
          <p14:tracePt t="62329" x="9971088" y="3932238"/>
          <p14:tracePt t="62335" x="9971088" y="3973513"/>
          <p14:tracePt t="62354" x="9944100" y="4043363"/>
          <p14:tracePt t="62370" x="9917113" y="4098925"/>
          <p14:tracePt t="62386" x="9888538" y="4140200"/>
          <p14:tracePt t="62392" x="9874250" y="4167188"/>
          <p14:tracePt t="62399" x="9861550" y="4181475"/>
          <p14:tracePt t="62407" x="9832975" y="4208463"/>
          <p14:tracePt t="62415" x="9820275" y="4222750"/>
          <p14:tracePt t="62434" x="9791700" y="4278313"/>
          <p14:tracePt t="62464" x="9764713" y="4291013"/>
          <p14:tracePt t="62466" x="9723438" y="4332288"/>
          <p14:tracePt t="62472" x="9709150" y="4332288"/>
          <p14:tracePt t="62479" x="9682163" y="4332288"/>
          <p14:tracePt t="62487" x="9667875" y="4346575"/>
          <p14:tracePt t="62495" x="9653588" y="4360863"/>
          <p14:tracePt t="62514" x="9626600" y="4373563"/>
          <p14:tracePt t="62531" x="9599613" y="4402138"/>
          <p14:tracePt t="62546" x="9571038" y="4402138"/>
          <p14:tracePt t="62551" x="9558338" y="4414838"/>
          <p14:tracePt t="62567" x="9558338" y="4429125"/>
          <p14:tracePt t="62613" x="9544050" y="4429125"/>
          <p14:tracePt t="62615" x="9529763" y="4429125"/>
          <p14:tracePt t="62623" x="9517063" y="4429125"/>
          <p14:tracePt t="62639" x="9502775" y="4429125"/>
          <p14:tracePt t="62663" x="9475788" y="4429125"/>
          <p14:tracePt t="62688" x="9461500" y="4429125"/>
          <p14:tracePt t="62695" x="9447213" y="4429125"/>
          <p14:tracePt t="62702" x="9432925" y="4429125"/>
          <p14:tracePt t="62721" x="9405938" y="4443413"/>
          <p14:tracePt t="62752" x="9267825" y="4457700"/>
          <p14:tracePt t="62759" x="9226550" y="4457700"/>
          <p14:tracePt t="62767" x="9185275" y="4470400"/>
          <p14:tracePt t="62775" x="9144000" y="4484688"/>
          <p14:tracePt t="62782" x="9088438" y="4498975"/>
          <p14:tracePt t="62800" x="8991600" y="4511675"/>
          <p14:tracePt t="62817" x="8882063" y="4525963"/>
          <p14:tracePt t="62824" x="8855075" y="4552950"/>
          <p14:tracePt t="62831" x="8812213" y="4552950"/>
          <p14:tracePt t="62848" x="8716963" y="4552950"/>
          <p14:tracePt t="62864" x="8620125" y="4552950"/>
          <p14:tracePt t="62872" x="8564563" y="4581525"/>
          <p14:tracePt t="62879" x="8496300" y="4594225"/>
          <p14:tracePt t="62895" x="8440738" y="4608513"/>
          <p14:tracePt t="62911" x="8329613" y="4608513"/>
          <p14:tracePt t="62918" x="8302625" y="4608513"/>
          <p14:tracePt t="62927" x="8247063" y="4608513"/>
          <p14:tracePt t="62935" x="8205788" y="4608513"/>
          <p14:tracePt t="62942" x="8164513" y="4608513"/>
          <p14:tracePt t="62960" x="8123238" y="4608513"/>
          <p14:tracePt t="62976" x="8067675" y="4608513"/>
          <p14:tracePt t="62983" x="8026400" y="4594225"/>
          <p14:tracePt t="62990" x="7999413" y="4594225"/>
          <p14:tracePt t="62998" x="7985125" y="4581525"/>
          <p14:tracePt t="63006" x="7972425" y="4567238"/>
          <p14:tracePt t="63028" x="7916863" y="4540250"/>
          <p14:tracePt t="63031" x="7902575" y="4525963"/>
          <p14:tracePt t="63039" x="7875588" y="4498975"/>
          <p14:tracePt t="63055" x="7834313" y="4457700"/>
          <p14:tracePt t="63078" x="7805738" y="4443413"/>
          <p14:tracePt t="63081" x="7805738" y="4429125"/>
          <p14:tracePt t="63087" x="7793038" y="4414838"/>
          <p14:tracePt t="63103" x="7793038" y="4402138"/>
          <p14:tracePt t="64927" x="7805738" y="4402138"/>
          <p14:tracePt t="64940" x="7875588" y="4443413"/>
          <p14:tracePt t="64962" x="8081963" y="4552950"/>
          <p14:tracePt t="64967" x="8137525" y="4594225"/>
          <p14:tracePt t="64975" x="8205788" y="4608513"/>
          <p14:tracePt t="64985" x="8247063" y="4608513"/>
          <p14:tracePt t="64991" x="8288338" y="4622800"/>
          <p14:tracePt t="65012" x="8329613" y="4637088"/>
          <p14:tracePt t="65031" x="8358188" y="4637088"/>
          <p14:tracePt t="65055" x="8358188" y="4649788"/>
          <p14:tracePt t="65071" x="8370888" y="4649788"/>
          <p14:tracePt t="65107" x="8413750" y="4637088"/>
          <p14:tracePt t="65124" x="8440738" y="4622800"/>
          <p14:tracePt t="65128" x="8467725" y="4608513"/>
          <p14:tracePt t="65135" x="8482013" y="4608513"/>
          <p14:tracePt t="65155" x="8537575" y="4567238"/>
          <p14:tracePt t="65159" x="8550275" y="4567238"/>
          <p14:tracePt t="65167" x="8591550" y="4552950"/>
          <p14:tracePt t="65175" x="8605838" y="4540250"/>
          <p14:tracePt t="65182" x="8620125" y="4525963"/>
          <p14:tracePt t="65201" x="8661400" y="4511675"/>
          <p14:tracePt t="65207" x="8675688" y="4498975"/>
          <p14:tracePt t="65215" x="8716963" y="4470400"/>
          <p14:tracePt t="65233" x="8770938" y="4429125"/>
          <p14:tracePt t="65249" x="8812213" y="4402138"/>
          <p14:tracePt t="65255" x="8826500" y="4373563"/>
          <p14:tracePt t="65263" x="8840788" y="4373563"/>
          <p14:tracePt t="65272" x="8855075" y="4346575"/>
          <p14:tracePt t="65279" x="8867775" y="4332288"/>
          <p14:tracePt t="65296" x="8882063" y="4291013"/>
          <p14:tracePt t="65313" x="8896350" y="4264025"/>
          <p14:tracePt t="65784" x="8896350" y="4249738"/>
          <p14:tracePt t="65832" x="8882063" y="4249738"/>
          <p14:tracePt t="65862" x="8812213" y="4249738"/>
          <p14:tracePt t="65864" x="8799513" y="4249738"/>
          <p14:tracePt t="65883" x="8770938" y="4249738"/>
          <p14:tracePt t="65887" x="8758238" y="4249738"/>
          <p14:tracePt t="65916" x="8743950" y="4235450"/>
          <p14:tracePt t="65948" x="8729663" y="4235450"/>
          <p14:tracePt t="65959" x="8716963" y="4235450"/>
          <p14:tracePt t="65997" x="8688388" y="4235450"/>
          <p14:tracePt t="66000" x="8688388" y="4222750"/>
          <p14:tracePt t="66047" x="8675688" y="4222750"/>
          <p14:tracePt t="66075" x="8647113" y="4222750"/>
          <p14:tracePt t="66079" x="8634413" y="4222750"/>
          <p14:tracePt t="66086" x="8591550" y="4222750"/>
          <p14:tracePt t="66107" x="8523288" y="4222750"/>
          <p14:tracePt t="66111" x="8482013" y="4222750"/>
          <p14:tracePt t="66118" x="8467725" y="4222750"/>
          <p14:tracePt t="66157" x="8440738" y="4222750"/>
          <p14:tracePt t="66223" x="8413750" y="4222750"/>
          <p14:tracePt t="66239" x="8413750" y="4208463"/>
          <p14:tracePt t="66247" x="8399463" y="4208463"/>
          <p14:tracePt t="66282" x="8385175" y="4181475"/>
          <p14:tracePt t="66298" x="8358188" y="4167188"/>
          <p14:tracePt t="66311" x="8358188" y="4152900"/>
          <p14:tracePt t="66318" x="8343900" y="4140200"/>
          <p14:tracePt t="66327" x="8329613" y="4125913"/>
          <p14:tracePt t="66346" x="8329613" y="4111625"/>
          <p14:tracePt t="66362" x="8302625" y="4111625"/>
          <p14:tracePt t="66377" x="8302625" y="4084638"/>
          <p14:tracePt t="66391" x="8288338" y="4084638"/>
          <p14:tracePt t="66399" x="8288338" y="4056063"/>
          <p14:tracePt t="66426" x="8261350" y="4029075"/>
          <p14:tracePt t="66442" x="8247063" y="4002088"/>
          <p14:tracePt t="66459" x="8247063" y="3973513"/>
          <p14:tracePt t="66464" x="8234363" y="3946525"/>
          <p14:tracePt t="66470" x="8234363" y="3932238"/>
          <p14:tracePt t="66479" x="8234363" y="3919538"/>
          <p14:tracePt t="66487" x="8234363" y="3905250"/>
          <p14:tracePt t="66507" x="8220075" y="3876675"/>
          <p14:tracePt t="66523" x="8220075" y="3863975"/>
          <p14:tracePt t="66538" x="8205788" y="3835400"/>
          <p14:tracePt t="66551" x="8205788" y="3808413"/>
          <p14:tracePt t="66567" x="8205788" y="3794125"/>
          <p14:tracePt t="66585" x="8205788" y="3781425"/>
          <p14:tracePt t="66603" x="8205788" y="3752850"/>
          <p14:tracePt t="66607" x="8205788" y="3740150"/>
          <p14:tracePt t="66615" x="8205788" y="3725863"/>
          <p14:tracePt t="66631" x="8205788" y="3711575"/>
          <p14:tracePt t="66655" x="8205788" y="3684588"/>
          <p14:tracePt t="66703" x="8205788" y="3670300"/>
          <p14:tracePt t="66727" x="8220075" y="3670300"/>
          <p14:tracePt t="66735" x="8220075" y="3656013"/>
          <p14:tracePt t="68016" x="8234363" y="3656013"/>
          <p14:tracePt t="68027" x="8247063" y="3656013"/>
          <p14:tracePt t="68032" x="8261350" y="3656013"/>
          <p14:tracePt t="68055" x="8261350" y="3643313"/>
          <p14:tracePt t="68063" x="8288338" y="3643313"/>
          <p14:tracePt t="68085" x="8316913" y="3629025"/>
          <p14:tracePt t="68087" x="8329613" y="3614738"/>
          <p14:tracePt t="68108" x="8343900" y="3614738"/>
          <p14:tracePt t="68110" x="8358188" y="3602038"/>
          <p14:tracePt t="68132" x="8358188" y="3587750"/>
          <p14:tracePt t="68218" x="8370888" y="3587750"/>
          <p14:tracePt t="68223" x="8385175" y="3587750"/>
          <p14:tracePt t="68234" x="8399463" y="3587750"/>
          <p14:tracePt t="68239" x="8413750" y="3587750"/>
          <p14:tracePt t="68259" x="8426450" y="3587750"/>
          <p14:tracePt t="68276" x="8455025" y="3587750"/>
          <p14:tracePt t="68293" x="8482013" y="3587750"/>
          <p14:tracePt t="68319" x="8496300" y="3587750"/>
          <p14:tracePt t="68415" x="8509000" y="3587750"/>
          <p14:tracePt t="68452" x="8537575" y="3587750"/>
          <p14:tracePt t="68499" x="8550275" y="3587750"/>
          <p14:tracePt t="68599" x="8578850" y="3587750"/>
          <p14:tracePt t="68616" x="8578850" y="3602038"/>
          <p14:tracePt t="68623" x="8591550" y="3602038"/>
          <p14:tracePt t="68643" x="8605838" y="3629025"/>
          <p14:tracePt t="68675" x="8620125" y="3656013"/>
          <p14:tracePt t="68687" x="8634413" y="3670300"/>
          <p14:tracePt t="68703" x="8647113" y="3684588"/>
          <p14:tracePt t="68722" x="8647113" y="3711575"/>
          <p14:tracePt t="68736" x="8675688" y="3740150"/>
          <p14:tracePt t="68751" x="8675688" y="3752850"/>
          <p14:tracePt t="68767" x="8675688" y="3767138"/>
          <p14:tracePt t="68775" x="8675688" y="3781425"/>
          <p14:tracePt t="68817" x="8675688" y="3808413"/>
          <p14:tracePt t="68855" x="8675688" y="3822700"/>
          <p14:tracePt t="68863" x="8688388" y="3835400"/>
          <p14:tracePt t="68880" x="8702675" y="3849688"/>
          <p14:tracePt t="68897" x="8702675" y="3863975"/>
          <p14:tracePt t="68928" x="8702675" y="3890963"/>
          <p14:tracePt t="68935" x="8702675" y="3905250"/>
          <p14:tracePt t="68960" x="8702675" y="3932238"/>
          <p14:tracePt t="68975" x="8702675" y="3946525"/>
          <p14:tracePt t="68991" x="8702675" y="3960813"/>
          <p14:tracePt t="69008" x="8702675" y="4029075"/>
          <p14:tracePt t="69015" x="8702675" y="4043363"/>
          <p14:tracePt t="69022" x="8688388" y="4056063"/>
          <p14:tracePt t="69040" x="8675688" y="4070350"/>
          <p14:tracePt t="69055" x="8675688" y="4098925"/>
          <p14:tracePt t="69087" x="8647113" y="4111625"/>
          <p14:tracePt t="69167" x="8620125" y="4111625"/>
          <p14:tracePt t="69199" x="8605838" y="4125913"/>
          <p14:tracePt t="69311" x="8591550" y="4140200"/>
          <p14:tracePt t="69328" x="8578850" y="4140200"/>
          <p14:tracePt t="69335" x="8564563" y="4140200"/>
          <p14:tracePt t="69355" x="8550275" y="4140200"/>
          <p14:tracePt t="69360" x="8496300" y="4140200"/>
          <p14:tracePt t="69378" x="8467725" y="4140200"/>
          <p14:tracePt t="69383" x="8440738" y="4140200"/>
          <p14:tracePt t="69439" x="8413750" y="4140200"/>
          <p14:tracePt t="69468" x="8385175" y="4125913"/>
          <p14:tracePt t="69501" x="8370888" y="4111625"/>
          <p14:tracePt t="69532" x="8358188" y="4098925"/>
          <p14:tracePt t="69535" x="8358188" y="4084638"/>
          <p14:tracePt t="69543" x="8343900" y="4084638"/>
          <p14:tracePt t="69554" x="8329613" y="4070350"/>
          <p14:tracePt t="69578" x="8316913" y="4056063"/>
          <p14:tracePt t="69597" x="8316913" y="4029075"/>
          <p14:tracePt t="69607" x="8316913" y="4014788"/>
          <p14:tracePt t="69633" x="8288338" y="4002088"/>
          <p14:tracePt t="69636" x="8288338" y="3987800"/>
          <p14:tracePt t="69638" x="8275638" y="3973513"/>
          <p14:tracePt t="69664" x="8261350" y="3960813"/>
          <p14:tracePt t="69680" x="8261350" y="3946525"/>
          <p14:tracePt t="69724" x="8261350" y="3919538"/>
          <p14:tracePt t="69757" x="8261350" y="3905250"/>
          <p14:tracePt t="69786" x="8261350" y="3890963"/>
          <p14:tracePt t="69789" x="8261350" y="3876675"/>
          <p14:tracePt t="69791" x="8261350" y="3863975"/>
          <p14:tracePt t="69799" x="8261350" y="3849688"/>
          <p14:tracePt t="69809" x="8261350" y="3835400"/>
          <p14:tracePt t="69826" x="8261350" y="3808413"/>
          <p14:tracePt t="69831" x="8261350" y="3794125"/>
          <p14:tracePt t="69839" x="8316913" y="3752850"/>
          <p14:tracePt t="69847" x="8343900" y="3725863"/>
          <p14:tracePt t="69867" x="8358188" y="3697288"/>
          <p14:tracePt t="69871" x="8370888" y="3684588"/>
          <p14:tracePt t="69879" x="8370888" y="3656013"/>
          <p14:tracePt t="69898" x="8399463" y="3629025"/>
          <p14:tracePt t="69906" x="8413750" y="3602038"/>
          <p14:tracePt t="69923" x="8426450" y="3587750"/>
          <p14:tracePt t="69935" x="8440738" y="3587750"/>
          <p14:tracePt t="69942" x="8440738" y="3573463"/>
          <p14:tracePt t="69976" x="8455025" y="3573463"/>
          <p14:tracePt t="70027" x="8467725" y="3573463"/>
          <p14:tracePt t="70039" x="8482013" y="3573463"/>
          <p14:tracePt t="70055" x="8482013" y="3560763"/>
          <p14:tracePt t="70089" x="8496300" y="3546475"/>
          <p14:tracePt t="70231" x="8509000" y="3546475"/>
          <p14:tracePt t="70239" x="8523288" y="3546475"/>
          <p14:tracePt t="70247" x="8564563" y="3546475"/>
          <p14:tracePt t="70255" x="8578850" y="3546475"/>
          <p14:tracePt t="70277" x="8620125" y="3573463"/>
          <p14:tracePt t="70279" x="8634413" y="3573463"/>
          <p14:tracePt t="70297" x="8661400" y="3587750"/>
          <p14:tracePt t="70303" x="8661400" y="3602038"/>
          <p14:tracePt t="70311" x="8675688" y="3614738"/>
          <p14:tracePt t="70318" x="8688388" y="3614738"/>
          <p14:tracePt t="70342" x="8688388" y="3629025"/>
          <p14:tracePt t="70344" x="8702675" y="3629025"/>
          <p14:tracePt t="70374" x="8729663" y="3643313"/>
          <p14:tracePt t="70376" x="8729663" y="3656013"/>
          <p14:tracePt t="70383" x="8758238" y="3656013"/>
          <p14:tracePt t="70406" x="8758238" y="3684588"/>
          <p14:tracePt t="70408" x="8770938" y="3684588"/>
          <p14:tracePt t="70415" x="8770938" y="3697288"/>
          <p14:tracePt t="70436" x="8785225" y="3711575"/>
          <p14:tracePt t="70451" x="8785225" y="3725863"/>
          <p14:tracePt t="70455" x="8799513" y="3725863"/>
          <p14:tracePt t="70486" x="8799513" y="3752850"/>
          <p14:tracePt t="70518" x="8799513" y="3767138"/>
          <p14:tracePt t="70535" x="8799513" y="3781425"/>
          <p14:tracePt t="70543" x="8812213" y="3794125"/>
          <p14:tracePt t="70563" x="8826500" y="3808413"/>
          <p14:tracePt t="70583" x="8826500" y="3822700"/>
          <p14:tracePt t="70616" x="8826500" y="3835400"/>
          <p14:tracePt t="70647" x="8826500" y="3849688"/>
          <p14:tracePt t="70719" x="8826500" y="3876675"/>
          <p14:tracePt t="70759" x="8812213" y="3890963"/>
          <p14:tracePt t="70767" x="8812213" y="3905250"/>
          <p14:tracePt t="70783" x="8799513" y="3919538"/>
          <p14:tracePt t="70819" x="8799513" y="3932238"/>
          <p14:tracePt t="70835" x="8785225" y="3932238"/>
          <p14:tracePt t="70839" x="8770938" y="3946525"/>
          <p14:tracePt t="70863" x="8758238" y="3960813"/>
          <p14:tracePt t="70881" x="8758238" y="3973513"/>
          <p14:tracePt t="70914" x="8729663" y="4014788"/>
          <p14:tracePt t="70919" x="8716963" y="4029075"/>
          <p14:tracePt t="70935" x="8716963" y="4043363"/>
          <p14:tracePt t="70951" x="8702675" y="4056063"/>
          <p14:tracePt t="70953" x="8688388" y="4070350"/>
          <p14:tracePt t="70959" x="8661400" y="4098925"/>
          <p14:tracePt t="70995" x="8634413" y="4111625"/>
          <p14:tracePt t="71000" x="8620125" y="4111625"/>
          <p14:tracePt t="71026" x="8605838" y="4125913"/>
          <p14:tracePt t="71058" x="8591550" y="4125913"/>
          <p14:tracePt t="71119" x="8564563" y="4140200"/>
          <p14:tracePt t="71154" x="8550275" y="4140200"/>
          <p14:tracePt t="71167" x="8537575" y="4140200"/>
          <p14:tracePt t="71183" x="8509000" y="4140200"/>
          <p14:tracePt t="71199" x="8509000" y="4125913"/>
          <p14:tracePt t="71206" x="8496300" y="4111625"/>
          <p14:tracePt t="71214" x="8482013" y="4098925"/>
          <p14:tracePt t="71232" x="8482013" y="4084638"/>
          <p14:tracePt t="71248" x="8467725" y="4056063"/>
          <p14:tracePt t="71287" x="8467725" y="4043363"/>
          <p14:tracePt t="71343" x="8467725" y="4014788"/>
          <p14:tracePt t="71350" x="8467725" y="4002088"/>
          <p14:tracePt t="71367" x="8467725" y="3987800"/>
          <p14:tracePt t="71375" x="8467725" y="3973513"/>
          <p14:tracePt t="71405" x="8467725" y="3960813"/>
          <p14:tracePt t="71408" x="8467725" y="3946525"/>
          <p14:tracePt t="71440" x="8467725" y="3932238"/>
          <p14:tracePt t="71559" x="8467725" y="3919538"/>
          <p14:tracePt t="73608" x="8467725" y="3890963"/>
          <p14:tracePt t="73617" x="8467725" y="3876675"/>
          <p14:tracePt t="73624" x="8467725" y="3822700"/>
          <p14:tracePt t="73646" x="8482013" y="3781425"/>
          <p14:tracePt t="73649" x="8509000" y="3740150"/>
          <p14:tracePt t="73655" x="8523288" y="3711575"/>
          <p14:tracePt t="73672" x="8564563" y="3670300"/>
          <p14:tracePt t="73679" x="8578850" y="3656013"/>
          <p14:tracePt t="73686" x="8591550" y="3629025"/>
          <p14:tracePt t="73705" x="8605838" y="3602038"/>
          <p14:tracePt t="73800" x="8620125" y="3602038"/>
          <p14:tracePt t="73807" x="8634413" y="3602038"/>
          <p14:tracePt t="73815" x="8647113" y="3602038"/>
          <p14:tracePt t="73823" x="8675688" y="3602038"/>
          <p14:tracePt t="73844" x="8729663" y="3602038"/>
          <p14:tracePt t="73861" x="8785225" y="3602038"/>
          <p14:tracePt t="73876" x="8799513" y="3602038"/>
          <p14:tracePt t="73887" x="8812213" y="3602038"/>
          <p14:tracePt t="73925" x="8840788" y="3602038"/>
          <p14:tracePt t="73940" x="8855075" y="3602038"/>
          <p14:tracePt t="73943" x="8896350" y="3587750"/>
          <p14:tracePt t="73950" x="8937625" y="3573463"/>
          <p14:tracePt t="73959" x="8978900" y="3573463"/>
          <p14:tracePt t="73967" x="9005888" y="3560763"/>
          <p14:tracePt t="73988" x="9020175" y="3560763"/>
          <p14:tracePt t="73991" x="9088438" y="3532188"/>
          <p14:tracePt t="74007" x="9158288" y="3532188"/>
          <p14:tracePt t="74015" x="9170988" y="3532188"/>
          <p14:tracePt t="74036" x="9212263" y="3532188"/>
          <p14:tracePt t="74055" x="9240838" y="3532188"/>
          <p14:tracePt t="74063" x="9255125" y="3532188"/>
          <p14:tracePt t="74085" x="9267825" y="3532188"/>
          <p14:tracePt t="74088" x="9296400" y="3532188"/>
          <p14:tracePt t="74106" x="9309100" y="3532188"/>
          <p14:tracePt t="74119" x="9337675" y="3532188"/>
          <p14:tracePt t="74150" x="9337675" y="3546475"/>
          <p14:tracePt t="74166" x="9337675" y="3573463"/>
          <p14:tracePt t="74168" x="9337675" y="3587750"/>
          <p14:tracePt t="74175" x="9337675" y="3602038"/>
          <p14:tracePt t="74191" x="9337675" y="3629025"/>
          <p14:tracePt t="74211" x="9337675" y="3643313"/>
          <p14:tracePt t="74228" x="9337675" y="3670300"/>
          <p14:tracePt t="74239" x="9337675" y="3684588"/>
          <p14:tracePt t="74259" x="9337675" y="3697288"/>
          <p14:tracePt t="74271" x="9337675" y="3725863"/>
          <p14:tracePt t="74295" x="9350375" y="3740150"/>
          <p14:tracePt t="74303" x="9350375" y="3752850"/>
          <p14:tracePt t="74322" x="9364663" y="3767138"/>
          <p14:tracePt t="74351" x="9364663" y="3781425"/>
          <p14:tracePt t="74359" x="9378950" y="3794125"/>
          <p14:tracePt t="74417" x="9391650" y="3794125"/>
          <p14:tracePt t="74433" x="9391650" y="3808413"/>
          <p14:tracePt t="74447" x="9405938" y="3808413"/>
          <p14:tracePt t="74463" x="9420225" y="3822700"/>
          <p14:tracePt t="74591" x="9420225" y="3849688"/>
          <p14:tracePt t="74952" x="9420225" y="3863975"/>
          <p14:tracePt t="74968" x="9405938" y="3876675"/>
          <p14:tracePt t="75528" x="9405938" y="3905250"/>
          <p14:tracePt t="75580" x="9405938" y="3919538"/>
          <p14:tracePt t="75583" x="9432925" y="3932238"/>
          <p14:tracePt t="75631" x="9461500" y="3946525"/>
          <p14:tracePt t="75673" x="9488488" y="3946525"/>
          <p14:tracePt t="75679" x="9502775" y="3946525"/>
          <p14:tracePt t="75687" x="9517063" y="3946525"/>
          <p14:tracePt t="75706" x="9667875" y="3987800"/>
          <p14:tracePt t="75711" x="9709150" y="4002088"/>
          <p14:tracePt t="75719" x="9779000" y="4014788"/>
          <p14:tracePt t="75738" x="9971088" y="4084638"/>
          <p14:tracePt t="75743" x="10040938" y="4084638"/>
          <p14:tracePt t="75751" x="10109200" y="4098925"/>
          <p14:tracePt t="75769" x="10206038" y="4111625"/>
          <p14:tracePt t="75775" x="10233025" y="4111625"/>
          <p14:tracePt t="75783" x="10261600" y="4125913"/>
          <p14:tracePt t="75801" x="10288588" y="4140200"/>
          <p14:tracePt t="75807" x="10302875" y="4140200"/>
          <p14:tracePt t="75815" x="10329863" y="4140200"/>
          <p14:tracePt t="75845" x="10358438" y="4167188"/>
          <p14:tracePt t="75849" x="10385425" y="4167188"/>
          <p14:tracePt t="75855" x="10399713" y="4167188"/>
          <p14:tracePt t="75863" x="10440988" y="4181475"/>
          <p14:tracePt t="75871" x="10482263" y="4194175"/>
          <p14:tracePt t="75891" x="10564813" y="4194175"/>
          <p14:tracePt t="75896" x="10620375" y="4194175"/>
          <p14:tracePt t="75928" x="10799763" y="4194175"/>
          <p14:tracePt t="75935" x="10853738" y="4194175"/>
          <p14:tracePt t="75971" x="10977563" y="4194175"/>
          <p14:tracePt t="75975" x="11171238" y="4194175"/>
          <p14:tracePt t="75983" x="11226800" y="4194175"/>
          <p14:tracePt t="76004" x="11336338" y="4194175"/>
          <p14:tracePt t="76007" x="11391900" y="4194175"/>
          <p14:tracePt t="76015" x="11433175" y="4194175"/>
          <p14:tracePt t="76049" x="11598275" y="4194175"/>
          <p14:tracePt t="76053" x="11736388" y="4194175"/>
          <p14:tracePt t="76057" x="11791950" y="4194175"/>
          <p14:tracePt t="76063" x="11847513" y="4194175"/>
          <p14:tracePt t="76083" x="11998325" y="4167188"/>
          <p14:tracePt t="76098" x="12095163" y="4152900"/>
          <p14:tracePt t="76103" x="12109450" y="4152900"/>
          <p14:tracePt t="76111" x="12136438" y="4140200"/>
          <p14:tracePt t="76145" x="12177713" y="4125913"/>
          <p14:tracePt t="76149" x="12177713" y="4111625"/>
          <p14:tracePt t="76303" x="11626850" y="3890963"/>
          <p14:tracePt t="76311" x="11682413" y="3890963"/>
          <p14:tracePt t="76319" x="11598275" y="3905250"/>
          <p14:tracePt t="76339" x="11530013" y="4208463"/>
          <p14:tracePt t="76356" x="11474450" y="4525963"/>
          <p14:tracePt t="76359" x="11323638" y="4498975"/>
          <p14:tracePt t="76367" x="11253788" y="4360863"/>
          <p14:tracePt t="76387" x="11241088" y="4305300"/>
          <p14:tracePt t="76391" x="11226800" y="4332288"/>
          <p14:tracePt t="76399" x="11226800" y="4346575"/>
          <p14:tracePt t="76419" x="11391900" y="4235450"/>
          <p14:tracePt t="76423" x="11503025" y="4181475"/>
          <p14:tracePt t="76431" x="11503025" y="4208463"/>
          <p14:tracePt t="76451" x="11503025" y="4152900"/>
          <p14:tracePt t="76455" x="11530013" y="4152900"/>
          <p14:tracePt t="76462" x="11571288" y="4152900"/>
          <p14:tracePt t="76496" x="11653838" y="4208463"/>
          <p14:tracePt t="77984" x="11709400" y="4235450"/>
          <p14:tracePt t="77992" x="11723688" y="4235450"/>
          <p14:tracePt t="78000" x="11847513" y="4194175"/>
          <p14:tracePt t="78008" x="12095163" y="41116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8B751FC-7C2C-4BCF-BDBA-7033F5A9D28F}"/>
              </a:ext>
            </a:extLst>
          </p:cNvPr>
          <p:cNvSpPr txBox="1"/>
          <p:nvPr/>
        </p:nvSpPr>
        <p:spPr>
          <a:xfrm>
            <a:off x="79375" y="362606"/>
            <a:ext cx="567503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/>
              <a:t>Exercice 1</a:t>
            </a:r>
          </a:p>
          <a:p>
            <a:r>
              <a:rPr lang="fr-FR" sz="2800" dirty="0"/>
              <a:t>Chercher sur une boite alimentaire achetée du supermarché la </a:t>
            </a:r>
            <a:r>
              <a:rPr lang="fr-FR" sz="2800" u="sng" dirty="0"/>
              <a:t>composition organique </a:t>
            </a:r>
            <a:r>
              <a:rPr lang="fr-FR" sz="2800" dirty="0"/>
              <a:t>et </a:t>
            </a:r>
            <a:r>
              <a:rPr lang="fr-FR" sz="2800" u="sng" dirty="0"/>
              <a:t>inorganiques </a:t>
            </a:r>
            <a:r>
              <a:rPr lang="fr-FR" sz="2800" dirty="0"/>
              <a:t>de l’aliment acheté. Je vous donne un exemple: </a:t>
            </a:r>
          </a:p>
          <a:p>
            <a:r>
              <a:rPr lang="fr-FR" sz="2800" dirty="0"/>
              <a:t>Dans ma cuisine il y a un sac de lait </a:t>
            </a:r>
          </a:p>
          <a:p>
            <a:r>
              <a:rPr lang="fr-FR" sz="2800" dirty="0"/>
              <a:t>Voici la composition :</a:t>
            </a:r>
          </a:p>
          <a:p>
            <a:r>
              <a:rPr lang="fr-FR" sz="2800" u="sng" dirty="0">
                <a:solidFill>
                  <a:srgbClr val="C00000"/>
                </a:solidFill>
              </a:rPr>
              <a:t>Matière organique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</a:rPr>
              <a:t>Glucides: 39%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</a:rPr>
              <a:t>Protéines: 24%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</a:rPr>
              <a:t>Lipides: 28%</a:t>
            </a:r>
          </a:p>
          <a:p>
            <a:r>
              <a:rPr lang="fr-FR" sz="2800" u="sng" dirty="0">
                <a:solidFill>
                  <a:srgbClr val="FF0000"/>
                </a:solidFill>
              </a:rPr>
              <a:t>Matière inorganique</a:t>
            </a:r>
          </a:p>
          <a:p>
            <a:r>
              <a:rPr lang="fr-FR" sz="2800" dirty="0">
                <a:solidFill>
                  <a:srgbClr val="FF0000"/>
                </a:solidFill>
              </a:rPr>
              <a:t>Sels minéraux: 5.9%</a:t>
            </a:r>
          </a:p>
          <a:p>
            <a:endParaRPr lang="fr-FR" dirty="0"/>
          </a:p>
        </p:txBody>
      </p:sp>
      <p:pic>
        <p:nvPicPr>
          <p:cNvPr id="5142" name="Picture 22" descr="Dano - Lait entier en poudre - Nutrition facts">
            <a:extLst>
              <a:ext uri="{FF2B5EF4-FFF2-40B4-BE49-F238E27FC236}">
                <a16:creationId xmlns:a16="http://schemas.microsoft.com/office/drawing/2014/main" id="{97F6E282-490B-4AE7-8F72-76FDAB68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414" y="362605"/>
            <a:ext cx="6166671" cy="638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1C327612-B3FB-4D22-900C-8DAE8F3B1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52"/>
    </mc:Choice>
    <mc:Fallback xmlns="">
      <p:transition spd="slow" advTm="12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" x="11750675" y="3352800"/>
          <p14:tracePt t="124" x="11709400" y="3367088"/>
          <p14:tracePt t="133" x="11695113" y="3367088"/>
          <p14:tracePt t="136" x="11682413" y="3381375"/>
          <p14:tracePt t="153" x="11653838" y="3381375"/>
          <p14:tracePt t="160" x="11626850" y="3394075"/>
          <p14:tracePt t="168" x="11598275" y="3408363"/>
          <p14:tracePt t="188" x="11544300" y="3422650"/>
          <p14:tracePt t="192" x="11503025" y="3422650"/>
          <p14:tracePt t="200" x="11474450" y="3422650"/>
          <p14:tracePt t="219" x="11406188" y="3435350"/>
          <p14:tracePt t="224" x="11364913" y="3449638"/>
          <p14:tracePt t="232" x="11309350" y="3476625"/>
          <p14:tracePt t="248" x="11241088" y="3490913"/>
          <p14:tracePt t="262" x="11129963" y="3505200"/>
          <p14:tracePt t="267" x="11102975" y="3505200"/>
          <p14:tracePt t="272" x="11033125" y="3517900"/>
          <p14:tracePt t="279" x="10991850" y="3546475"/>
          <p14:tracePt t="288" x="10950575" y="3546475"/>
          <p14:tracePt t="296" x="10895013" y="3560763"/>
          <p14:tracePt t="304" x="10853738" y="3560763"/>
          <p14:tracePt t="325" x="10785475" y="3573463"/>
          <p14:tracePt t="343" x="10744200" y="3587750"/>
          <p14:tracePt t="344" x="10715625" y="3587750"/>
          <p14:tracePt t="352" x="10702925" y="3602038"/>
          <p14:tracePt t="360" x="10674350" y="3602038"/>
          <p14:tracePt t="368" x="10661650" y="3602038"/>
          <p14:tracePt t="379" x="10647363" y="3614738"/>
          <p14:tracePt t="384" x="10620375" y="3629025"/>
          <p14:tracePt t="391" x="10606088" y="3629025"/>
          <p14:tracePt t="399" x="10591800" y="3629025"/>
          <p14:tracePt t="418" x="10564813" y="3629025"/>
          <p14:tracePt t="436" x="10550525" y="3643313"/>
          <p14:tracePt t="443" x="10536238" y="3643313"/>
          <p14:tracePt t="456" x="10523538" y="3643313"/>
          <p14:tracePt t="473" x="10494963" y="3656013"/>
          <p14:tracePt t="480" x="10482263" y="3670300"/>
          <p14:tracePt t="498" x="10426700" y="3697288"/>
          <p14:tracePt t="514" x="10358438" y="3725863"/>
          <p14:tracePt t="520" x="10329863" y="3740150"/>
          <p14:tracePt t="528" x="10302875" y="3740150"/>
          <p14:tracePt t="537" x="10288588" y="3740150"/>
          <p14:tracePt t="544" x="10274300" y="3752850"/>
          <p14:tracePt t="562" x="10247313" y="3767138"/>
          <p14:tracePt t="578" x="10220325" y="3781425"/>
          <p14:tracePt t="584" x="10220325" y="3794125"/>
          <p14:tracePt t="601" x="10206038" y="3808413"/>
          <p14:tracePt t="626" x="10179050" y="3808413"/>
          <p14:tracePt t="632" x="10179050" y="3822700"/>
          <p14:tracePt t="639" x="10150475" y="3822700"/>
          <p14:tracePt t="658" x="10123488" y="3863975"/>
          <p14:tracePt t="674" x="10094913" y="3890963"/>
          <p14:tracePt t="680" x="10053638" y="3905250"/>
          <p14:tracePt t="688" x="10040938" y="3919538"/>
          <p14:tracePt t="696" x="10026650" y="3919538"/>
          <p14:tracePt t="704" x="9999663" y="3932238"/>
          <p14:tracePt t="719" x="9985375" y="3946525"/>
          <p14:tracePt t="737" x="9929813" y="3973513"/>
          <p14:tracePt t="760" x="9902825" y="3973513"/>
          <p14:tracePt t="785" x="9902825" y="3987800"/>
          <p14:tracePt t="802" x="9861550" y="4014788"/>
          <p14:tracePt t="824" x="9832975" y="4014788"/>
          <p14:tracePt t="832" x="9820275" y="4014788"/>
          <p14:tracePt t="849" x="9764713" y="4043363"/>
          <p14:tracePt t="865" x="9737725" y="4043363"/>
          <p14:tracePt t="873" x="9723438" y="4043363"/>
          <p14:tracePt t="880" x="9682163" y="4043363"/>
          <p14:tracePt t="896" x="9612313" y="4043363"/>
          <p14:tracePt t="918" x="9585325" y="4043363"/>
          <p14:tracePt t="920" x="9558338" y="4043363"/>
          <p14:tracePt t="922" x="9517063" y="4043363"/>
          <p14:tracePt t="928" x="9488488" y="4043363"/>
          <p14:tracePt t="946" x="9432925" y="4043363"/>
          <p14:tracePt t="952" x="9405938" y="4043363"/>
          <p14:tracePt t="960" x="9350375" y="4043363"/>
          <p14:tracePt t="977" x="9255125" y="4043363"/>
          <p14:tracePt t="984" x="9199563" y="4056063"/>
          <p14:tracePt t="992" x="9170988" y="4056063"/>
          <p14:tracePt t="1009" x="9088438" y="4056063"/>
          <p14:tracePt t="1016" x="9047163" y="4056063"/>
          <p14:tracePt t="1024" x="9005888" y="4056063"/>
          <p14:tracePt t="1041" x="8909050" y="4056063"/>
          <p14:tracePt t="1058" x="8812213" y="4056063"/>
          <p14:tracePt t="1079" x="8716963" y="4056063"/>
          <p14:tracePt t="1081" x="8675688" y="4056063"/>
          <p14:tracePt t="1088" x="8634413" y="4056063"/>
          <p14:tracePt t="1105" x="8591550" y="4056063"/>
          <p14:tracePt t="1135" x="8467725" y="4056063"/>
          <p14:tracePt t="1138" x="8440738" y="4029075"/>
          <p14:tracePt t="1144" x="8426450" y="4029075"/>
          <p14:tracePt t="1152" x="8413750" y="4029075"/>
          <p14:tracePt t="1160" x="8385175" y="4014788"/>
          <p14:tracePt t="1168" x="8385175" y="4002088"/>
          <p14:tracePt t="1186" x="8358188" y="3987800"/>
          <p14:tracePt t="1192" x="8329613" y="3987800"/>
          <p14:tracePt t="1224" x="8316913" y="3987800"/>
          <p14:tracePt t="1232" x="8316913" y="3973513"/>
          <p14:tracePt t="1250" x="8288338" y="3973513"/>
          <p14:tracePt t="1277" x="8275638" y="3973513"/>
          <p14:tracePt t="1281" x="8220075" y="3960813"/>
          <p14:tracePt t="1300" x="8178800" y="3946525"/>
          <p14:tracePt t="1326" x="8137525" y="3946525"/>
          <p14:tracePt t="1330" x="8096250" y="3919538"/>
          <p14:tracePt t="1348" x="8054975" y="3919538"/>
          <p14:tracePt t="1352" x="8026400" y="3905250"/>
          <p14:tracePt t="1372" x="7999413" y="3890963"/>
          <p14:tracePt t="1378" x="7972425" y="3863975"/>
          <p14:tracePt t="1396" x="7943850" y="3835400"/>
          <p14:tracePt t="1400" x="7929563" y="3835400"/>
          <p14:tracePt t="1421" x="7929563" y="3822700"/>
          <p14:tracePt t="1425" x="7916863" y="3794125"/>
          <p14:tracePt t="1520" x="7902575" y="3794125"/>
          <p14:tracePt t="1566" x="7875588" y="3781425"/>
          <p14:tracePt t="1568" x="7861300" y="3781425"/>
          <p14:tracePt t="1576" x="7834313" y="3752850"/>
          <p14:tracePt t="1584" x="7820025" y="3752850"/>
          <p14:tracePt t="1592" x="7805738" y="3740150"/>
          <p14:tracePt t="1616" x="7667625" y="3697288"/>
          <p14:tracePt t="1646" x="7558088" y="3670300"/>
          <p14:tracePt t="1648" x="7516813" y="3656013"/>
          <p14:tracePt t="1656" x="7446963" y="3643313"/>
          <p14:tracePt t="1668" x="7392988" y="3629025"/>
          <p14:tracePt t="1685" x="7240588" y="3602038"/>
          <p14:tracePt t="1688" x="7158038" y="3602038"/>
          <p14:tracePt t="1709" x="6937375" y="3602038"/>
          <p14:tracePt t="1712" x="6813550" y="3602038"/>
          <p14:tracePt t="1732" x="6523038" y="3587750"/>
          <p14:tracePt t="1736" x="6372225" y="3573463"/>
          <p14:tracePt t="1756" x="6110288" y="3505200"/>
          <p14:tracePt t="1775" x="5875338" y="3463925"/>
          <p14:tracePt t="1777" x="5778500" y="3449638"/>
          <p14:tracePt t="1784" x="5681663" y="3408363"/>
          <p14:tracePt t="1805" x="5489575" y="3367088"/>
          <p14:tracePt t="1808" x="5365750" y="3340100"/>
          <p14:tracePt t="1816" x="5227638" y="3325813"/>
          <p14:tracePt t="1838" x="4881563" y="3255963"/>
          <p14:tracePt t="1854" x="4524375" y="3173413"/>
          <p14:tracePt t="1856" x="4344988" y="3146425"/>
          <p14:tracePt t="1864" x="4151313" y="3117850"/>
          <p14:tracePt t="1886" x="3916363" y="3105150"/>
          <p14:tracePt t="1903" x="3751263" y="3076575"/>
          <p14:tracePt t="1909" x="3709988" y="3063875"/>
          <p14:tracePt t="1912" x="3668713" y="3035300"/>
          <p14:tracePt t="1946" x="3613150" y="3035300"/>
          <p14:tracePt t="1950" x="3557588" y="2994025"/>
          <p14:tracePt t="1952" x="3544888" y="2981325"/>
          <p14:tracePt t="1960" x="3530600" y="2967038"/>
          <p14:tracePt t="1971" x="3516313" y="2952750"/>
          <p14:tracePt t="1976" x="3489325" y="2938463"/>
          <p14:tracePt t="1997" x="3462338" y="2911475"/>
          <p14:tracePt t="2014" x="3462338" y="2897188"/>
          <p14:tracePt t="2046" x="3462338" y="2870200"/>
          <p14:tracePt t="2056" x="3462338" y="2855913"/>
          <p14:tracePt t="2077" x="3448050" y="2843213"/>
          <p14:tracePt t="2125" x="3448050" y="2828925"/>
          <p14:tracePt t="2157" x="3448050" y="2801938"/>
          <p14:tracePt t="2280" x="3448050" y="2787650"/>
          <p14:tracePt t="2315" x="3462338" y="2773363"/>
          <p14:tracePt t="2328" x="3475038" y="2773363"/>
          <p14:tracePt t="2337" x="3516313" y="2759075"/>
          <p14:tracePt t="2344" x="3530600" y="2746375"/>
          <p14:tracePt t="2364" x="3557588" y="2732088"/>
          <p14:tracePt t="2393" x="3586163" y="2705100"/>
          <p14:tracePt t="2394" x="3600450" y="2705100"/>
          <p14:tracePt t="3569" x="3600450" y="2690813"/>
          <p14:tracePt t="3578" x="3600450" y="2676525"/>
          <p14:tracePt t="3585" x="3613150" y="2663825"/>
          <p14:tracePt t="3624" x="3613150" y="2649538"/>
          <p14:tracePt t="4768" x="3600450" y="2649538"/>
          <p14:tracePt t="4776" x="3600450" y="2635250"/>
          <p14:tracePt t="4784" x="3586163" y="2635250"/>
          <p14:tracePt t="4793" x="3557588" y="2635250"/>
          <p14:tracePt t="4800" x="3544888" y="2635250"/>
          <p14:tracePt t="4819" x="3503613" y="2608263"/>
          <p14:tracePt t="4835" x="3462338" y="2593975"/>
          <p14:tracePt t="4840" x="3448050" y="2579688"/>
          <p14:tracePt t="4848" x="3448050" y="2566988"/>
          <p14:tracePt t="4857" x="3433763" y="2552700"/>
          <p14:tracePt t="4864" x="3433763" y="2538413"/>
          <p14:tracePt t="4881" x="3406775" y="2525713"/>
          <p14:tracePt t="4898" x="3379788" y="2511425"/>
          <p14:tracePt t="4904" x="3365500" y="2511425"/>
          <p14:tracePt t="4912" x="3351213" y="2497138"/>
          <p14:tracePt t="4945" x="3336925" y="2484438"/>
          <p14:tracePt t="4948" x="3309938" y="2484438"/>
          <p14:tracePt t="4953" x="3309938" y="2470150"/>
          <p14:tracePt t="5048" x="3295650" y="2470150"/>
          <p14:tracePt t="5064" x="3282950" y="2470150"/>
          <p14:tracePt t="5105" x="3268663" y="2428875"/>
          <p14:tracePt t="5152" x="3268663" y="2414588"/>
          <p14:tracePt t="5160" x="3254375" y="2400300"/>
          <p14:tracePt t="5176" x="3254375" y="2387600"/>
          <p14:tracePt t="5192" x="3254375" y="2373313"/>
          <p14:tracePt t="5215" x="3254375" y="2346325"/>
          <p14:tracePt t="5245" x="3268663" y="2263775"/>
          <p14:tracePt t="5248" x="3309938" y="2208213"/>
          <p14:tracePt t="5256" x="3324225" y="2166938"/>
          <p14:tracePt t="5264" x="3351213" y="2152650"/>
          <p14:tracePt t="5272" x="3379788" y="2125663"/>
          <p14:tracePt t="5295" x="3462338" y="2055813"/>
          <p14:tracePt t="5310" x="3503613" y="2000250"/>
          <p14:tracePt t="5313" x="3544888" y="1958975"/>
          <p14:tracePt t="5321" x="3557588" y="1931988"/>
          <p14:tracePt t="5342" x="3627438" y="1835150"/>
          <p14:tracePt t="5356" x="3654425" y="1808163"/>
          <p14:tracePt t="5360" x="3654425" y="1766888"/>
          <p14:tracePt t="5390" x="3668713" y="1738313"/>
          <p14:tracePt t="5406" x="3683000" y="1725613"/>
          <p14:tracePt t="5416" x="3683000" y="1711325"/>
          <p14:tracePt t="5554" x="3683000" y="1697038"/>
          <p14:tracePt t="5561" x="3683000" y="1682750"/>
          <p14:tracePt t="5577" x="3683000" y="1670050"/>
          <p14:tracePt t="5597" x="3654425" y="1641475"/>
          <p14:tracePt t="5629" x="3557588" y="1503363"/>
          <p14:tracePt t="5632" x="3516313" y="1476375"/>
          <p14:tracePt t="5640" x="3489325" y="1435100"/>
          <p14:tracePt t="5651" x="3448050" y="1379538"/>
          <p14:tracePt t="5656" x="3421063" y="1323975"/>
          <p14:tracePt t="5677" x="3379788" y="1255713"/>
          <p14:tracePt t="5695" x="3324225" y="1173163"/>
          <p14:tracePt t="5696" x="3282950" y="1144588"/>
          <p14:tracePt t="5704" x="3282950" y="1117600"/>
          <p14:tracePt t="5740" x="3200400" y="1020763"/>
          <p14:tracePt t="5743" x="3200400" y="1008063"/>
          <p14:tracePt t="5752" x="3171825" y="979488"/>
          <p14:tracePt t="5764" x="3130550" y="979488"/>
          <p14:tracePt t="5768" x="3116263" y="952500"/>
          <p14:tracePt t="5789" x="3074988" y="923925"/>
          <p14:tracePt t="5807" x="3062288" y="882650"/>
          <p14:tracePt t="5808" x="3048000" y="869950"/>
          <p14:tracePt t="5816" x="3033713" y="855663"/>
          <p14:tracePt t="5838" x="3006725" y="828675"/>
          <p14:tracePt t="5856" x="2951163" y="744538"/>
          <p14:tracePt t="5864" x="2936875" y="717550"/>
          <p14:tracePt t="5885" x="2868613" y="635000"/>
          <p14:tracePt t="5889" x="2841625" y="606425"/>
          <p14:tracePt t="5896" x="2827338" y="579438"/>
          <p14:tracePt t="5918" x="2786063" y="523875"/>
          <p14:tracePt t="5935" x="2730500" y="496888"/>
          <p14:tracePt t="5936" x="2703513" y="482600"/>
          <p14:tracePt t="5944" x="2689225" y="482600"/>
          <p14:tracePt t="5955" x="2647950" y="482600"/>
          <p14:tracePt t="5960" x="2620963" y="482600"/>
          <p14:tracePt t="5979" x="2538413" y="482600"/>
          <p14:tracePt t="5997" x="2427288" y="482600"/>
          <p14:tracePt t="6002" x="2371725" y="482600"/>
          <p14:tracePt t="6008" x="2317750" y="482600"/>
          <p14:tracePt t="6027" x="2233613" y="511175"/>
          <p14:tracePt t="6046" x="2192338" y="538163"/>
          <p14:tracePt t="6048" x="2165350" y="538163"/>
          <p14:tracePt t="6110" x="2151063" y="538163"/>
          <p14:tracePt t="6120" x="2151063" y="552450"/>
          <p14:tracePt t="6129" x="2138363" y="565150"/>
          <p14:tracePt t="6136" x="2138363" y="579438"/>
          <p14:tracePt t="6155" x="2138363" y="593725"/>
          <p14:tracePt t="6192" x="2124075" y="593725"/>
          <p14:tracePt t="6200" x="2124075" y="620713"/>
          <p14:tracePt t="6236" x="2109788" y="620713"/>
          <p14:tracePt t="6240" x="2109788" y="649288"/>
          <p14:tracePt t="6267" x="2109788" y="661988"/>
          <p14:tracePt t="6284" x="2097088" y="690563"/>
          <p14:tracePt t="6344" x="2097088" y="717550"/>
          <p14:tracePt t="6364" x="2082800" y="717550"/>
          <p14:tracePt t="6562" x="2082800" y="744538"/>
          <p14:tracePt t="6606" x="2068513" y="758825"/>
          <p14:tracePt t="7297" x="2068513" y="744538"/>
          <p14:tracePt t="7343" x="2082800" y="731838"/>
          <p14:tracePt t="7409" x="2097088" y="717550"/>
          <p14:tracePt t="7512" x="2097088" y="703263"/>
          <p14:tracePt t="7568" x="2097088" y="690563"/>
          <p14:tracePt t="7605" x="2097088" y="676275"/>
          <p14:tracePt t="7637" x="2097088" y="661988"/>
          <p14:tracePt t="7736" x="2097088" y="649288"/>
          <p14:tracePt t="7761" x="2124075" y="635000"/>
          <p14:tracePt t="8097" x="2124075" y="620713"/>
          <p14:tracePt t="8108" x="2124075" y="606425"/>
          <p14:tracePt t="8114" x="2124075" y="593725"/>
          <p14:tracePt t="8138" x="2151063" y="579438"/>
          <p14:tracePt t="8144" x="2151063" y="565150"/>
          <p14:tracePt t="8249" x="2151063" y="552450"/>
          <p14:tracePt t="8256" x="2165350" y="552450"/>
          <p14:tracePt t="8265" x="2179638" y="552450"/>
          <p14:tracePt t="8272" x="2192338" y="565150"/>
          <p14:tracePt t="8293" x="2220913" y="579438"/>
          <p14:tracePt t="8310" x="2247900" y="593725"/>
          <p14:tracePt t="8325" x="2262188" y="620713"/>
          <p14:tracePt t="8328" x="2289175" y="620713"/>
          <p14:tracePt t="8336" x="2289175" y="635000"/>
          <p14:tracePt t="8346" x="2303463" y="649288"/>
          <p14:tracePt t="8352" x="2317750" y="649288"/>
          <p14:tracePt t="8373" x="2330450" y="661988"/>
          <p14:tracePt t="8405" x="2359025" y="661988"/>
          <p14:tracePt t="8424" x="2371725" y="661988"/>
          <p14:tracePt t="8448" x="2386013" y="661988"/>
          <p14:tracePt t="8486" x="2400300" y="661988"/>
          <p14:tracePt t="8505" x="2413000" y="661988"/>
          <p14:tracePt t="8546" x="2427288" y="661988"/>
          <p14:tracePt t="8548" x="2441575" y="661988"/>
          <p14:tracePt t="8597" x="2454275" y="661988"/>
          <p14:tracePt t="8873" x="2454275" y="635000"/>
          <p14:tracePt t="8897" x="2454275" y="620713"/>
          <p14:tracePt t="11240" x="2454275" y="606425"/>
          <p14:tracePt t="11264" x="2413000" y="606425"/>
          <p14:tracePt t="11272" x="2371725" y="620713"/>
          <p14:tracePt t="11280" x="2303463" y="620713"/>
          <p14:tracePt t="11288" x="2262188" y="635000"/>
          <p14:tracePt t="11305" x="2124075" y="676275"/>
          <p14:tracePt t="11324" x="2041525" y="690563"/>
          <p14:tracePt t="11328" x="2000250" y="703263"/>
          <p14:tracePt t="11336" x="1958975" y="731838"/>
          <p14:tracePt t="11355" x="1876425" y="744538"/>
          <p14:tracePt t="11360" x="1847850" y="744538"/>
          <p14:tracePt t="11368" x="1820863" y="744538"/>
          <p14:tracePt t="11387" x="1779588" y="758825"/>
          <p14:tracePt t="11404" x="1738313" y="785813"/>
          <p14:tracePt t="11410" x="1709738" y="785813"/>
          <p14:tracePt t="11416" x="1682750" y="785813"/>
          <p14:tracePt t="11435" x="1600200" y="814388"/>
          <p14:tracePt t="11452" x="1517650" y="828675"/>
          <p14:tracePt t="11457" x="1489075" y="841375"/>
          <p14:tracePt t="11464" x="1447800" y="855663"/>
          <p14:tracePt t="11483" x="1379538" y="869950"/>
          <p14:tracePt t="11488" x="1350963" y="869950"/>
          <p14:tracePt t="11496" x="1323975" y="869950"/>
          <p14:tracePt t="11515" x="1296988" y="869950"/>
          <p14:tracePt t="11976" x="1323975" y="869950"/>
          <p14:tracePt t="11984" x="1338263" y="869950"/>
          <p14:tracePt t="11992" x="1350963" y="869950"/>
          <p14:tracePt t="12010" x="1420813" y="869950"/>
          <p14:tracePt t="12027" x="1447800" y="855663"/>
          <p14:tracePt t="12032" x="1462088" y="855663"/>
          <p14:tracePt t="12056" x="1489075" y="828675"/>
          <p14:tracePt t="12077" x="1503363" y="828675"/>
          <p14:tracePt t="12096" x="1517650" y="814388"/>
          <p14:tracePt t="12104" x="1530350" y="814388"/>
          <p14:tracePt t="12128" x="1558925" y="814388"/>
          <p14:tracePt t="12153" x="1571625" y="814388"/>
          <p14:tracePt t="12160" x="1585913" y="800100"/>
          <p14:tracePt t="12168" x="1600200" y="800100"/>
          <p14:tracePt t="12189" x="1641475" y="785813"/>
          <p14:tracePt t="12192" x="1655763" y="785813"/>
          <p14:tracePt t="12200" x="1668463" y="785813"/>
          <p14:tracePt t="12219" x="1709738" y="773113"/>
          <p14:tracePt t="12224" x="1724025" y="773113"/>
          <p14:tracePt t="12248" x="1738313" y="773113"/>
          <p14:tracePt t="12280" x="1765300" y="773113"/>
          <p14:tracePt t="12281" x="1765300" y="758825"/>
          <p14:tracePt t="12288" x="1779588" y="758825"/>
          <p14:tracePt t="12296" x="1792288" y="758825"/>
          <p14:tracePt t="12312" x="1806575" y="744538"/>
          <p14:tracePt t="12313" x="1820863" y="744538"/>
          <p14:tracePt t="12328" x="1833563" y="744538"/>
          <p14:tracePt t="12357" x="1862138" y="744538"/>
          <p14:tracePt t="12362" x="1876425" y="731838"/>
          <p14:tracePt t="13004" x="1889125" y="731838"/>
          <p14:tracePt t="13137" x="1889125" y="717550"/>
          <p14:tracePt t="13174" x="1847850" y="717550"/>
          <p14:tracePt t="13177" x="1820863" y="717550"/>
          <p14:tracePt t="13184" x="1779588" y="717550"/>
          <p14:tracePt t="13192" x="1738313" y="717550"/>
          <p14:tracePt t="13200" x="1709738" y="717550"/>
          <p14:tracePt t="13223" x="1641475" y="717550"/>
          <p14:tracePt t="13240" x="1558925" y="731838"/>
          <p14:tracePt t="13248" x="1530350" y="731838"/>
          <p14:tracePt t="13269" x="1489075" y="758825"/>
          <p14:tracePt t="13272" x="1420813" y="773113"/>
          <p14:tracePt t="13291" x="1338263" y="785813"/>
          <p14:tracePt t="13296" x="1296988" y="800100"/>
          <p14:tracePt t="13317" x="1255713" y="814388"/>
          <p14:tracePt t="13318" x="1214438" y="814388"/>
          <p14:tracePt t="13320" x="1171575" y="828675"/>
          <p14:tracePt t="13342" x="1089025" y="841375"/>
          <p14:tracePt t="13344" x="1062038" y="855663"/>
          <p14:tracePt t="13365" x="979488" y="855663"/>
          <p14:tracePt t="13368" x="938213" y="855663"/>
          <p14:tracePt t="13376" x="909638" y="855663"/>
          <p14:tracePt t="13397" x="882650" y="855663"/>
          <p14:tracePt t="13412" x="814388" y="855663"/>
          <p14:tracePt t="13416" x="785813" y="855663"/>
          <p14:tracePt t="13417" x="758825" y="855663"/>
          <p14:tracePt t="13424" x="730250" y="855663"/>
          <p14:tracePt t="13446" x="717550" y="855663"/>
          <p14:tracePt t="13720" x="730250" y="855663"/>
          <p14:tracePt t="13729" x="744538" y="855663"/>
          <p14:tracePt t="13740" x="758825" y="855663"/>
          <p14:tracePt t="13745" x="785813" y="855663"/>
          <p14:tracePt t="13773" x="923925" y="828675"/>
          <p14:tracePt t="13776" x="993775" y="814388"/>
          <p14:tracePt t="13799" x="1089025" y="785813"/>
          <p14:tracePt t="13800" x="1130300" y="785813"/>
          <p14:tracePt t="13820" x="1241425" y="744538"/>
          <p14:tracePt t="13825" x="1282700" y="744538"/>
          <p14:tracePt t="13845" x="1323975" y="744538"/>
          <p14:tracePt t="13849" x="1338263" y="731838"/>
          <p14:tracePt t="13856" x="1365250" y="731838"/>
          <p14:tracePt t="13877" x="1392238" y="731838"/>
          <p14:tracePt t="13895" x="1447800" y="731838"/>
          <p14:tracePt t="13896" x="1476375" y="731838"/>
          <p14:tracePt t="13904" x="1517650" y="731838"/>
          <p14:tracePt t="13926" x="1558925" y="731838"/>
          <p14:tracePt t="13956" x="1709738" y="731838"/>
          <p14:tracePt t="13964" x="1751013" y="731838"/>
          <p14:tracePt t="13967" x="1779588" y="731838"/>
          <p14:tracePt t="13979" x="1806575" y="731838"/>
          <p14:tracePt t="13984" x="1820863" y="731838"/>
          <p14:tracePt t="14006" x="1833563" y="731838"/>
          <p14:tracePt t="14024" x="1876425" y="731838"/>
          <p14:tracePt t="14032" x="1889125" y="731838"/>
          <p14:tracePt t="14053" x="1917700" y="731838"/>
          <p14:tracePt t="14064" x="1944688" y="731838"/>
          <p14:tracePt t="14085" x="1971675" y="731838"/>
          <p14:tracePt t="14133" x="1985963" y="731838"/>
          <p14:tracePt t="14224" x="2012950" y="717550"/>
          <p14:tracePt t="14232" x="2027238" y="717550"/>
          <p14:tracePt t="14277" x="2041525" y="717550"/>
          <p14:tracePt t="15555" x="2027238" y="717550"/>
          <p14:tracePt t="15604" x="1985963" y="758825"/>
          <p14:tracePt t="15608" x="1971675" y="773113"/>
          <p14:tracePt t="15616" x="1958975" y="773113"/>
          <p14:tracePt t="15624" x="1944688" y="785813"/>
          <p14:tracePt t="15633" x="1930400" y="800100"/>
          <p14:tracePt t="15640" x="1889125" y="814388"/>
          <p14:tracePt t="15657" x="1833563" y="869950"/>
          <p14:tracePt t="15676" x="1779588" y="896938"/>
          <p14:tracePt t="15690" x="1738313" y="911225"/>
          <p14:tracePt t="15697" x="1709738" y="923925"/>
          <p14:tracePt t="15704" x="1682750" y="938213"/>
          <p14:tracePt t="15712" x="1668463" y="938213"/>
          <p14:tracePt t="15720" x="1641475" y="952500"/>
          <p14:tracePt t="15737" x="1600200" y="965200"/>
          <p14:tracePt t="15756" x="1544638" y="979488"/>
          <p14:tracePt t="15760" x="1503363" y="979488"/>
          <p14:tracePt t="15768" x="1462088" y="993775"/>
          <p14:tracePt t="15786" x="1406525" y="1008063"/>
          <p14:tracePt t="15804" x="1323975" y="1035050"/>
          <p14:tracePt t="15808" x="1282700" y="1049338"/>
          <p14:tracePt t="15816" x="1241425" y="1062038"/>
          <p14:tracePt t="15824" x="1185863" y="1076325"/>
          <p14:tracePt t="15841" x="1158875" y="1090613"/>
          <p14:tracePt t="15842" x="1117600" y="1103313"/>
          <p14:tracePt t="15848" x="1076325" y="1103313"/>
          <p14:tracePt t="15866" x="979488" y="1144588"/>
          <p14:tracePt t="15884" x="909638" y="1158875"/>
          <p14:tracePt t="15889" x="882650" y="1173163"/>
          <p14:tracePt t="15896" x="855663" y="1173163"/>
          <p14:tracePt t="15905" x="841375" y="1173163"/>
          <p14:tracePt t="15912" x="827088" y="1187450"/>
          <p14:tracePt t="15931" x="800100" y="1187450"/>
          <p14:tracePt t="15978" x="785813" y="1187450"/>
          <p14:tracePt t="16216" x="773113" y="1200150"/>
          <p14:tracePt t="16232" x="773113" y="1214438"/>
          <p14:tracePt t="16240" x="773113" y="1228725"/>
          <p14:tracePt t="16248" x="773113" y="1241425"/>
          <p14:tracePt t="16256" x="773113" y="1255713"/>
          <p14:tracePt t="16281" x="773113" y="1270000"/>
          <p14:tracePt t="16432" x="773113" y="1296988"/>
          <p14:tracePt t="16468" x="773113" y="1311275"/>
          <p14:tracePt t="16473" x="773113" y="1323975"/>
          <p14:tracePt t="16497" x="785813" y="1352550"/>
          <p14:tracePt t="18225" x="814388" y="1352550"/>
          <p14:tracePt t="18232" x="827088" y="1352550"/>
          <p14:tracePt t="18242" x="841375" y="1352550"/>
          <p14:tracePt t="18259" x="896938" y="1352550"/>
          <p14:tracePt t="18264" x="909638" y="1352550"/>
          <p14:tracePt t="18285" x="950913" y="1352550"/>
          <p14:tracePt t="18296" x="965200" y="1352550"/>
          <p14:tracePt t="18318" x="993775" y="1338263"/>
          <p14:tracePt t="18336" x="1020763" y="1338263"/>
          <p14:tracePt t="18344" x="1047750" y="1338263"/>
          <p14:tracePt t="18365" x="1144588" y="1393825"/>
          <p14:tracePt t="18371" x="1185863" y="1393825"/>
          <p14:tracePt t="18387" x="1268413" y="1435100"/>
          <p14:tracePt t="18392" x="1309688" y="1449388"/>
          <p14:tracePt t="18414" x="1476375" y="1476375"/>
          <p14:tracePt t="18417" x="1530350" y="1517650"/>
          <p14:tracePt t="18424" x="1612900" y="1546225"/>
          <p14:tracePt t="18446" x="1806575" y="1600200"/>
          <p14:tracePt t="18449" x="1903413" y="1628775"/>
          <p14:tracePt t="18456" x="2000250" y="1641475"/>
          <p14:tracePt t="18477" x="2151063" y="1670050"/>
          <p14:tracePt t="18480" x="2233613" y="1682750"/>
          <p14:tracePt t="18488" x="2317750" y="1711325"/>
          <p14:tracePt t="18507" x="2400300" y="1738313"/>
          <p14:tracePt t="18526" x="2524125" y="1779588"/>
          <p14:tracePt t="18531" x="2579688" y="1793875"/>
          <p14:tracePt t="18535" x="2647950" y="1808163"/>
          <p14:tracePt t="18545" x="2716213" y="1820863"/>
          <p14:tracePt t="18552" x="2800350" y="1835150"/>
          <p14:tracePt t="18573" x="2924175" y="1835150"/>
          <p14:tracePt t="18589" x="3103563" y="1835150"/>
          <p14:tracePt t="18595" x="3171825" y="1849438"/>
          <p14:tracePt t="18600" x="3227388" y="1849438"/>
          <p14:tracePt t="18618" x="3351213" y="1849438"/>
          <p14:tracePt t="18635" x="3462338" y="1849438"/>
          <p14:tracePt t="18653" x="3544888" y="1849438"/>
          <p14:tracePt t="18659" x="3571875" y="1849438"/>
          <p14:tracePt t="18664" x="3600450" y="1849438"/>
          <p14:tracePt t="18674" x="3627438" y="1849438"/>
          <p14:tracePt t="18680" x="3641725" y="1849438"/>
          <p14:tracePt t="18700" x="3695700" y="1849438"/>
          <p14:tracePt t="18715" x="3751263" y="1849438"/>
          <p14:tracePt t="18733" x="3806825" y="1849438"/>
          <p14:tracePt t="18739" x="3833813" y="1835150"/>
          <p14:tracePt t="18744" x="3875088" y="1820863"/>
          <p14:tracePt t="18754" x="3889375" y="1820863"/>
          <p14:tracePt t="18760" x="3930650" y="1820863"/>
          <p14:tracePt t="18778" x="3986213" y="1820863"/>
          <p14:tracePt t="18796" x="4041775" y="1793875"/>
          <p14:tracePt t="18813" x="4124325" y="1779588"/>
          <p14:tracePt t="18819" x="4137025" y="1766888"/>
          <p14:tracePt t="18824" x="4165600" y="1752600"/>
          <p14:tracePt t="18834" x="4192588" y="1752600"/>
          <p14:tracePt t="18840" x="4219575" y="1752600"/>
          <p14:tracePt t="18858" x="4262438" y="1738313"/>
          <p14:tracePt t="18875" x="4316413" y="1725613"/>
          <p14:tracePt t="18880" x="4344988" y="1711325"/>
          <p14:tracePt t="18888" x="4357688" y="1711325"/>
          <p14:tracePt t="18906" x="4427538" y="1682750"/>
          <p14:tracePt t="18924" x="4510088" y="1628775"/>
          <p14:tracePt t="18931" x="4524375" y="1628775"/>
          <p14:tracePt t="18936" x="4565650" y="1628775"/>
          <p14:tracePt t="18944" x="4592638" y="1614488"/>
          <p14:tracePt t="18952" x="4619625" y="1614488"/>
          <p14:tracePt t="18968" x="4648200" y="1600200"/>
          <p14:tracePt t="18985" x="4675188" y="1600200"/>
          <p14:tracePt t="18995" x="4689475" y="1587500"/>
          <p14:tracePt t="19018" x="4689475" y="1573213"/>
          <p14:tracePt t="19035" x="4716463" y="1558925"/>
          <p14:tracePt t="19051" x="4745038" y="1546225"/>
          <p14:tracePt t="19064" x="4745038" y="1531938"/>
          <p14:tracePt t="19073" x="4757738" y="1531938"/>
          <p14:tracePt t="19080" x="4772025" y="1517650"/>
          <p14:tracePt t="19096" x="4786313" y="1503363"/>
          <p14:tracePt t="19115" x="4813300" y="1490663"/>
          <p14:tracePt t="19128" x="4827588" y="1490663"/>
          <p14:tracePt t="19164" x="4827588" y="1476375"/>
          <p14:tracePt t="19200" x="4840288" y="1476375"/>
          <p14:tracePt t="24097" x="4840288" y="1449388"/>
          <p14:tracePt t="24129" x="4827588" y="1462088"/>
          <p14:tracePt t="24169" x="4813300" y="1462088"/>
          <p14:tracePt t="25656" x="4813300" y="1476375"/>
          <p14:tracePt t="25680" x="4799013" y="1490663"/>
          <p14:tracePt t="26393" x="4799013" y="1503363"/>
          <p14:tracePt t="26401" x="4786313" y="1517650"/>
          <p14:tracePt t="26408" x="4786313" y="1531938"/>
          <p14:tracePt t="26435" x="4772025" y="1531938"/>
          <p14:tracePt t="26438" x="4757738" y="1546225"/>
          <p14:tracePt t="26441" x="4745038" y="1558925"/>
          <p14:tracePt t="26472" x="4730750" y="1558925"/>
          <p14:tracePt t="26497" x="4730750" y="1573213"/>
          <p14:tracePt t="26514" x="4716463" y="1573213"/>
          <p14:tracePt t="26528" x="4689475" y="1587500"/>
          <p14:tracePt t="26536" x="4689475" y="1600200"/>
          <p14:tracePt t="26559" x="4675188" y="1600200"/>
          <p14:tracePt t="26589" x="4633913" y="1614488"/>
          <p14:tracePt t="26592" x="4633913" y="1628775"/>
          <p14:tracePt t="26593" x="4606925" y="1641475"/>
          <p14:tracePt t="26600" x="4606925" y="1655763"/>
          <p14:tracePt t="26608" x="4592638" y="1655763"/>
          <p14:tracePt t="26616" x="4578350" y="1670050"/>
          <p14:tracePt t="26624" x="4565650" y="1682750"/>
          <p14:tracePt t="26639" x="4537075" y="1697038"/>
          <p14:tracePt t="26657" x="4510088" y="1711325"/>
          <p14:tracePt t="26688" x="4495800" y="1711325"/>
          <p14:tracePt t="26696" x="4483100" y="1738313"/>
          <p14:tracePt t="26703" x="4468813" y="1738313"/>
          <p14:tracePt t="26719" x="4440238" y="1752600"/>
          <p14:tracePt t="26737" x="4303713" y="1808163"/>
          <p14:tracePt t="26744" x="4262438" y="1849438"/>
          <p14:tracePt t="26752" x="4219575" y="1849438"/>
          <p14:tracePt t="26781" x="4083050" y="1876425"/>
          <p14:tracePt t="26784" x="3998913" y="1905000"/>
          <p14:tracePt t="26793" x="3957638" y="1917700"/>
          <p14:tracePt t="26813" x="3903663" y="1931988"/>
          <p14:tracePt t="26831" x="3765550" y="1973263"/>
          <p14:tracePt t="26841" x="3724275" y="1973263"/>
          <p14:tracePt t="26860" x="3695700" y="1973263"/>
          <p14:tracePt t="26863" x="3641725" y="2000250"/>
          <p14:tracePt t="26880" x="3530600" y="2000250"/>
          <p14:tracePt t="26895" x="3448050" y="2028825"/>
          <p14:tracePt t="26897" x="3365500" y="2041525"/>
          <p14:tracePt t="26904" x="3309938" y="2041525"/>
          <p14:tracePt t="26912" x="3254375" y="2055813"/>
          <p14:tracePt t="26920" x="3171825" y="2070100"/>
          <p14:tracePt t="26941" x="3103563" y="2070100"/>
          <p14:tracePt t="26958" x="3021013" y="2070100"/>
          <p14:tracePt t="26963" x="2936875" y="2070100"/>
          <p14:tracePt t="26968" x="2895600" y="2070100"/>
          <p14:tracePt t="26976" x="2868613" y="2084388"/>
          <p14:tracePt t="26992" x="2841625" y="2097088"/>
          <p14:tracePt t="27009" x="2759075" y="2111375"/>
          <p14:tracePt t="27016" x="2744788" y="2125663"/>
          <p14:tracePt t="27024" x="2730500" y="2125663"/>
          <p14:tracePt t="27038" x="2716213" y="2125663"/>
          <p14:tracePt t="27041" x="2662238" y="2138363"/>
          <p14:tracePt t="27059" x="2606675" y="2166938"/>
          <p14:tracePt t="27064" x="2579688" y="2166938"/>
          <p14:tracePt t="27072" x="2551113" y="2166938"/>
          <p14:tracePt t="27086" x="2524125" y="2179638"/>
          <p14:tracePt t="27090" x="2495550" y="2193925"/>
          <p14:tracePt t="27096" x="2454275" y="2193925"/>
          <p14:tracePt t="27104" x="2441575" y="2193925"/>
          <p14:tracePt t="27118" x="2413000" y="2193925"/>
          <p14:tracePt t="27122" x="2386013" y="2193925"/>
          <p14:tracePt t="27128" x="2386013" y="2208213"/>
          <p14:tracePt t="27160" x="2371725" y="2208213"/>
          <p14:tracePt t="27186" x="2359025" y="2220913"/>
          <p14:tracePt t="27328" x="2344738" y="2220913"/>
          <p14:tracePt t="27336" x="2344738" y="2235200"/>
          <p14:tracePt t="27344" x="2359025" y="2235200"/>
          <p14:tracePt t="27364" x="2400300" y="2249488"/>
          <p14:tracePt t="27368" x="2413000" y="2249488"/>
          <p14:tracePt t="27389" x="2427288" y="2249488"/>
          <p14:tracePt t="27393" x="2482850" y="2263775"/>
          <p14:tracePt t="27412" x="2565400" y="2263775"/>
          <p14:tracePt t="27416" x="2592388" y="2263775"/>
          <p14:tracePt t="27424" x="2633663" y="2263775"/>
          <p14:tracePt t="27440" x="2730500" y="2263775"/>
          <p14:tracePt t="27456" x="2813050" y="2263775"/>
          <p14:tracePt t="27464" x="2868613" y="2263775"/>
          <p14:tracePt t="27472" x="2924175" y="2249488"/>
          <p14:tracePt t="27480" x="2979738" y="2235200"/>
          <p14:tracePt t="27501" x="3021013" y="2220913"/>
          <p14:tracePt t="27504" x="3062288" y="2179638"/>
          <p14:tracePt t="27533" x="3116263" y="2166938"/>
          <p14:tracePt t="27536" x="3144838" y="2152650"/>
          <p14:tracePt t="28744" x="3116263" y="2152650"/>
          <p14:tracePt t="28754" x="3048000" y="2152650"/>
          <p14:tracePt t="28760" x="3021013" y="2152650"/>
          <p14:tracePt t="28780" x="2951163" y="2179638"/>
          <p14:tracePt t="28797" x="2813050" y="2220913"/>
          <p14:tracePt t="28813" x="2730500" y="2249488"/>
          <p14:tracePt t="28818" x="2674938" y="2263775"/>
          <p14:tracePt t="28824" x="2633663" y="2276475"/>
          <p14:tracePt t="28832" x="2551113" y="2305050"/>
          <p14:tracePt t="28840" x="2454275" y="2332038"/>
          <p14:tracePt t="28849" x="2371725" y="2373313"/>
          <p14:tracePt t="28856" x="2274888" y="2414588"/>
          <p14:tracePt t="28876" x="2138363" y="2470150"/>
          <p14:tracePt t="28892" x="1971675" y="2552700"/>
          <p14:tracePt t="28898" x="1917700" y="2579688"/>
          <p14:tracePt t="28904" x="1847850" y="2608263"/>
          <p14:tracePt t="28924" x="1792288" y="2649538"/>
          <p14:tracePt t="28940" x="1738313" y="2676525"/>
          <p14:tracePt t="28946" x="1724025" y="2690813"/>
          <p14:tracePt t="28952" x="1697038" y="2690813"/>
          <p14:tracePt t="30776" x="1709738" y="2690813"/>
          <p14:tracePt t="30785" x="1724025" y="2690813"/>
          <p14:tracePt t="30792" x="1738313" y="2690813"/>
          <p14:tracePt t="30800" x="1765300" y="2690813"/>
          <p14:tracePt t="30808" x="1779588" y="2690813"/>
          <p14:tracePt t="30824" x="1792288" y="2690813"/>
          <p14:tracePt t="30841" x="1876425" y="2690813"/>
          <p14:tracePt t="30848" x="1903413" y="2690813"/>
          <p14:tracePt t="30855" x="1930400" y="2690813"/>
          <p14:tracePt t="30873" x="2000250" y="2690813"/>
          <p14:tracePt t="30880" x="2041525" y="2690813"/>
          <p14:tracePt t="30887" x="2097088" y="2690813"/>
          <p14:tracePt t="30906" x="2206625" y="2690813"/>
          <p14:tracePt t="30912" x="2289175" y="2690813"/>
          <p14:tracePt t="30919" x="2330450" y="2690813"/>
          <p14:tracePt t="30937" x="2413000" y="2690813"/>
          <p14:tracePt t="30944" x="2454275" y="2690813"/>
          <p14:tracePt t="30951" x="2482850" y="2690813"/>
          <p14:tracePt t="30969" x="2592388" y="2663825"/>
          <p14:tracePt t="30986" x="2674938" y="2649538"/>
          <p14:tracePt t="30993" x="2716213" y="2649538"/>
          <p14:tracePt t="30999" x="2744788" y="2635250"/>
          <p14:tracePt t="31017" x="2813050" y="2622550"/>
          <p14:tracePt t="31033" x="2882900" y="2608263"/>
          <p14:tracePt t="31040" x="2924175" y="2593975"/>
          <p14:tracePt t="31047" x="2936875" y="2593975"/>
          <p14:tracePt t="31056" x="2951163" y="2579688"/>
          <p14:tracePt t="31063" x="2979738" y="2566988"/>
          <p14:tracePt t="31081" x="3006725" y="2566988"/>
          <p14:tracePt t="31097" x="3021013" y="2566988"/>
          <p14:tracePt t="31104" x="3033713" y="2566988"/>
          <p14:tracePt t="31120" x="3062288" y="2566988"/>
          <p14:tracePt t="31143" x="3074988" y="2566988"/>
          <p14:tracePt t="31159" x="3089275" y="2566988"/>
          <p14:tracePt t="31195" x="3103563" y="2566988"/>
          <p14:tracePt t="31403" x="3116263" y="2566988"/>
          <p14:tracePt t="31889" x="3089275" y="2579688"/>
          <p14:tracePt t="31984" x="3074988" y="2593975"/>
          <p14:tracePt t="32011" x="3062288" y="2593975"/>
          <p14:tracePt t="32112" x="3048000" y="2608263"/>
          <p14:tracePt t="32425" x="3048000" y="2622550"/>
          <p14:tracePt t="32483" x="3033713" y="2622550"/>
          <p14:tracePt t="32512" x="3033713" y="2635250"/>
          <p14:tracePt t="33089" x="3006725" y="2635250"/>
          <p14:tracePt t="33097" x="2992438" y="2635250"/>
          <p14:tracePt t="33113" x="2965450" y="2649538"/>
          <p14:tracePt t="33132" x="2951163" y="2663825"/>
          <p14:tracePt t="33137" x="2936875" y="2663825"/>
          <p14:tracePt t="33154" x="2924175" y="2690813"/>
          <p14:tracePt t="33160" x="2909888" y="2690813"/>
          <p14:tracePt t="33184" x="2895600" y="2690813"/>
          <p14:tracePt t="33205" x="2882900" y="2705100"/>
          <p14:tracePt t="33208" x="2882900" y="2717800"/>
          <p14:tracePt t="33216" x="2854325" y="2717800"/>
          <p14:tracePt t="33233" x="2854325" y="2732088"/>
          <p14:tracePt t="33250" x="2827338" y="2746375"/>
          <p14:tracePt t="33280" x="2813050" y="2759075"/>
          <p14:tracePt t="33297" x="2800350" y="2759075"/>
          <p14:tracePt t="33321" x="2786063" y="2773363"/>
          <p14:tracePt t="33529" x="2786063" y="2801938"/>
          <p14:tracePt t="33536" x="2759075" y="2801938"/>
          <p14:tracePt t="33544" x="2759075" y="2828925"/>
          <p14:tracePt t="33571" x="2716213" y="2870200"/>
          <p14:tracePt t="33576" x="2703513" y="2884488"/>
          <p14:tracePt t="33584" x="2703513" y="2911475"/>
          <p14:tracePt t="33680" x="2689225" y="2925763"/>
          <p14:tracePt t="33720" x="2674938" y="2925763"/>
          <p14:tracePt t="33816" x="2647950" y="2925763"/>
          <p14:tracePt t="33905" x="2633663" y="2952750"/>
          <p14:tracePt t="33968" x="2620963" y="2981325"/>
          <p14:tracePt t="34169" x="2606675" y="2994025"/>
          <p14:tracePt t="34180" x="2606675" y="3008313"/>
          <p14:tracePt t="34473" x="2592388" y="3022600"/>
          <p14:tracePt t="34481" x="2592388" y="3035300"/>
          <p14:tracePt t="34500" x="2579688" y="3063875"/>
          <p14:tracePt t="34515" x="2579688" y="3076575"/>
          <p14:tracePt t="34521" x="2551113" y="3090863"/>
          <p14:tracePt t="34555" x="2551113" y="3105150"/>
          <p14:tracePt t="34605" x="2551113" y="3117850"/>
          <p14:tracePt t="34635" x="2551113" y="3132138"/>
          <p14:tracePt t="34704" x="2551113" y="3146425"/>
          <p14:tracePt t="34720" x="2551113" y="3160713"/>
          <p14:tracePt t="34728" x="2551113" y="3173413"/>
          <p14:tracePt t="34745" x="2551113" y="3187700"/>
          <p14:tracePt t="34765" x="2551113" y="3201988"/>
          <p14:tracePt t="34776" x="2538413" y="3228975"/>
          <p14:tracePt t="34797" x="2524125" y="3255963"/>
          <p14:tracePt t="34814" x="2524125" y="3284538"/>
          <p14:tracePt t="34816" x="2524125" y="3297238"/>
          <p14:tracePt t="34824" x="2509838" y="3311525"/>
          <p14:tracePt t="34845" x="2495550" y="3325813"/>
          <p14:tracePt t="34848" x="2482850" y="3340100"/>
          <p14:tracePt t="34890" x="2468563" y="3340100"/>
          <p14:tracePt t="34904" x="2468563" y="3367088"/>
          <p14:tracePt t="34924" x="2441575" y="3367088"/>
          <p14:tracePt t="35064" x="2441575" y="3381375"/>
          <p14:tracePt t="35232" x="2427288" y="3381375"/>
          <p14:tracePt t="35377" x="2427288" y="3408363"/>
          <p14:tracePt t="35392" x="2427288" y="3422650"/>
          <p14:tracePt t="35400" x="2427288" y="3435350"/>
          <p14:tracePt t="35410" x="2427288" y="3449638"/>
          <p14:tracePt t="35417" x="2427288" y="3463925"/>
          <p14:tracePt t="35440" x="2427288" y="3490913"/>
          <p14:tracePt t="35497" x="2427288" y="3505200"/>
          <p14:tracePt t="35528" x="2427288" y="3517900"/>
          <p14:tracePt t="35536" x="2427288" y="3532188"/>
          <p14:tracePt t="35576" x="2427288" y="3560763"/>
          <p14:tracePt t="35592" x="2413000" y="3573463"/>
          <p14:tracePt t="35637" x="2413000" y="3587750"/>
          <p14:tracePt t="35976" x="2413000" y="3602038"/>
          <p14:tracePt t="35984" x="2427288" y="3602038"/>
          <p14:tracePt t="35993" x="2441575" y="3602038"/>
          <p14:tracePt t="36037" x="2468563" y="3602038"/>
          <p14:tracePt t="36067" x="2468563" y="3614738"/>
          <p14:tracePt t="36083" x="2495550" y="3629025"/>
          <p14:tracePt t="36089" x="2509838" y="3629025"/>
          <p14:tracePt t="36095" x="2524125" y="3629025"/>
          <p14:tracePt t="36112" x="2538413" y="3643313"/>
          <p14:tracePt t="36130" x="2551113" y="3643313"/>
          <p14:tracePt t="36147" x="2579688" y="3670300"/>
          <p14:tracePt t="36159" x="2606675" y="3684588"/>
          <p14:tracePt t="36178" x="2620963" y="3697288"/>
          <p14:tracePt t="36184" x="2633663" y="3725863"/>
          <p14:tracePt t="36192" x="2647950" y="3725863"/>
          <p14:tracePt t="36210" x="2689225" y="3752850"/>
          <p14:tracePt t="36216" x="2716213" y="3781425"/>
          <p14:tracePt t="36223" x="2744788" y="3781425"/>
          <p14:tracePt t="36240" x="2759075" y="3808413"/>
          <p14:tracePt t="36242" x="2771775" y="3822700"/>
          <p14:tracePt t="36255" x="2800350" y="3835400"/>
          <p14:tracePt t="36272" x="2800350" y="3863975"/>
          <p14:tracePt t="36289" x="2827338" y="3905250"/>
          <p14:tracePt t="36304" x="2827338" y="3946525"/>
          <p14:tracePt t="36312" x="2841625" y="3946525"/>
          <p14:tracePt t="36320" x="2841625" y="3960813"/>
          <p14:tracePt t="36340" x="2854325" y="4002088"/>
          <p14:tracePt t="36345" x="2854325" y="4014788"/>
          <p14:tracePt t="36352" x="2854325" y="4029075"/>
          <p14:tracePt t="36360" x="2854325" y="4043363"/>
          <p14:tracePt t="36382" x="2868613" y="4056063"/>
          <p14:tracePt t="36385" x="2868613" y="4084638"/>
          <p14:tracePt t="36392" x="2868613" y="4098925"/>
          <p14:tracePt t="36414" x="2868613" y="4111625"/>
          <p14:tracePt t="36417" x="2868613" y="4125913"/>
          <p14:tracePt t="36446" x="2868613" y="4140200"/>
          <p14:tracePt t="36456" x="2868613" y="4152900"/>
          <p14:tracePt t="36476" x="2868613" y="4167188"/>
          <p14:tracePt t="36496" x="2868613" y="4194175"/>
          <p14:tracePt t="36527" x="2868613" y="4208463"/>
          <p14:tracePt t="36558" x="2868613" y="4235450"/>
          <p14:tracePt t="36560" x="2882900" y="4264025"/>
          <p14:tracePt t="36568" x="2882900" y="4278313"/>
          <p14:tracePt t="36589" x="2882900" y="4291013"/>
          <p14:tracePt t="36606" x="2895600" y="4305300"/>
          <p14:tracePt t="36611" x="2895600" y="4332288"/>
          <p14:tracePt t="36729" x="2895600" y="4346575"/>
          <p14:tracePt t="36764" x="2909888" y="4387850"/>
          <p14:tracePt t="36770" x="2924175" y="4387850"/>
          <p14:tracePt t="36776" x="2924175" y="4402138"/>
          <p14:tracePt t="36792" x="2924175" y="4429125"/>
          <p14:tracePt t="36813" x="2924175" y="4443413"/>
          <p14:tracePt t="36824" x="2924175" y="4457700"/>
          <p14:tracePt t="36846" x="2924175" y="4470400"/>
          <p14:tracePt t="36888" x="2924175" y="4484688"/>
          <p14:tracePt t="37072" x="2924175" y="4498975"/>
          <p14:tracePt t="37465" x="2936875" y="4498975"/>
          <p14:tracePt t="38072" x="2951163" y="4498975"/>
          <p14:tracePt t="38080" x="2951163" y="4484688"/>
          <p14:tracePt t="38098" x="2979738" y="4484688"/>
          <p14:tracePt t="38168" x="2992438" y="4484688"/>
          <p14:tracePt t="38408" x="3006725" y="4457700"/>
          <p14:tracePt t="40265" x="2992438" y="4457700"/>
          <p14:tracePt t="40272" x="2965450" y="4470400"/>
          <p14:tracePt t="40280" x="2895600" y="4484688"/>
          <p14:tracePt t="40305" x="2841625" y="4484688"/>
          <p14:tracePt t="40308" x="2716213" y="4484688"/>
          <p14:tracePt t="40312" x="2633663" y="4484688"/>
          <p14:tracePt t="40319" x="2524125" y="4484688"/>
          <p14:tracePt t="40336" x="2303463" y="4484688"/>
          <p14:tracePt t="40344" x="2192338" y="4484688"/>
          <p14:tracePt t="40365" x="2082800" y="4484688"/>
          <p14:tracePt t="40369" x="1889125" y="4484688"/>
          <p14:tracePt t="40389" x="1751013" y="4484688"/>
          <p14:tracePt t="40392" x="1697038" y="4484688"/>
          <p14:tracePt t="40415" x="1585913" y="4443413"/>
          <p14:tracePt t="40418" x="1544638" y="4443413"/>
          <p14:tracePt t="40424" x="1503363" y="4429125"/>
          <p14:tracePt t="40446" x="1476375" y="4429125"/>
          <p14:tracePt t="40448" x="1447800" y="4429125"/>
          <p14:tracePt t="40464" x="1420813" y="4429125"/>
          <p14:tracePt t="40568" x="1406525" y="4429125"/>
          <p14:tracePt t="40576" x="1392238" y="4429125"/>
          <p14:tracePt t="40584" x="1365250" y="4429125"/>
          <p14:tracePt t="40594" x="1350963" y="4429125"/>
          <p14:tracePt t="40620" x="1323975" y="4429125"/>
          <p14:tracePt t="40635" x="1296988" y="4429125"/>
          <p14:tracePt t="40653" x="1241425" y="4443413"/>
          <p14:tracePt t="40658" x="1185863" y="4443413"/>
          <p14:tracePt t="40663" x="1158875" y="4443413"/>
          <p14:tracePt t="40673" x="1130300" y="4457700"/>
          <p14:tracePt t="40680" x="1103313" y="4470400"/>
          <p14:tracePt t="40698" x="1020763" y="4470400"/>
          <p14:tracePt t="40715" x="993775" y="4470400"/>
          <p14:tracePt t="41273" x="993775" y="4443413"/>
          <p14:tracePt t="41334" x="993775" y="4429125"/>
          <p14:tracePt t="41344" x="993775" y="4402138"/>
          <p14:tracePt t="41371" x="1006475" y="4360863"/>
          <p14:tracePt t="41388" x="1006475" y="4346575"/>
          <p14:tracePt t="41400" x="1006475" y="4332288"/>
          <p14:tracePt t="41408" x="1006475" y="4319588"/>
          <p14:tracePt t="41435" x="979488" y="4291013"/>
          <p14:tracePt t="41448" x="950913" y="4291013"/>
          <p14:tracePt t="41466" x="923925" y="4291013"/>
          <p14:tracePt t="41483" x="909638" y="4278313"/>
          <p14:tracePt t="41488" x="896938" y="4264025"/>
          <p14:tracePt t="41496" x="896938" y="4249738"/>
          <p14:tracePt t="41504" x="882650" y="4249738"/>
          <p14:tracePt t="41545" x="868363" y="4235450"/>
          <p14:tracePt t="41576" x="868363" y="4222750"/>
          <p14:tracePt t="41609" x="855663" y="4208463"/>
          <p14:tracePt t="41840" x="868363" y="4208463"/>
          <p14:tracePt t="41856" x="896938" y="4208463"/>
          <p14:tracePt t="41879" x="909638" y="4208463"/>
          <p14:tracePt t="41882" x="923925" y="4208463"/>
          <p14:tracePt t="41909" x="938213" y="4208463"/>
          <p14:tracePt t="41911" x="950913" y="4194175"/>
          <p14:tracePt t="41944" x="965200" y="4194175"/>
          <p14:tracePt t="41952" x="979488" y="4194175"/>
          <p14:tracePt t="41973" x="993775" y="4181475"/>
          <p14:tracePt t="41976" x="1020763" y="4167188"/>
          <p14:tracePt t="41984" x="1020763" y="4152900"/>
          <p14:tracePt t="42029" x="1047750" y="4140200"/>
          <p14:tracePt t="42058" x="1076325" y="4125913"/>
          <p14:tracePt t="42085" x="1089025" y="4125913"/>
          <p14:tracePt t="42089" x="1103313" y="4125913"/>
          <p14:tracePt t="42119" x="1117600" y="4125913"/>
          <p14:tracePt t="42128" x="1130300" y="4111625"/>
          <p14:tracePt t="42230" x="1130300" y="4140200"/>
          <p14:tracePt t="42233" x="1117600" y="4167188"/>
          <p14:tracePt t="42240" x="1103313" y="4208463"/>
          <p14:tracePt t="42248" x="1062038" y="4235450"/>
          <p14:tracePt t="42256" x="1035050" y="4291013"/>
          <p14:tracePt t="42276" x="965200" y="4387850"/>
          <p14:tracePt t="42294" x="923925" y="4443413"/>
          <p14:tracePt t="42296" x="896938" y="4470400"/>
          <p14:tracePt t="42304" x="882650" y="4498975"/>
          <p14:tracePt t="42326" x="855663" y="4525963"/>
          <p14:tracePt t="42512" x="841375" y="4525963"/>
          <p14:tracePt t="42793" x="841375" y="4511675"/>
          <p14:tracePt t="42801" x="896938" y="4498975"/>
          <p14:tracePt t="42810" x="1006475" y="4484688"/>
          <p14:tracePt t="42819" x="1185863" y="4484688"/>
          <p14:tracePt t="42842" x="2538413" y="4678363"/>
          <p14:tracePt t="42848" x="3186113" y="4787900"/>
          <p14:tracePt t="42868" x="4578350" y="4995863"/>
          <p14:tracePt t="42885" x="5351463" y="5175250"/>
          <p14:tracePt t="42889" x="5599113" y="5229225"/>
          <p14:tracePt t="42895" x="5737225" y="5270500"/>
          <p14:tracePt t="42904" x="5764213" y="5284788"/>
          <p14:tracePt t="42968" x="5737225" y="5284788"/>
          <p14:tracePt t="42976" x="5695950" y="5284788"/>
          <p14:tracePt t="43008" x="5640388" y="5284788"/>
          <p14:tracePt t="43012" x="5530850" y="5284788"/>
          <p14:tracePt t="43017" x="5461000" y="5284788"/>
          <p14:tracePt t="43024" x="5351463" y="5284788"/>
          <p14:tracePt t="43042" x="5130800" y="5284788"/>
          <p14:tracePt t="43072" x="4854575" y="5284788"/>
          <p14:tracePt t="43075" x="4495800" y="5270500"/>
          <p14:tracePt t="43080" x="4316413" y="5243513"/>
          <p14:tracePt t="43087" x="4165600" y="5229225"/>
          <p14:tracePt t="43097" x="4041775" y="5187950"/>
          <p14:tracePt t="43104" x="3903663" y="5160963"/>
          <p14:tracePt t="43122" x="3668713" y="5091113"/>
          <p14:tracePt t="43139" x="3516313" y="5078413"/>
          <p14:tracePt t="43144" x="3462338" y="5064125"/>
          <p14:tracePt t="43152" x="3421063" y="5064125"/>
          <p14:tracePt t="43170" x="3336925" y="5037138"/>
          <p14:tracePt t="43190" x="3309938" y="5037138"/>
          <p14:tracePt t="43192" x="3295650" y="5022850"/>
          <p14:tracePt t="43219" x="3282950" y="4995863"/>
          <p14:tracePt t="43236" x="3268663" y="4953000"/>
          <p14:tracePt t="43240" x="3268663" y="4926013"/>
          <p14:tracePt t="43248" x="3254375" y="4884738"/>
          <p14:tracePt t="43266" x="3241675" y="4829175"/>
          <p14:tracePt t="43288" x="3213100" y="4746625"/>
          <p14:tracePt t="43296" x="3200400" y="4705350"/>
          <p14:tracePt t="43314" x="3171825" y="4649788"/>
          <p14:tracePt t="43320" x="3159125" y="4622800"/>
          <p14:tracePt t="43327" x="3159125" y="4594225"/>
          <p14:tracePt t="43345" x="3159125" y="4552950"/>
          <p14:tracePt t="43352" x="3159125" y="4540250"/>
          <p14:tracePt t="43359" x="3144838" y="4525963"/>
          <p14:tracePt t="43681" x="3130550" y="4511675"/>
          <p14:tracePt t="43698" x="3130550" y="4498975"/>
          <p14:tracePt t="43737" x="3130550" y="4470400"/>
          <p14:tracePt t="43751" x="3130550" y="4457700"/>
          <p14:tracePt t="43785" x="3130550" y="4443413"/>
          <p14:tracePt t="43792" x="3130550" y="4429125"/>
          <p14:tracePt t="43808" x="3130550" y="4414838"/>
          <p14:tracePt t="43832" x="3130550" y="4402138"/>
          <p14:tracePt t="43866" x="3130550" y="4373563"/>
          <p14:tracePt t="43904" x="3130550" y="4360863"/>
          <p14:tracePt t="43920" x="3130550" y="4346575"/>
          <p14:tracePt t="43963" x="3130550" y="4332288"/>
          <p14:tracePt t="43968" x="3130550" y="4319588"/>
          <p14:tracePt t="44008" x="3144838" y="4305300"/>
          <p14:tracePt t="44480" x="3144838" y="4291013"/>
          <p14:tracePt t="44794" x="3130550" y="4291013"/>
          <p14:tracePt t="44844" x="3116263" y="4305300"/>
          <p14:tracePt t="44864" x="3116263" y="4319588"/>
          <p14:tracePt t="44884" x="3103563" y="4319588"/>
          <p14:tracePt t="44899" x="3103563" y="4346575"/>
          <p14:tracePt t="44912" x="3103563" y="4360863"/>
          <p14:tracePt t="44928" x="3089275" y="4373563"/>
          <p14:tracePt t="44949" x="3089275" y="4402138"/>
          <p14:tracePt t="44981" x="3074988" y="4429125"/>
          <p14:tracePt t="44992" x="3074988" y="4443413"/>
          <p14:tracePt t="45008" x="3074988" y="4457700"/>
          <p14:tracePt t="45029" x="3048000" y="4484688"/>
          <p14:tracePt t="45046" x="3048000" y="4498975"/>
          <p14:tracePt t="45064" x="3048000" y="4525963"/>
          <p14:tracePt t="45093" x="3033713" y="4567238"/>
          <p14:tracePt t="45096" x="3033713" y="4581525"/>
          <p14:tracePt t="45141" x="3033713" y="4608513"/>
          <p14:tracePt t="45144" x="3033713" y="4622800"/>
          <p14:tracePt t="45176" x="3033713" y="4637088"/>
          <p14:tracePt t="45206" x="3033713" y="4649788"/>
          <p14:tracePt t="45235" x="3033713" y="4678363"/>
          <p14:tracePt t="45297" x="3033713" y="4691063"/>
          <p14:tracePt t="45315" x="3033713" y="4705350"/>
          <p14:tracePt t="45320" x="3033713" y="4719638"/>
          <p14:tracePt t="45379" x="3033713" y="4732338"/>
          <p14:tracePt t="45408" x="3021013" y="4746625"/>
          <p14:tracePt t="45617" x="3006725" y="4746625"/>
          <p14:tracePt t="45683" x="3006725" y="4732338"/>
          <p14:tracePt t="46200" x="3006725" y="4746625"/>
          <p14:tracePt t="46208" x="3006725" y="4760913"/>
          <p14:tracePt t="46216" x="2992438" y="4773613"/>
          <p14:tracePt t="46243" x="2992438" y="4816475"/>
          <p14:tracePt t="46248" x="2979738" y="4829175"/>
          <p14:tracePt t="46256" x="2965450" y="4857750"/>
          <p14:tracePt t="46274" x="2951163" y="4884738"/>
          <p14:tracePt t="46307" x="2951163" y="4911725"/>
          <p14:tracePt t="46338" x="2951163" y="4926013"/>
          <p14:tracePt t="46417" x="2951163" y="4940300"/>
          <p14:tracePt t="46657" x="2951163" y="4953000"/>
          <p14:tracePt t="47057" x="2965450" y="4967288"/>
          <p14:tracePt t="47072" x="2965450" y="4981575"/>
          <p14:tracePt t="47081" x="2979738" y="4995863"/>
          <p14:tracePt t="47097" x="2979738" y="5008563"/>
          <p14:tracePt t="47142" x="2979738" y="5037138"/>
          <p14:tracePt t="47145" x="2979738" y="5049838"/>
          <p14:tracePt t="47166" x="2979738" y="5064125"/>
          <p14:tracePt t="47176" x="2979738" y="5078413"/>
          <p14:tracePt t="47200" x="2979738" y="5105400"/>
          <p14:tracePt t="47208" x="2979738" y="5132388"/>
          <p14:tracePt t="47244" x="2979738" y="5146675"/>
          <p14:tracePt t="47248" x="2979738" y="5187950"/>
          <p14:tracePt t="47277" x="2979738" y="5202238"/>
          <p14:tracePt t="47587" x="2992438" y="5202238"/>
          <p14:tracePt t="47593" x="3006725" y="5202238"/>
          <p14:tracePt t="47604" x="3048000" y="5187950"/>
          <p14:tracePt t="47610" x="3062288" y="5175250"/>
          <p14:tracePt t="47639" x="3130550" y="5119688"/>
          <p14:tracePt t="47641" x="3159125" y="5091113"/>
          <p14:tracePt t="47658" x="3186113" y="5078413"/>
          <p14:tracePt t="47684" x="3200400" y="5064125"/>
          <p14:tracePt t="47731" x="3200400" y="5037138"/>
          <p14:tracePt t="47774" x="3200400" y="5008563"/>
          <p14:tracePt t="47778" x="3200400" y="4995863"/>
          <p14:tracePt t="47794" x="3200400" y="4981575"/>
          <p14:tracePt t="47819" x="3200400" y="4967288"/>
          <p14:tracePt t="47856" x="3200400" y="4953000"/>
          <p14:tracePt t="47901" x="3200400" y="4940300"/>
          <p14:tracePt t="47948" x="3171825" y="4940300"/>
          <p14:tracePt t="47960" x="3159125" y="4940300"/>
          <p14:tracePt t="47997" x="3130550" y="4940300"/>
          <p14:tracePt t="48014" x="3116263" y="4953000"/>
          <p14:tracePt t="48024" x="3103563" y="4967288"/>
          <p14:tracePt t="48046" x="3062288" y="4995863"/>
          <p14:tracePt t="48062" x="3021013" y="5022850"/>
          <p14:tracePt t="48076" x="2951163" y="5119688"/>
          <p14:tracePt t="48082" x="2895600" y="5146675"/>
          <p14:tracePt t="48089" x="2882900" y="5175250"/>
          <p14:tracePt t="48098" x="2854325" y="5187950"/>
          <p14:tracePt t="48104" x="2854325" y="5216525"/>
          <p14:tracePt t="48138" x="2813050" y="5270500"/>
          <p14:tracePt t="48142" x="2786063" y="5311775"/>
          <p14:tracePt t="48148" x="2759075" y="5326063"/>
          <p14:tracePt t="48152" x="2759075" y="5340350"/>
          <p14:tracePt t="48173" x="2730500" y="5354638"/>
          <p14:tracePt t="48193" x="2730500" y="5367338"/>
          <p14:tracePt t="48337" x="2716213" y="5367338"/>
          <p14:tracePt t="48344" x="2716213" y="5354638"/>
          <p14:tracePt t="48353" x="2716213" y="5340350"/>
          <p14:tracePt t="48360" x="2716213" y="5311775"/>
          <p14:tracePt t="48378" x="2716213" y="5257800"/>
          <p14:tracePt t="48397" x="2744788" y="5202238"/>
          <p14:tracePt t="48413" x="2759075" y="5146675"/>
          <p14:tracePt t="48424" x="2759075" y="5119688"/>
          <p14:tracePt t="48434" x="2771775" y="5091113"/>
          <p14:tracePt t="48536" x="2786063" y="5078413"/>
          <p14:tracePt t="48564" x="2800350" y="5078413"/>
          <p14:tracePt t="48568" x="2800350" y="5064125"/>
          <p14:tracePt t="48608" x="2813050" y="5064125"/>
          <p14:tracePt t="48848" x="2827338" y="5049838"/>
          <p14:tracePt t="48872" x="2841625" y="5049838"/>
          <p14:tracePt t="48904" x="2868613" y="5049838"/>
          <p14:tracePt t="48934" x="2909888" y="5049838"/>
          <p14:tracePt t="48936" x="2936875" y="5049838"/>
          <p14:tracePt t="48944" x="2951163" y="5049838"/>
          <p14:tracePt t="48966" x="3006725" y="5049838"/>
          <p14:tracePt t="48968" x="3033713" y="5049838"/>
          <p14:tracePt t="48998" x="3048000" y="5049838"/>
          <p14:tracePt t="49001" x="3062288" y="5049838"/>
          <p14:tracePt t="49184" x="3048000" y="5049838"/>
          <p14:tracePt t="49216" x="3021013" y="5064125"/>
          <p14:tracePt t="49224" x="3006725" y="5078413"/>
          <p14:tracePt t="49248" x="2992438" y="5078413"/>
          <p14:tracePt t="49264" x="2979738" y="5105400"/>
          <p14:tracePt t="49283" x="2965450" y="5132388"/>
          <p14:tracePt t="49288" x="2965450" y="5146675"/>
          <p14:tracePt t="49296" x="2951163" y="5146675"/>
          <p14:tracePt t="49330" x="2951163" y="5175250"/>
          <p14:tracePt t="49336" x="2909888" y="5202238"/>
          <p14:tracePt t="49344" x="2895600" y="5229225"/>
          <p14:tracePt t="49362" x="2895600" y="5243513"/>
          <p14:tracePt t="49379" x="2868613" y="5257800"/>
          <p14:tracePt t="49384" x="2854325" y="5270500"/>
          <p14:tracePt t="49410" x="2854325" y="5284788"/>
          <p14:tracePt t="49426" x="2841625" y="5299075"/>
          <p14:tracePt t="49440" x="2841625" y="5311775"/>
          <p14:tracePt t="49457" x="2827338" y="5311775"/>
          <p14:tracePt t="49474" x="2813050" y="5326063"/>
          <p14:tracePt t="49480" x="2800350" y="5340350"/>
          <p14:tracePt t="49506" x="2771775" y="5354638"/>
          <p14:tracePt t="49512" x="2759075" y="5367338"/>
          <p14:tracePt t="49537" x="2744788" y="5395913"/>
          <p14:tracePt t="49544" x="2716213" y="5395913"/>
          <p14:tracePt t="49551" x="2703513" y="5422900"/>
          <p14:tracePt t="49569" x="2689225" y="5422900"/>
          <p14:tracePt t="49592" x="2662238" y="5437188"/>
          <p14:tracePt t="49600" x="2647950" y="5449888"/>
          <p14:tracePt t="49621" x="2633663" y="5449888"/>
          <p14:tracePt t="50273" x="2633663" y="5437188"/>
          <p14:tracePt t="50280" x="2662238" y="5422900"/>
          <p14:tracePt t="50290" x="2662238" y="5395913"/>
          <p14:tracePt t="50296" x="2662238" y="5381625"/>
          <p14:tracePt t="50319" x="2689225" y="5340350"/>
          <p14:tracePt t="50320" x="2716213" y="5311775"/>
          <p14:tracePt t="50328" x="2730500" y="5284788"/>
          <p14:tracePt t="50349" x="2771775" y="5216525"/>
          <p14:tracePt t="50355" x="2786063" y="5175250"/>
          <p14:tracePt t="50373" x="2841625" y="5105400"/>
          <p14:tracePt t="50376" x="2854325" y="5064125"/>
          <p14:tracePt t="50396" x="2909888" y="4995863"/>
          <p14:tracePt t="50403" x="2924175" y="4967288"/>
          <p14:tracePt t="50420" x="2936875" y="4926013"/>
          <p14:tracePt t="50422" x="2965450" y="4911725"/>
          <p14:tracePt t="50425" x="2979738" y="4884738"/>
          <p14:tracePt t="50446" x="3021013" y="4816475"/>
          <p14:tracePt t="50448" x="3048000" y="4787900"/>
          <p14:tracePt t="50456" x="3062288" y="4760913"/>
          <p14:tracePt t="50491" x="3116263" y="4705350"/>
          <p14:tracePt t="50496" x="3186113" y="4608513"/>
          <p14:tracePt t="50498" x="3227388" y="4567238"/>
          <p14:tracePt t="50504" x="3268663" y="4511675"/>
          <p14:tracePt t="50514" x="3365500" y="4443413"/>
          <p14:tracePt t="50520" x="3421063" y="4387850"/>
          <p14:tracePt t="50541" x="3557588" y="4249738"/>
          <p14:tracePt t="50558" x="3695700" y="4152900"/>
          <p14:tracePt t="50560" x="3736975" y="4111625"/>
          <p14:tracePt t="50568" x="3792538" y="4070350"/>
          <p14:tracePt t="50578" x="3862388" y="4029075"/>
          <p14:tracePt t="50584" x="3903663" y="4002088"/>
          <p14:tracePt t="50604" x="3986213" y="3932238"/>
          <p14:tracePt t="50620" x="4083050" y="3863975"/>
          <p14:tracePt t="50624" x="4124325" y="3822700"/>
          <p14:tracePt t="50632" x="4178300" y="3781425"/>
          <p14:tracePt t="50641" x="4219575" y="3752850"/>
          <p14:tracePt t="50648" x="4289425" y="3711575"/>
          <p14:tracePt t="50666" x="4371975" y="3643313"/>
          <p14:tracePt t="50684" x="4468813" y="3602038"/>
          <p14:tracePt t="50689" x="4510088" y="3573463"/>
          <p14:tracePt t="50696" x="4537075" y="3546475"/>
          <p14:tracePt t="50704" x="4606925" y="3505200"/>
          <p14:tracePt t="50712" x="4648200" y="3463925"/>
          <p14:tracePt t="50732" x="4745038" y="3422650"/>
          <p14:tracePt t="50748" x="4854575" y="3352800"/>
          <p14:tracePt t="50753" x="4895850" y="3297238"/>
          <p14:tracePt t="50760" x="4965700" y="3255963"/>
          <p14:tracePt t="50768" x="5006975" y="3243263"/>
          <p14:tracePt t="50776" x="5089525" y="3201988"/>
          <p14:tracePt t="50795" x="5186363" y="3132138"/>
          <p14:tracePt t="50812" x="5281613" y="3090863"/>
          <p14:tracePt t="50817" x="5322888" y="3049588"/>
          <p14:tracePt t="50824" x="5378450" y="2994025"/>
          <p14:tracePt t="50832" x="5434013" y="2967038"/>
          <p14:tracePt t="50840" x="5489575" y="2938463"/>
          <p14:tracePt t="50859" x="5627688" y="2870200"/>
          <p14:tracePt t="50875" x="5722938" y="2801938"/>
          <p14:tracePt t="50882" x="5792788" y="2773363"/>
          <p14:tracePt t="50888" x="5834063" y="2732088"/>
          <p14:tracePt t="50896" x="5902325" y="2717800"/>
          <p14:tracePt t="50904" x="5957888" y="2705100"/>
          <p14:tracePt t="50923" x="6069013" y="2663825"/>
          <p14:tracePt t="50928" x="6096000" y="2622550"/>
          <p14:tracePt t="50936" x="6137275" y="2608263"/>
          <p14:tracePt t="50968" x="6248400" y="2552700"/>
          <p14:tracePt t="50972" x="6343650" y="2497138"/>
          <p14:tracePt t="50976" x="6372225" y="2484438"/>
          <p14:tracePt t="50984" x="6413500" y="2455863"/>
          <p14:tracePt t="50993" x="6481763" y="2414588"/>
          <p14:tracePt t="51000" x="6510338" y="2387600"/>
          <p14:tracePt t="51018" x="6605588" y="2346325"/>
          <p14:tracePt t="51024" x="6648450" y="2332038"/>
          <p14:tracePt t="51032" x="6689725" y="2305050"/>
          <p14:tracePt t="51063" x="6784975" y="2249488"/>
          <p14:tracePt t="51068" x="6881813" y="2193925"/>
          <p14:tracePt t="51072" x="6923088" y="2179638"/>
          <p14:tracePt t="51080" x="6951663" y="2138363"/>
          <p14:tracePt t="51088" x="7005638" y="2125663"/>
          <p14:tracePt t="51096" x="7061200" y="2097088"/>
          <p14:tracePt t="51104" x="7131050" y="2055813"/>
          <p14:tracePt t="51112" x="7185025" y="2028825"/>
          <p14:tracePt t="51127" x="7254875" y="2014538"/>
          <p14:tracePt t="51142" x="7337425" y="1973263"/>
          <p14:tracePt t="51145" x="7405688" y="1946275"/>
          <p14:tracePt t="51153" x="7446963" y="1931988"/>
          <p14:tracePt t="51160" x="7475538" y="1905000"/>
          <p14:tracePt t="51176" x="7516813" y="1890713"/>
          <p14:tracePt t="51177" x="7543800" y="1890713"/>
          <p14:tracePt t="51184" x="7585075" y="1862138"/>
          <p14:tracePt t="51209" x="7613650" y="1849438"/>
          <p14:tracePt t="51211" x="7681913" y="1849438"/>
          <p14:tracePt t="51216" x="7723188" y="1835150"/>
          <p14:tracePt t="51236" x="7751763" y="1820863"/>
          <p14:tracePt t="51239" x="7793038" y="1820863"/>
          <p14:tracePt t="51262" x="7861300" y="1793875"/>
          <p14:tracePt t="51264" x="7875588" y="1779588"/>
          <p14:tracePt t="51284" x="7888288" y="1779588"/>
          <p14:tracePt t="51288" x="7929563" y="1779588"/>
          <p14:tracePt t="51309" x="7958138" y="1752600"/>
          <p14:tracePt t="51320" x="7958138" y="1738313"/>
          <p14:tracePt t="51327" x="7972425" y="1725613"/>
          <p14:tracePt t="51352" x="7985125" y="1711325"/>
          <p14:tracePt t="51381" x="7999413" y="1711325"/>
          <p14:tracePt t="51384" x="8013700" y="1697038"/>
          <p14:tracePt t="51392" x="8026400" y="1697038"/>
          <p14:tracePt t="51424" x="8040688" y="1682750"/>
          <p14:tracePt t="51456" x="8054975" y="1670050"/>
          <p14:tracePt t="51496" x="8067675" y="1670050"/>
          <p14:tracePt t="51538" x="8096250" y="1670050"/>
          <p14:tracePt t="51569" x="8123238" y="1670050"/>
          <p14:tracePt t="51576" x="8137525" y="1670050"/>
          <p14:tracePt t="51584" x="8150225" y="1670050"/>
          <p14:tracePt t="51592" x="8164513" y="1670050"/>
          <p14:tracePt t="51600" x="8178800" y="1670050"/>
          <p14:tracePt t="51617" x="8193088" y="1670050"/>
          <p14:tracePt t="51632" x="8220075" y="1670050"/>
          <p14:tracePt t="51675" x="8234363" y="1670050"/>
          <p14:tracePt t="51731" x="8247063" y="1670050"/>
          <p14:tracePt t="51756" x="8261350" y="1670050"/>
          <p14:tracePt t="51774" x="8275638" y="1670050"/>
          <p14:tracePt t="51944" x="8288338" y="1655763"/>
          <p14:tracePt t="51984" x="8302625" y="1655763"/>
          <p14:tracePt t="51992" x="8316913" y="1655763"/>
          <p14:tracePt t="52030" x="8343900" y="1641475"/>
          <p14:tracePt t="52047" x="8370888" y="1628775"/>
          <p14:tracePt t="52048" x="8385175" y="1628775"/>
          <p14:tracePt t="52056" x="8413750" y="1614488"/>
          <p14:tracePt t="52066" x="8426450" y="1600200"/>
          <p14:tracePt t="52072" x="8440738" y="1600200"/>
          <p14:tracePt t="52094" x="8455025" y="1587500"/>
          <p14:tracePt t="52110" x="8509000" y="1546225"/>
          <p14:tracePt t="52120" x="8537575" y="1531938"/>
          <p14:tracePt t="52141" x="8550275" y="1531938"/>
          <p14:tracePt t="52158" x="8564563" y="1503363"/>
          <p14:tracePt t="52173" x="8578850" y="1503363"/>
          <p14:tracePt t="52184" x="8591550" y="1503363"/>
          <p14:tracePt t="52194" x="8605838" y="1490663"/>
          <p14:tracePt t="52220" x="8634413" y="1490663"/>
          <p14:tracePt t="52238" x="8647113" y="1476375"/>
          <p14:tracePt t="52256" x="8661400" y="1462088"/>
          <p14:tracePt t="52402" x="8675688" y="1449388"/>
          <p14:tracePt t="52456" x="8661400" y="1449388"/>
          <p14:tracePt t="52472" x="8634413" y="1462088"/>
          <p14:tracePt t="52494" x="8620125" y="1476375"/>
          <p14:tracePt t="52510" x="8591550" y="1490663"/>
          <p14:tracePt t="52512" x="8578850" y="1503363"/>
          <p14:tracePt t="52519" x="8550275" y="1517650"/>
          <p14:tracePt t="52536" x="8537575" y="1517650"/>
          <p14:tracePt t="52556" x="8509000" y="1546225"/>
          <p14:tracePt t="52575" x="8467725" y="1573213"/>
          <p14:tracePt t="52584" x="8455025" y="1587500"/>
          <p14:tracePt t="52607" x="8399463" y="1600200"/>
          <p14:tracePt t="52609" x="8385175" y="1628775"/>
          <p14:tracePt t="52615" x="8370888" y="1641475"/>
          <p14:tracePt t="52636" x="8288338" y="1682750"/>
          <p14:tracePt t="52653" x="8205788" y="1725613"/>
          <p14:tracePt t="52660" x="8178800" y="1752600"/>
          <p14:tracePt t="52664" x="8123238" y="1779588"/>
          <p14:tracePt t="52683" x="8026400" y="1835150"/>
          <p14:tracePt t="52703" x="7972425" y="1876425"/>
          <p14:tracePt t="52707" x="7943850" y="1890713"/>
          <p14:tracePt t="52712" x="7902575" y="1917700"/>
          <p14:tracePt t="52733" x="7861300" y="1931988"/>
          <p14:tracePt t="52749" x="7834313" y="1958975"/>
          <p14:tracePt t="52757" x="7805738" y="1973263"/>
          <p14:tracePt t="52759" x="7778750" y="1987550"/>
          <p14:tracePt t="52778" x="7751763" y="2000250"/>
          <p14:tracePt t="52795" x="7723188" y="2028825"/>
          <p14:tracePt t="52813" x="7696200" y="2041525"/>
          <p14:tracePt t="52816" x="7681913" y="2041525"/>
          <p14:tracePt t="52824" x="7667625" y="2041525"/>
          <p14:tracePt t="52835" x="7654925" y="2070100"/>
          <p14:tracePt t="52839" x="7640638" y="2070100"/>
          <p14:tracePt t="52858" x="7613650" y="2097088"/>
          <p14:tracePt t="52875" x="7585075" y="2111375"/>
          <p14:tracePt t="52893" x="7572375" y="2125663"/>
          <p14:tracePt t="52898" x="7543800" y="2125663"/>
          <p14:tracePt t="52914" x="7531100" y="2138363"/>
          <p14:tracePt t="52938" x="7516813" y="2138363"/>
          <p14:tracePt t="52944" x="7516813" y="2152650"/>
          <p14:tracePt t="52951" x="7502525" y="2152650"/>
          <p14:tracePt t="52972" x="7488238" y="2166938"/>
          <p14:tracePt t="52976" x="7475538" y="2179638"/>
          <p14:tracePt t="53004" x="7461250" y="2179638"/>
          <p14:tracePt t="53008" x="7446963" y="2208213"/>
          <p14:tracePt t="53036" x="7434263" y="2220913"/>
          <p14:tracePt t="53040" x="7434263" y="2235200"/>
          <p14:tracePt t="53048" x="7419975" y="2249488"/>
          <p14:tracePt t="53066" x="7405688" y="2276475"/>
          <p14:tracePt t="53072" x="7392988" y="2290763"/>
          <p14:tracePt t="53080" x="7392988" y="2305050"/>
          <p14:tracePt t="53099" x="7378700" y="2317750"/>
          <p14:tracePt t="53116" x="7378700" y="2332038"/>
          <p14:tracePt t="53120" x="7364413" y="2346325"/>
          <p14:tracePt t="53128" x="7364413" y="2359025"/>
          <p14:tracePt t="53136" x="7323138" y="2373313"/>
          <p14:tracePt t="53154" x="7323138" y="2400300"/>
          <p14:tracePt t="53160" x="7310438" y="2400300"/>
          <p14:tracePt t="53176" x="7310438" y="2414588"/>
          <p14:tracePt t="53200" x="7310438" y="2428875"/>
          <p14:tracePt t="53207" x="7296150" y="2443163"/>
          <p14:tracePt t="53215" x="7296150" y="2470150"/>
          <p14:tracePt t="53240" x="7281863" y="2497138"/>
          <p14:tracePt t="53248" x="7281863" y="2525713"/>
          <p14:tracePt t="53255" x="7281863" y="2538413"/>
          <p14:tracePt t="53274" x="7267575" y="2593975"/>
          <p14:tracePt t="53280" x="7254875" y="2622550"/>
          <p14:tracePt t="53287" x="7226300" y="2649538"/>
          <p14:tracePt t="53306" x="7185025" y="2705100"/>
          <p14:tracePt t="53312" x="7185025" y="2717800"/>
          <p14:tracePt t="53319" x="7158038" y="2732088"/>
          <p14:tracePt t="53337" x="7158038" y="2759075"/>
          <p14:tracePt t="53745" x="7172325" y="2759075"/>
          <p14:tracePt t="53792" x="7172325" y="2732088"/>
          <p14:tracePt t="53795" x="7185025" y="2717800"/>
          <p14:tracePt t="53800" x="7185025" y="2705100"/>
          <p14:tracePt t="53808" x="7185025" y="2690813"/>
          <p14:tracePt t="54136" x="7185025" y="2676525"/>
          <p14:tracePt t="54152" x="7199313" y="2676525"/>
          <p14:tracePt t="54162" x="7226300" y="2676525"/>
          <p14:tracePt t="54190" x="7378700" y="2717800"/>
          <p14:tracePt t="54194" x="7461250" y="2732088"/>
          <p14:tracePt t="54215" x="7531100" y="2759075"/>
          <p14:tracePt t="54216" x="7640638" y="2787650"/>
          <p14:tracePt t="54224" x="7708900" y="2787650"/>
          <p14:tracePt t="54232" x="7751763" y="2801938"/>
          <p14:tracePt t="54248" x="7847013" y="2814638"/>
          <p14:tracePt t="54256" x="7888288" y="2814638"/>
          <p14:tracePt t="54264" x="7929563" y="2814638"/>
          <p14:tracePt t="54281" x="8026400" y="2814638"/>
          <p14:tracePt t="54288" x="8054975" y="2814638"/>
          <p14:tracePt t="54296" x="8096250" y="2814638"/>
          <p14:tracePt t="54312" x="8150225" y="2814638"/>
          <p14:tracePt t="54314" x="8193088" y="2814638"/>
          <p14:tracePt t="54320" x="8247063" y="2814638"/>
          <p14:tracePt t="54327" x="8275638" y="2814638"/>
          <p14:tracePt t="54344" x="8358188" y="2814638"/>
          <p14:tracePt t="54352" x="8370888" y="2814638"/>
          <p14:tracePt t="54360" x="8399463" y="2814638"/>
          <p14:tracePt t="54376" x="8440738" y="2814638"/>
          <p14:tracePt t="54384" x="8467725" y="2814638"/>
          <p14:tracePt t="54391" x="8496300" y="2814638"/>
          <p14:tracePt t="54408" x="8523288" y="2814638"/>
          <p14:tracePt t="54422" x="8605838" y="2814638"/>
          <p14:tracePt t="54426" x="8647113" y="2828925"/>
          <p14:tracePt t="54432" x="8702675" y="2828925"/>
          <p14:tracePt t="54439" x="8770938" y="2828925"/>
          <p14:tracePt t="54448" x="8882063" y="2828925"/>
          <p14:tracePt t="54455" x="8964613" y="2828925"/>
          <p14:tracePt t="54472" x="9102725" y="2828925"/>
          <p14:tracePt t="54502" x="9267825" y="2828925"/>
          <p14:tracePt t="54504" x="9309100" y="2828925"/>
          <p14:tracePt t="54512" x="9323388" y="2828925"/>
          <p14:tracePt t="54520" x="9337675" y="2828925"/>
          <p14:tracePt t="54528" x="9350375" y="2828925"/>
          <p14:tracePt t="54535" x="9364663" y="2828925"/>
          <p14:tracePt t="54551" x="9378950" y="2828925"/>
          <p14:tracePt t="54581" x="9420225" y="2828925"/>
          <p14:tracePt t="54584" x="9447213" y="2828925"/>
          <p14:tracePt t="54621" x="9461500" y="2828925"/>
          <p14:tracePt t="54669" x="9475788" y="2828925"/>
          <p14:tracePt t="54680" x="9488488" y="2828925"/>
          <p14:tracePt t="54700" x="9517063" y="2828925"/>
          <p14:tracePt t="54712" x="9544050" y="2828925"/>
          <p14:tracePt t="54741" x="9558338" y="2828925"/>
          <p14:tracePt t="54744" x="9585325" y="2828925"/>
          <p14:tracePt t="54751" x="9599613" y="2828925"/>
          <p14:tracePt t="54768" x="9612313" y="2828925"/>
          <p14:tracePt t="54805" x="9626600" y="2828925"/>
          <p14:tracePt t="54821" x="9653588" y="2828925"/>
          <p14:tracePt t="54824" x="9682163" y="2814638"/>
          <p14:tracePt t="54840" x="9709150" y="2814638"/>
          <p14:tracePt t="54848" x="9723438" y="2814638"/>
          <p14:tracePt t="54855" x="9737725" y="2814638"/>
          <p14:tracePt t="54872" x="9764713" y="2814638"/>
          <p14:tracePt t="54888" x="9791700" y="2814638"/>
          <p14:tracePt t="54896" x="9805988" y="2801938"/>
          <p14:tracePt t="54918" x="9832975" y="2801938"/>
          <p14:tracePt t="54933" x="9847263" y="2801938"/>
          <p14:tracePt t="54937" x="9861550" y="2801938"/>
          <p14:tracePt t="54965" x="9874250" y="2801938"/>
          <p14:tracePt t="54976" x="9888538" y="2801938"/>
          <p14:tracePt t="54997" x="9902825" y="2801938"/>
          <p14:tracePt t="55011" x="9917113" y="2801938"/>
          <p14:tracePt t="55217" x="9929813" y="2801938"/>
          <p14:tracePt t="55253" x="9944100" y="2787650"/>
          <p14:tracePt t="55256" x="9958388" y="2773363"/>
          <p14:tracePt t="55275" x="9971088" y="2773363"/>
          <p14:tracePt t="55280" x="9985375" y="2759075"/>
          <p14:tracePt t="55297" x="9985375" y="2746375"/>
          <p14:tracePt t="55317" x="10012363" y="2732088"/>
          <p14:tracePt t="55349" x="10026650" y="2717800"/>
          <p14:tracePt t="57417" x="10026650" y="2705100"/>
          <p14:tracePt t="57426" x="10026650" y="2690813"/>
          <p14:tracePt t="57432" x="10026650" y="2676525"/>
          <p14:tracePt t="57471" x="10026650" y="2552700"/>
          <p14:tracePt t="57473" x="10026650" y="2511425"/>
          <p14:tracePt t="57494" x="10026650" y="2428875"/>
          <p14:tracePt t="57496" x="10026650" y="2400300"/>
          <p14:tracePt t="57504" x="10026650" y="2373313"/>
          <p14:tracePt t="57524" x="10026650" y="2317750"/>
          <p14:tracePt t="57543" x="10026650" y="2249488"/>
          <p14:tracePt t="57552" x="10026650" y="2235200"/>
          <p14:tracePt t="57572" x="10026650" y="2179638"/>
          <p14:tracePt t="57588" x="10012363" y="2125663"/>
          <p14:tracePt t="57606" x="10012363" y="2097088"/>
          <p14:tracePt t="57608" x="10012363" y="2084388"/>
          <p14:tracePt t="57616" x="10012363" y="2055813"/>
          <p14:tracePt t="57626" x="10012363" y="2041525"/>
          <p14:tracePt t="57632" x="10012363" y="2028825"/>
          <p14:tracePt t="57653" x="10012363" y="1987550"/>
          <p14:tracePt t="57670" x="10012363" y="1958975"/>
          <p14:tracePt t="57688" x="9999663" y="1917700"/>
          <p14:tracePt t="57696" x="9985375" y="1905000"/>
          <p14:tracePt t="57712" x="9985375" y="1876425"/>
          <p14:tracePt t="57728" x="9985375" y="1862138"/>
          <p14:tracePt t="57749" x="9985375" y="1835150"/>
          <p14:tracePt t="57766" x="9985375" y="1808163"/>
          <p14:tracePt t="57776" x="9985375" y="1779588"/>
          <p14:tracePt t="57809" x="9985375" y="1752600"/>
          <p14:tracePt t="57813" x="9985375" y="1725613"/>
          <p14:tracePt t="57823" x="9985375" y="1711325"/>
          <p14:tracePt t="57952" x="9985375" y="1697038"/>
          <p14:tracePt t="57968" x="9985375" y="1682750"/>
          <p14:tracePt t="58002" x="9985375" y="1670050"/>
          <p14:tracePt t="58865" x="9985375" y="1682750"/>
          <p14:tracePt t="58872" x="9985375" y="1697038"/>
          <p14:tracePt t="58881" x="9985375" y="1725613"/>
          <p14:tracePt t="58888" x="9985375" y="1738313"/>
          <p14:tracePt t="58896" x="9985375" y="1766888"/>
          <p14:tracePt t="58915" x="9958388" y="1820863"/>
          <p14:tracePt t="58919" x="9958388" y="1849438"/>
          <p14:tracePt t="58927" x="9958388" y="1862138"/>
          <p14:tracePt t="58946" x="9944100" y="1890713"/>
          <p14:tracePt t="58963" x="9929813" y="1917700"/>
          <p14:tracePt t="58968" x="9929813" y="1946275"/>
          <p14:tracePt t="58975" x="9929813" y="1958975"/>
          <p14:tracePt t="58994" x="9902825" y="2028825"/>
          <p14:tracePt t="59000" x="9888538" y="2070100"/>
          <p14:tracePt t="59007" x="9888538" y="2084388"/>
          <p14:tracePt t="59039" x="9874250" y="2138363"/>
          <p14:tracePt t="59042" x="9861550" y="2208213"/>
          <p14:tracePt t="59050" x="9861550" y="2235200"/>
          <p14:tracePt t="59056" x="9832975" y="2263775"/>
          <p14:tracePt t="59072" x="9832975" y="2290763"/>
          <p14:tracePt t="59088" x="9791700" y="2346325"/>
          <p14:tracePt t="59097" x="9791700" y="2373313"/>
          <p14:tracePt t="59104" x="9764713" y="2400300"/>
          <p14:tracePt t="59118" x="9750425" y="2443163"/>
          <p14:tracePt t="59121" x="9750425" y="2470150"/>
          <p14:tracePt t="59138" x="9709150" y="2552700"/>
          <p14:tracePt t="59144" x="9696450" y="2593975"/>
          <p14:tracePt t="59152" x="9653588" y="2663825"/>
          <p14:tracePt t="59171" x="9599613" y="2717800"/>
          <p14:tracePt t="59192" x="9502775" y="2855913"/>
          <p14:tracePt t="59200" x="9475788" y="2897188"/>
          <p14:tracePt t="59217" x="9391650" y="2967038"/>
          <p14:tracePt t="59224" x="9364663" y="2994025"/>
          <p14:tracePt t="59232" x="9364663" y="3022600"/>
          <p14:tracePt t="59249" x="9296400" y="3049588"/>
          <p14:tracePt t="59256" x="9282113" y="3063875"/>
          <p14:tracePt t="59264" x="9267825" y="3076575"/>
          <p14:tracePt t="59294" x="9212263" y="3105150"/>
          <p14:tracePt t="59298" x="9170988" y="3132138"/>
          <p14:tracePt t="59303" x="9117013" y="3173413"/>
          <p14:tracePt t="59312" x="9047163" y="3201988"/>
          <p14:tracePt t="59322" x="9005888" y="3214688"/>
          <p14:tracePt t="59328" x="8937625" y="3255963"/>
          <p14:tracePt t="59345" x="8840788" y="3284538"/>
          <p14:tracePt t="59363" x="8729663" y="3311525"/>
          <p14:tracePt t="59369" x="8675688" y="3340100"/>
          <p14:tracePt t="59376" x="8634413" y="3340100"/>
          <p14:tracePt t="59392" x="8578850" y="3352800"/>
          <p14:tracePt t="59406" x="8523288" y="3381375"/>
          <p14:tracePt t="59410" x="8426450" y="3408363"/>
          <p14:tracePt t="59417" x="8370888" y="3408363"/>
          <p14:tracePt t="59424" x="8302625" y="3435350"/>
          <p14:tracePt t="59440" x="8247063" y="3463925"/>
          <p14:tracePt t="59457" x="8123238" y="3490913"/>
          <p14:tracePt t="59464" x="8096250" y="3505200"/>
          <p14:tracePt t="59472" x="8067675" y="3517900"/>
          <p14:tracePt t="59488" x="8054975" y="3517900"/>
          <p14:tracePt t="59489" x="8026400" y="3517900"/>
          <p14:tracePt t="59506" x="7999413" y="3532188"/>
          <p14:tracePt t="59520" x="7985125" y="3532188"/>
          <p14:tracePt t="59566" x="7943850" y="3560763"/>
          <p14:tracePt t="59568" x="7929563" y="3560763"/>
          <p14:tracePt t="59576" x="7888288" y="3560763"/>
          <p14:tracePt t="59614" x="7875588" y="3560763"/>
          <p14:tracePt t="59618" x="7847013" y="3560763"/>
          <p14:tracePt t="59624" x="7847013" y="3573463"/>
          <p14:tracePt t="59632" x="7834313" y="3573463"/>
          <p14:tracePt t="59648" x="7820025" y="3573463"/>
          <p14:tracePt t="59656" x="7805738" y="3587750"/>
          <p14:tracePt t="59680" x="7793038" y="3587750"/>
          <p14:tracePt t="59696" x="7778750" y="3587750"/>
          <p14:tracePt t="59712" x="7764463" y="3587750"/>
          <p14:tracePt t="59741" x="7751763" y="3602038"/>
          <p14:tracePt t="59768" x="7723188" y="3602038"/>
          <p14:tracePt t="59816" x="7723188" y="3614738"/>
          <p14:tracePt t="59856" x="7708900" y="3614738"/>
          <p14:tracePt t="59872" x="7696200" y="3614738"/>
          <p14:tracePt t="59880" x="7681913" y="3614738"/>
          <p14:tracePt t="59900" x="7667625" y="3614738"/>
          <p14:tracePt t="59919" x="7654925" y="3614738"/>
          <p14:tracePt t="59920" x="7640638" y="3614738"/>
          <p14:tracePt t="59948" x="7613650" y="3629025"/>
          <p14:tracePt t="60288" x="7599363" y="3629025"/>
          <p14:tracePt t="60305" x="7572375" y="3629025"/>
          <p14:tracePt t="60323" x="7558088" y="3614738"/>
          <p14:tracePt t="60328" x="7543800" y="3587750"/>
          <p14:tracePt t="60338" x="7531100" y="3573463"/>
          <p14:tracePt t="60344" x="7516813" y="3546475"/>
          <p14:tracePt t="60364" x="7502525" y="3490913"/>
          <p14:tracePt t="60393" x="7475538" y="3449638"/>
          <p14:tracePt t="60396" x="7446963" y="3408363"/>
          <p14:tracePt t="60401" x="7419975" y="3394075"/>
          <p14:tracePt t="60408" x="7419975" y="3381375"/>
          <p14:tracePt t="60417" x="7405688" y="3367088"/>
          <p14:tracePt t="60434" x="7405688" y="3352800"/>
          <p14:tracePt t="60436" x="7392988" y="3325813"/>
          <p14:tracePt t="60477" x="7364413" y="3311525"/>
          <p14:tracePt t="60480" x="7364413" y="3297238"/>
          <p14:tracePt t="60488" x="7351713" y="3297238"/>
          <p14:tracePt t="60507" x="7337425" y="3284538"/>
          <p14:tracePt t="60525" x="7310438" y="3270250"/>
          <p14:tracePt t="60531" x="7296150" y="3270250"/>
          <p14:tracePt t="60536" x="7296150" y="3255963"/>
          <p14:tracePt t="60546" x="7267575" y="3255963"/>
          <p14:tracePt t="60586" x="7254875" y="3255963"/>
          <p14:tracePt t="60636" x="7254875" y="3243263"/>
          <p14:tracePt t="60664" x="7240588" y="3228975"/>
          <p14:tracePt t="60672" x="7226300" y="3228975"/>
          <p14:tracePt t="60698" x="7226300" y="3214688"/>
          <p14:tracePt t="60716" x="7226300" y="3187700"/>
          <p14:tracePt t="60732" x="7213600" y="3173413"/>
          <p14:tracePt t="60736" x="7199313" y="3160713"/>
          <p14:tracePt t="60743" x="7185025" y="3132138"/>
          <p14:tracePt t="60752" x="7172325" y="3117850"/>
          <p14:tracePt t="60760" x="7158038" y="3090863"/>
          <p14:tracePt t="60776" x="7102475" y="3063875"/>
          <p14:tracePt t="60794" x="7075488" y="3022600"/>
          <p14:tracePt t="60808" x="7061200" y="3008313"/>
          <p14:tracePt t="60912" x="7061200" y="2994025"/>
          <p14:tracePt t="60936" x="7061200" y="2981325"/>
          <p14:tracePt t="60976" x="7061200" y="2967038"/>
          <p14:tracePt t="61392" x="7061200" y="2952750"/>
          <p14:tracePt t="61401" x="7061200" y="2938463"/>
          <p14:tracePt t="61409" x="7061200" y="2911475"/>
          <p14:tracePt t="61442" x="7061200" y="2897188"/>
          <p14:tracePt t="61468" x="7061200" y="2884488"/>
          <p14:tracePt t="61472" x="7061200" y="2870200"/>
          <p14:tracePt t="61672" x="7046913" y="2870200"/>
          <p14:tracePt t="61689" x="7034213" y="2870200"/>
          <p14:tracePt t="61697" x="7019925" y="2870200"/>
          <p14:tracePt t="61704" x="7005638" y="2870200"/>
          <p14:tracePt t="61725" x="6992938" y="2870200"/>
          <p14:tracePt t="61735" x="6964363" y="2870200"/>
          <p14:tracePt t="61760" x="6951663" y="2870200"/>
          <p14:tracePt t="61776" x="6937375" y="2870200"/>
          <p14:tracePt t="61802" x="6923088" y="2870200"/>
          <p14:tracePt t="61850" x="6910388" y="2870200"/>
          <p14:tracePt t="62024" x="6910388" y="2884488"/>
          <p14:tracePt t="62048" x="6937375" y="2884488"/>
          <p14:tracePt t="62056" x="6951663" y="2884488"/>
          <p14:tracePt t="62072" x="7005638" y="2884488"/>
          <p14:tracePt t="62091" x="7089775" y="2884488"/>
          <p14:tracePt t="62095" x="7131050" y="2884488"/>
          <p14:tracePt t="62103" x="7143750" y="2884488"/>
          <p14:tracePt t="62123" x="7185025" y="2884488"/>
          <p14:tracePt t="62128" x="7213600" y="2884488"/>
          <p14:tracePt t="62135" x="7240588" y="2884488"/>
          <p14:tracePt t="62154" x="7281863" y="2884488"/>
          <p14:tracePt t="62159" x="7296150" y="2884488"/>
          <p14:tracePt t="62168" x="7323138" y="2884488"/>
          <p14:tracePt t="62190" x="7351713" y="2884488"/>
          <p14:tracePt t="62200" x="7364413" y="2884488"/>
          <p14:tracePt t="62360" x="7351713" y="2884488"/>
          <p14:tracePt t="62368" x="7337425" y="2884488"/>
          <p14:tracePt t="62376" x="7323138" y="2884488"/>
          <p14:tracePt t="62394" x="7310438" y="2884488"/>
          <p14:tracePt t="62411" x="7254875" y="2884488"/>
          <p14:tracePt t="62416" x="7240588" y="2884488"/>
          <p14:tracePt t="62423" x="7226300" y="2884488"/>
          <p14:tracePt t="62457" x="7185025" y="2884488"/>
          <p14:tracePt t="62464" x="7172325" y="2884488"/>
          <p14:tracePt t="62489" x="7143750" y="2884488"/>
          <p14:tracePt t="62522" x="7131050" y="2884488"/>
          <p14:tracePt t="62792" x="7143750" y="2884488"/>
          <p14:tracePt t="62800" x="7158038" y="2884488"/>
          <p14:tracePt t="62816" x="7172325" y="2884488"/>
          <p14:tracePt t="62824" x="7185025" y="2884488"/>
          <p14:tracePt t="63008" x="7158038" y="2897188"/>
          <p14:tracePt t="63016" x="7131050" y="2911475"/>
          <p14:tracePt t="63024" x="7116763" y="2911475"/>
          <p14:tracePt t="63046" x="7075488" y="2911475"/>
          <p14:tracePt t="63061" x="7046913" y="2911475"/>
          <p14:tracePt t="63063" x="7019925" y="2911475"/>
          <p14:tracePt t="63078" x="6992938" y="2911475"/>
          <p14:tracePt t="63080" x="6951663" y="2911475"/>
          <p14:tracePt t="63087" x="6937375" y="2911475"/>
          <p14:tracePt t="63096" x="6923088" y="2911475"/>
          <p14:tracePt t="63104" x="6910388" y="2911475"/>
          <p14:tracePt t="63126" x="6896100" y="2911475"/>
          <p14:tracePt t="63144" x="6881813" y="2911475"/>
          <p14:tracePt t="63386" x="6896100" y="2911475"/>
          <p14:tracePt t="63392" x="6910388" y="2911475"/>
          <p14:tracePt t="63403" x="6923088" y="2911475"/>
          <p14:tracePt t="63410" x="6937375" y="2911475"/>
          <p14:tracePt t="63444" x="6978650" y="2911475"/>
          <p14:tracePt t="63472" x="6992938" y="2911475"/>
          <p14:tracePt t="63493" x="7005638" y="2911475"/>
          <p14:tracePt t="63529" x="7019925" y="2911475"/>
          <p14:tracePt t="63664" x="7034213" y="2911475"/>
          <p14:tracePt t="63824" x="7019925" y="2911475"/>
          <p14:tracePt t="63858" x="7005638" y="2911475"/>
          <p14:tracePt t="64096" x="7019925" y="2911475"/>
          <p14:tracePt t="64107" x="7034213" y="2911475"/>
          <p14:tracePt t="64113" x="7046913" y="2911475"/>
          <p14:tracePt t="64139" x="7116763" y="2911475"/>
          <p14:tracePt t="64144" x="7143750" y="2911475"/>
          <p14:tracePt t="64165" x="7240588" y="2911475"/>
          <p14:tracePt t="64168" x="7281863" y="2911475"/>
          <p14:tracePt t="64175" x="7337425" y="2911475"/>
          <p14:tracePt t="64202" x="7446963" y="2911475"/>
          <p14:tracePt t="64207" x="7488238" y="2911475"/>
          <p14:tracePt t="64229" x="7558088" y="2911475"/>
          <p14:tracePt t="64247" x="7696200" y="2911475"/>
          <p14:tracePt t="64255" x="7737475" y="2911475"/>
          <p14:tracePt t="64275" x="7861300" y="2911475"/>
          <p14:tracePt t="64280" x="7958138" y="2911475"/>
          <p14:tracePt t="64287" x="8067675" y="2911475"/>
          <p14:tracePt t="64322" x="8247063" y="2938463"/>
          <p14:tracePt t="64326" x="8413750" y="2967038"/>
          <p14:tracePt t="64331" x="8496300" y="2981325"/>
          <p14:tracePt t="64335" x="8550275" y="3008313"/>
          <p14:tracePt t="64356" x="8620125" y="3008313"/>
          <p14:tracePt t="64373" x="8688388" y="3008313"/>
          <p14:tracePt t="64376" x="8702675" y="3022600"/>
          <p14:tracePt t="64384" x="8716963" y="3022600"/>
          <p14:tracePt t="64405" x="8758238" y="3035300"/>
          <p14:tracePt t="64408" x="8770938" y="3035300"/>
          <p14:tracePt t="64416" x="8812213" y="3035300"/>
          <p14:tracePt t="64437" x="8867775" y="3049588"/>
          <p14:tracePt t="64440" x="8896350" y="3049588"/>
          <p14:tracePt t="64448" x="8923338" y="3049588"/>
          <p14:tracePt t="64469" x="8978900" y="3049588"/>
          <p14:tracePt t="64472" x="9005888" y="3049588"/>
          <p14:tracePt t="64479" x="9020175" y="3049588"/>
          <p14:tracePt t="64501" x="9075738" y="3049588"/>
          <p14:tracePt t="64504" x="9102725" y="3049588"/>
          <p14:tracePt t="64511" x="9117013" y="3049588"/>
          <p14:tracePt t="64531" x="9144000" y="3049588"/>
          <p14:tracePt t="64536" x="9170988" y="3049588"/>
          <p14:tracePt t="64543" x="9212263" y="3063875"/>
          <p14:tracePt t="64563" x="9282113" y="3076575"/>
          <p14:tracePt t="64568" x="9323388" y="3090863"/>
          <p14:tracePt t="64575" x="9405938" y="3105150"/>
          <p14:tracePt t="64595" x="9558338" y="3187700"/>
          <p14:tracePt t="64600" x="9612313" y="3214688"/>
          <p14:tracePt t="64608" x="9640888" y="3214688"/>
          <p14:tracePt t="64625" x="9667875" y="3228975"/>
          <p14:tracePt t="64632" x="9682163" y="3228975"/>
          <p14:tracePt t="64675" x="9696450" y="3243263"/>
          <p14:tracePt t="64792" x="9709150" y="3243263"/>
          <p14:tracePt t="64799" x="9723438" y="3243263"/>
          <p14:tracePt t="64808" x="9737725" y="3243263"/>
          <p14:tracePt t="64816" x="9750425" y="3243263"/>
          <p14:tracePt t="64834" x="9791700" y="3255963"/>
          <p14:tracePt t="64851" x="9820275" y="3255963"/>
          <p14:tracePt t="64880" x="9832975" y="3255963"/>
          <p14:tracePt t="64904" x="9861550" y="3255963"/>
          <p14:tracePt t="64930" x="9917113" y="3255963"/>
          <p14:tracePt t="64936" x="9929813" y="3243263"/>
          <p14:tracePt t="64962" x="9958388" y="3228975"/>
          <p14:tracePt t="64979" x="9985375" y="3201988"/>
          <p14:tracePt t="64992" x="9985375" y="3187700"/>
          <p14:tracePt t="65010" x="9999663" y="3160713"/>
          <p14:tracePt t="65024" x="10012363" y="3146425"/>
          <p14:tracePt t="65074" x="10026650" y="3146425"/>
          <p14:tracePt t="65080" x="10026650" y="3132138"/>
          <p14:tracePt t="65137" x="10026650" y="3105150"/>
          <p14:tracePt t="65169" x="10040938" y="3105150"/>
          <p14:tracePt t="65184" x="10053638" y="3076575"/>
          <p14:tracePt t="65208" x="10053638" y="3049588"/>
          <p14:tracePt t="65216" x="10067925" y="3049588"/>
          <p14:tracePt t="65232" x="10082213" y="3035300"/>
          <p14:tracePt t="65248" x="10082213" y="3022600"/>
          <p14:tracePt t="65278" x="10082213" y="3008313"/>
          <p14:tracePt t="65379" x="10094913" y="3008313"/>
          <p14:tracePt t="65421" x="10094913" y="2994025"/>
          <p14:tracePt t="65480" x="10094913" y="2981325"/>
          <p14:tracePt t="65568" x="10094913" y="2967038"/>
          <p14:tracePt t="65617" x="10094913" y="2952750"/>
          <p14:tracePt t="65696" x="10094913" y="2938463"/>
          <p14:tracePt t="65746" x="10094913" y="2925763"/>
          <p14:tracePt t="65841" x="10094913" y="2911475"/>
          <p14:tracePt t="65928" x="10094913" y="2897188"/>
          <p14:tracePt t="65976" x="10082213" y="2897188"/>
          <p14:tracePt t="66012" x="10067925" y="2884488"/>
          <p14:tracePt t="66280" x="10040938" y="2870200"/>
          <p14:tracePt t="66316" x="10040938" y="2855913"/>
          <p14:tracePt t="66322" x="10026650" y="2855913"/>
          <p14:tracePt t="66366" x="9999663" y="2855913"/>
          <p14:tracePt t="66384" x="9999663" y="2870200"/>
          <p14:tracePt t="66391" x="9985375" y="2870200"/>
          <p14:tracePt t="66407" x="9971088" y="2870200"/>
          <p14:tracePt t="66426" x="9958388" y="2884488"/>
          <p14:tracePt t="66448" x="9944100" y="2897188"/>
          <p14:tracePt t="66535" x="9929813" y="2897188"/>
          <p14:tracePt t="68201" x="9902825" y="2911475"/>
          <p14:tracePt t="68210" x="9888538" y="2911475"/>
          <p14:tracePt t="68216" x="9861550" y="2911475"/>
          <p14:tracePt t="68224" x="9791700" y="2952750"/>
          <p14:tracePt t="68240" x="9737725" y="2967038"/>
          <p14:tracePt t="68243" x="9682163" y="2967038"/>
          <p14:tracePt t="68248" x="9640888" y="2981325"/>
          <p14:tracePt t="68265" x="9544050" y="2981325"/>
          <p14:tracePt t="68284" x="9461500" y="2981325"/>
          <p14:tracePt t="68289" x="9420225" y="2981325"/>
          <p14:tracePt t="68295" x="9378950" y="2981325"/>
          <p14:tracePt t="68304" x="9309100" y="3008313"/>
          <p14:tracePt t="68311" x="9267825" y="3008313"/>
          <p14:tracePt t="68321" x="9199563" y="3008313"/>
          <p14:tracePt t="68328" x="9158288" y="3022600"/>
          <p14:tracePt t="68346" x="9032875" y="3063875"/>
          <p14:tracePt t="68363" x="8896350" y="3090863"/>
          <p14:tracePt t="68368" x="8799513" y="3132138"/>
          <p14:tracePt t="68375" x="8634413" y="3146425"/>
          <p14:tracePt t="68385" x="8467725" y="3146425"/>
          <p14:tracePt t="68391" x="8343900" y="3146425"/>
          <p14:tracePt t="68410" x="7958138" y="3146425"/>
          <p14:tracePt t="68426" x="7613650" y="3146425"/>
          <p14:tracePt t="68432" x="7434263" y="3146425"/>
          <p14:tracePt t="68439" x="7281863" y="3146425"/>
          <p14:tracePt t="68447" x="7158038" y="3146425"/>
          <p14:tracePt t="68455" x="7061200" y="3146425"/>
          <p14:tracePt t="68464" x="6992938" y="3146425"/>
          <p14:tracePt t="68471" x="6951663" y="3146425"/>
          <p14:tracePt t="68488" x="6910388" y="3146425"/>
          <p14:tracePt t="68495" x="6896100" y="3146425"/>
          <p14:tracePt t="68520" x="6869113" y="3146425"/>
          <p14:tracePt t="68535" x="6854825" y="3160713"/>
          <p14:tracePt t="68552" x="6840538" y="3160713"/>
          <p14:tracePt t="68568" x="6826250" y="3187700"/>
          <p14:tracePt t="68584" x="6813550" y="3187700"/>
          <p14:tracePt t="68632" x="6799263" y="3187700"/>
          <p14:tracePt t="68660" x="6784975" y="3187700"/>
          <p14:tracePt t="68752" x="6772275" y="3201988"/>
          <p14:tracePt t="68778" x="6784975" y="3214688"/>
          <p14:tracePt t="68784" x="6813550" y="3228975"/>
          <p14:tracePt t="68794" x="6826250" y="3228975"/>
          <p14:tracePt t="68800" x="6840538" y="3228975"/>
          <p14:tracePt t="68821" x="6869113" y="3228975"/>
          <p14:tracePt t="68837" x="6896100" y="3228975"/>
          <p14:tracePt t="68853" x="6923088" y="3228975"/>
          <p14:tracePt t="68858" x="6951663" y="3228975"/>
          <p14:tracePt t="68863" x="6978650" y="3228975"/>
          <p14:tracePt t="68873" x="6992938" y="3228975"/>
          <p14:tracePt t="68880" x="7005638" y="3228975"/>
          <p14:tracePt t="68901" x="7019925" y="3228975"/>
          <p14:tracePt t="68931" x="7046913" y="3228975"/>
          <p14:tracePt t="68933" x="7075488" y="3228975"/>
          <p14:tracePt t="68944" x="7089775" y="3228975"/>
          <p14:tracePt t="68953" x="7102475" y="3228975"/>
          <p14:tracePt t="68960" x="7116763" y="3228975"/>
          <p14:tracePt t="68980" x="7131050" y="3228975"/>
          <p14:tracePt t="68995" x="7143750" y="3228975"/>
          <p14:tracePt t="69072" x="7172325" y="3228975"/>
          <p14:tracePt t="69106" x="7199313" y="3228975"/>
          <p14:tracePt t="69119" x="7213600" y="3228975"/>
          <p14:tracePt t="69129" x="7226300" y="3228975"/>
          <p14:tracePt t="69156" x="7240588" y="3228975"/>
          <p14:tracePt t="69174" x="7267575" y="3228975"/>
          <p14:tracePt t="69193" x="7281863" y="3228975"/>
          <p14:tracePt t="69200" x="7296150" y="3228975"/>
          <p14:tracePt t="69236" x="7310438" y="3228975"/>
          <p14:tracePt t="69253" x="7323138" y="3228975"/>
          <p14:tracePt t="69268" x="7337425" y="3228975"/>
          <p14:tracePt t="69300" x="7351713" y="3228975"/>
          <p14:tracePt t="69316" x="7364413" y="3228975"/>
          <p14:tracePt t="69424" x="7392988" y="3228975"/>
          <p14:tracePt t="69552" x="7405688" y="3228975"/>
          <p14:tracePt t="69577" x="7419975" y="3228975"/>
          <p14:tracePt t="69593" x="7434263" y="3228975"/>
          <p14:tracePt t="69600" x="7446963" y="3228975"/>
          <p14:tracePt t="69621" x="7461250" y="3228975"/>
          <p14:tracePt t="69664" x="7488238" y="3228975"/>
          <p14:tracePt t="69680" x="7502525" y="3228975"/>
          <p14:tracePt t="69713" x="7516813" y="3228975"/>
          <p14:tracePt t="69794" x="7543800" y="3228975"/>
          <p14:tracePt t="70017" x="7531100" y="3228975"/>
          <p14:tracePt t="70078" x="7502525" y="3228975"/>
          <p14:tracePt t="70128" x="7475538" y="3243263"/>
          <p14:tracePt t="70144" x="7461250" y="3243263"/>
          <p14:tracePt t="70169" x="7446963" y="3255963"/>
          <p14:tracePt t="70208" x="7434263" y="3255963"/>
          <p14:tracePt t="70255" x="7419975" y="3255963"/>
          <p14:tracePt t="70442" x="7434263" y="3255963"/>
          <p14:tracePt t="70450" x="7446963" y="3255963"/>
          <p14:tracePt t="70487" x="7475538" y="3255963"/>
          <p14:tracePt t="70496" x="7488238" y="3255963"/>
          <p14:tracePt t="70529" x="7502525" y="3255963"/>
          <p14:tracePt t="70532" x="7502525" y="3270250"/>
          <p14:tracePt t="70543" x="7531100" y="3270250"/>
          <p14:tracePt t="70761" x="7543800" y="3270250"/>
          <p14:tracePt t="70992" x="7558088" y="3284538"/>
          <p14:tracePt t="71000" x="7572375" y="3284538"/>
          <p14:tracePt t="71008" x="7585075" y="3297238"/>
          <p14:tracePt t="71016" x="7599363" y="3297238"/>
          <p14:tracePt t="71024" x="7613650" y="3297238"/>
          <p14:tracePt t="71046" x="7696200" y="3297238"/>
          <p14:tracePt t="71048" x="7723188" y="3311525"/>
          <p14:tracePt t="71075" x="7820025" y="3325813"/>
          <p14:tracePt t="71079" x="7861300" y="3340100"/>
          <p14:tracePt t="71087" x="7916863" y="3340100"/>
          <p14:tracePt t="71105" x="7999413" y="3352800"/>
          <p14:tracePt t="71112" x="8013700" y="3367088"/>
          <p14:tracePt t="71119" x="8026400" y="3367088"/>
          <p14:tracePt t="71136" x="8108950" y="3381375"/>
          <p14:tracePt t="71143" x="8137525" y="3381375"/>
          <p14:tracePt t="71151" x="8178800" y="3381375"/>
          <p14:tracePt t="71167" x="8205788" y="3381375"/>
          <p14:tracePt t="71169" x="8234363" y="3381375"/>
          <p14:tracePt t="71176" x="8261350" y="3394075"/>
          <p14:tracePt t="71184" x="8275638" y="3408363"/>
          <p14:tracePt t="71203" x="8316913" y="3408363"/>
          <p14:tracePt t="71208" x="8343900" y="3408363"/>
          <p14:tracePt t="71216" x="8370888" y="3408363"/>
          <p14:tracePt t="71234" x="8413750" y="3408363"/>
          <p14:tracePt t="71240" x="8426450" y="3408363"/>
          <p14:tracePt t="71248" x="8455025" y="3408363"/>
          <p14:tracePt t="71264" x="8523288" y="3408363"/>
          <p14:tracePt t="71272" x="8550275" y="3408363"/>
          <p14:tracePt t="71280" x="8578850" y="3408363"/>
          <p14:tracePt t="71297" x="8620125" y="3435350"/>
          <p14:tracePt t="71304" x="8647113" y="3435350"/>
          <p14:tracePt t="71312" x="8661400" y="3435350"/>
          <p14:tracePt t="71327" x="8675688" y="3435350"/>
          <p14:tracePt t="71344" x="8702675" y="3449638"/>
          <p14:tracePt t="71352" x="8716963" y="3463925"/>
          <p14:tracePt t="71360" x="8729663" y="3463925"/>
          <p14:tracePt t="71407" x="8770938" y="3463925"/>
          <p14:tracePt t="71408" x="8785225" y="3463925"/>
          <p14:tracePt t="71416" x="8799513" y="3463925"/>
          <p14:tracePt t="71432" x="8840788" y="3463925"/>
          <p14:tracePt t="71455" x="8882063" y="3463925"/>
          <p14:tracePt t="71456" x="8937625" y="3463925"/>
          <p14:tracePt t="71473" x="8978900" y="3463925"/>
          <p14:tracePt t="71480" x="8991600" y="3476625"/>
          <p14:tracePt t="71488" x="9020175" y="3490913"/>
          <p14:tracePt t="71504" x="9061450" y="3490913"/>
          <p14:tracePt t="71512" x="9075738" y="3490913"/>
          <p14:tracePt t="71520" x="9088438" y="3490913"/>
          <p14:tracePt t="71536" x="9129713" y="3490913"/>
          <p14:tracePt t="71544" x="9158288" y="3490913"/>
          <p14:tracePt t="71552" x="9170988" y="3490913"/>
          <p14:tracePt t="71566" x="9185275" y="3490913"/>
          <p14:tracePt t="71584" x="9240838" y="3490913"/>
          <p14:tracePt t="71592" x="9267825" y="3490913"/>
          <p14:tracePt t="71600" x="9296400" y="3490913"/>
          <p14:tracePt t="71608" x="9350375" y="3490913"/>
          <p14:tracePt t="71629" x="9405938" y="3490913"/>
          <p14:tracePt t="71633" x="9502775" y="3490913"/>
          <p14:tracePt t="71650" x="9558338" y="3490913"/>
          <p14:tracePt t="71656" x="9571038" y="3490913"/>
          <p14:tracePt t="71664" x="9599613" y="3490913"/>
          <p14:tracePt t="71681" x="9612313" y="3490913"/>
          <p14:tracePt t="71708" x="9640888" y="3490913"/>
          <p14:tracePt t="71724" x="9653588" y="3490913"/>
          <p14:tracePt t="71728" x="9709150" y="3476625"/>
          <p14:tracePt t="71735" x="9750425" y="3463925"/>
          <p14:tracePt t="71744" x="9779000" y="3463925"/>
          <p14:tracePt t="71751" x="9820275" y="3449638"/>
          <p14:tracePt t="71774" x="9929813" y="3422650"/>
          <p14:tracePt t="71790" x="9999663" y="3422650"/>
          <p14:tracePt t="71792" x="10040938" y="3422650"/>
          <p14:tracePt t="71799" x="10053638" y="3408363"/>
          <p14:tracePt t="71820" x="10123488" y="3381375"/>
          <p14:tracePt t="71824" x="10137775" y="3381375"/>
          <p14:tracePt t="71831" x="10150475" y="3381375"/>
          <p14:tracePt t="71854" x="10179050" y="3367088"/>
          <p14:tracePt t="72040" x="10191750" y="3367088"/>
          <p14:tracePt t="72050" x="10191750" y="3352800"/>
          <p14:tracePt t="72073" x="10220325" y="3352800"/>
          <p14:tracePt t="72377" x="10220325" y="3340100"/>
          <p14:tracePt t="72443" x="10179050" y="3311525"/>
          <p14:tracePt t="72448" x="10150475" y="3311525"/>
          <p14:tracePt t="72464" x="10137775" y="3311525"/>
          <p14:tracePt t="72472" x="10123488" y="3311525"/>
          <p14:tracePt t="72490" x="10082213" y="3297238"/>
          <p14:tracePt t="72507" x="10053638" y="3284538"/>
          <p14:tracePt t="72553" x="10026650" y="3284538"/>
          <p14:tracePt t="72744" x="10012363" y="3270250"/>
          <p14:tracePt t="72752" x="9999663" y="3270250"/>
          <p14:tracePt t="72760" x="9985375" y="3270250"/>
          <p14:tracePt t="72769" x="9944100" y="3270250"/>
          <p14:tracePt t="72792" x="9667875" y="3340100"/>
          <p14:tracePt t="72800" x="9517063" y="3367088"/>
          <p14:tracePt t="72822" x="9364663" y="3408363"/>
          <p14:tracePt t="72825" x="9020175" y="3463925"/>
          <p14:tracePt t="72843" x="8675688" y="3517900"/>
          <p14:tracePt t="72848" x="8509000" y="3546475"/>
          <p14:tracePt t="72855" x="8343900" y="3602038"/>
          <p14:tracePt t="72885" x="7902575" y="3670300"/>
          <p14:tracePt t="72889" x="7764463" y="3684588"/>
          <p14:tracePt t="72896" x="7640638" y="3711575"/>
          <p14:tracePt t="72916" x="7516813" y="3740150"/>
          <p14:tracePt t="72919" x="7296150" y="3781425"/>
          <p14:tracePt t="72936" x="7089775" y="3835400"/>
          <p14:tracePt t="72944" x="6964363" y="3876675"/>
          <p14:tracePt t="72952" x="6896100" y="3890963"/>
          <p14:tracePt t="72966" x="6813550" y="3919538"/>
          <p14:tracePt t="72968" x="6757988" y="3919538"/>
          <p14:tracePt t="72975" x="6689725" y="3932238"/>
          <p14:tracePt t="72983" x="6661150" y="3960813"/>
          <p14:tracePt t="73013" x="6619875" y="3973513"/>
          <p14:tracePt t="73016" x="6564313" y="3987800"/>
          <p14:tracePt t="73032" x="6537325" y="4002088"/>
          <p14:tracePt t="73040" x="6523038" y="4002088"/>
          <p14:tracePt t="73061" x="6496050" y="4014788"/>
          <p14:tracePt t="73063" x="6454775" y="4056063"/>
          <p14:tracePt t="73093" x="6372225" y="4125913"/>
          <p14:tracePt t="73096" x="6343650" y="4140200"/>
          <p14:tracePt t="73104" x="6302375" y="4181475"/>
          <p14:tracePt t="73112" x="6275388" y="4194175"/>
          <p14:tracePt t="73119" x="6234113" y="4222750"/>
          <p14:tracePt t="73141" x="6192838" y="4249738"/>
          <p14:tracePt t="73144" x="6069013" y="4332288"/>
          <p14:tracePt t="73163" x="5916613" y="4457700"/>
          <p14:tracePt t="73168" x="5819775" y="4511675"/>
          <p14:tracePt t="73176" x="5737225" y="4567238"/>
          <p14:tracePt t="73194" x="5654675" y="4622800"/>
          <p14:tracePt t="73197" x="5586413" y="4664075"/>
          <p14:tracePt t="73200" x="5516563" y="4705350"/>
          <p14:tracePt t="73207" x="5475288" y="4719638"/>
          <p14:tracePt t="73223" x="5407025" y="4760913"/>
          <p14:tracePt t="73226" x="5378450" y="4787900"/>
          <p14:tracePt t="73232" x="5351463" y="4816475"/>
          <p14:tracePt t="73239" x="5322888" y="4829175"/>
          <p14:tracePt t="73256" x="5281613" y="4829175"/>
          <p14:tracePt t="73257" x="5254625" y="4843463"/>
          <p14:tracePt t="73264" x="5213350" y="4857750"/>
          <p14:tracePt t="73272" x="5157788" y="4870450"/>
          <p14:tracePt t="73301" x="5060950" y="4870450"/>
          <p14:tracePt t="73304" x="4895850" y="4870450"/>
          <p14:tracePt t="73312" x="4799013" y="4870450"/>
          <p14:tracePt t="73319" x="4745038" y="4870450"/>
          <p14:tracePt t="73340" x="4578350" y="4870450"/>
          <p14:tracePt t="73344" x="4495800" y="4870450"/>
          <p14:tracePt t="73352" x="4427538" y="4870450"/>
          <p14:tracePt t="73368" x="4344988" y="4870450"/>
          <p14:tracePt t="73384" x="4192588" y="4884738"/>
          <p14:tracePt t="73392" x="4137025" y="4899025"/>
          <p14:tracePt t="73414" x="4083050" y="4911725"/>
          <p14:tracePt t="73430" x="3862388" y="4953000"/>
          <p14:tracePt t="73432" x="3792538" y="4967288"/>
          <p14:tracePt t="73440" x="3751263" y="4995863"/>
          <p14:tracePt t="73461" x="3654425" y="5022850"/>
          <p14:tracePt t="73464" x="3627438" y="5022850"/>
          <p14:tracePt t="73480" x="3571875" y="5037138"/>
          <p14:tracePt t="73488" x="3557588" y="5049838"/>
          <p14:tracePt t="73509" x="3489325" y="5091113"/>
          <p14:tracePt t="73512" x="3475038" y="5119688"/>
          <p14:tracePt t="73528" x="3433763" y="5132388"/>
          <p14:tracePt t="73536" x="3421063" y="5132388"/>
          <p14:tracePt t="73557" x="3365500" y="5175250"/>
          <p14:tracePt t="73559" x="3351213" y="5175250"/>
          <p14:tracePt t="73575" x="3309938" y="5202238"/>
          <p14:tracePt t="73577" x="3295650" y="5216525"/>
          <p14:tracePt t="73584" x="3282950" y="5216525"/>
          <p14:tracePt t="73604" x="3268663" y="5216525"/>
          <p14:tracePt t="73609" x="3268663" y="5229225"/>
          <p14:tracePt t="73657" x="3254375" y="5229225"/>
          <p14:tracePt t="73672" x="3227388" y="5229225"/>
          <p14:tracePt t="73702" x="3200400" y="5243513"/>
          <p14:tracePt t="73720" x="3186113" y="5243513"/>
          <p14:tracePt t="73792" x="3171825" y="5243513"/>
          <p14:tracePt t="73830" x="3171825" y="5229225"/>
          <p14:tracePt t="73832" x="3171825" y="5216525"/>
          <p14:tracePt t="73848" x="3171825" y="5202238"/>
          <p14:tracePt t="73855" x="3159125" y="5202238"/>
          <p14:tracePt t="73877" x="3159125" y="5187950"/>
          <p14:tracePt t="73894" x="3159125" y="5175250"/>
          <p14:tracePt t="73909" x="3159125" y="5160963"/>
          <p14:tracePt t="73911" x="3144838" y="5146675"/>
          <p14:tracePt t="73919" x="3144838" y="5132388"/>
          <p14:tracePt t="73928" x="3144838" y="5119688"/>
          <p14:tracePt t="73935" x="3144838" y="5105400"/>
          <p14:tracePt t="73957" x="3144838" y="5091113"/>
          <p14:tracePt t="73960" x="3144838" y="5078413"/>
          <p14:tracePt t="73978" x="3144838" y="5037138"/>
          <p14:tracePt t="73983" x="3144838" y="5008563"/>
          <p14:tracePt t="73991" x="3159125" y="4995863"/>
          <p14:tracePt t="74006" x="3159125" y="4981575"/>
          <p14:tracePt t="74008" x="3171825" y="4953000"/>
          <p14:tracePt t="74029" x="3213100" y="4926013"/>
          <p14:tracePt t="74032" x="3213100" y="4899025"/>
          <p14:tracePt t="74053" x="3227388" y="4870450"/>
          <p14:tracePt t="74058" x="3254375" y="4802188"/>
          <p14:tracePt t="74075" x="3254375" y="4773613"/>
          <p14:tracePt t="74080" x="3268663" y="4746625"/>
          <p14:tracePt t="74087" x="3268663" y="4732338"/>
          <p14:tracePt t="74104" x="3282950" y="4691063"/>
          <p14:tracePt t="74112" x="3282950" y="4678363"/>
          <p14:tracePt t="74120" x="3282950" y="4664075"/>
          <p14:tracePt t="74133" x="3282950" y="4649788"/>
          <p14:tracePt t="74137" x="3282950" y="4637088"/>
          <p14:tracePt t="74143" x="3282950" y="4622800"/>
          <p14:tracePt t="74152" x="3282950" y="4608513"/>
          <p14:tracePt t="74169" x="3282950" y="4581525"/>
          <p14:tracePt t="74184" x="3282950" y="4567238"/>
          <p14:tracePt t="74203" x="3282950" y="4525963"/>
          <p14:tracePt t="74207" x="3282950" y="4511675"/>
          <p14:tracePt t="74216" x="3268663" y="4498975"/>
          <p14:tracePt t="74233" x="3268663" y="4470400"/>
          <p14:tracePt t="74239" x="3254375" y="4457700"/>
          <p14:tracePt t="74263" x="3241675" y="4443413"/>
          <p14:tracePt t="74272" x="3241675" y="4429125"/>
          <p14:tracePt t="74280" x="3227388" y="4414838"/>
          <p14:tracePt t="74296" x="3213100" y="4414838"/>
          <p14:tracePt t="74311" x="3200400" y="4387850"/>
          <p14:tracePt t="74320" x="3200400" y="4373563"/>
          <p14:tracePt t="74341" x="3186113" y="4360863"/>
          <p14:tracePt t="74344" x="3171825" y="4346575"/>
          <p14:tracePt t="74373" x="3171825" y="4332288"/>
          <p14:tracePt t="74383" x="3144838" y="4332288"/>
          <p14:tracePt t="74544" x="3159125" y="4332288"/>
          <p14:tracePt t="74554" x="3171825" y="4332288"/>
          <p14:tracePt t="74560" x="3186113" y="4332288"/>
          <p14:tracePt t="74582" x="3227388" y="4360863"/>
          <p14:tracePt t="74612" x="3282950" y="4414838"/>
          <p14:tracePt t="74617" x="3295650" y="4414838"/>
          <p14:tracePt t="74624" x="3295650" y="4429125"/>
          <p14:tracePt t="74635" x="3309938" y="4443413"/>
          <p14:tracePt t="74661" x="3324225" y="4470400"/>
          <p14:tracePt t="74672" x="3324225" y="4484688"/>
          <p14:tracePt t="74693" x="3351213" y="4511675"/>
          <p14:tracePt t="74703" x="3351213" y="4540250"/>
          <p14:tracePt t="74725" x="3351213" y="4552950"/>
          <p14:tracePt t="74728" x="3351213" y="4567238"/>
          <p14:tracePt t="74735" x="3351213" y="4581525"/>
          <p14:tracePt t="74755" x="3351213" y="4622800"/>
          <p14:tracePt t="74759" x="3351213" y="4637088"/>
          <p14:tracePt t="74767" x="3336925" y="4649788"/>
          <p14:tracePt t="74775" x="3324225" y="4691063"/>
          <p14:tracePt t="74783" x="3309938" y="4705350"/>
          <p14:tracePt t="74803" x="3295650" y="4732338"/>
          <p14:tracePt t="74833" x="3282950" y="4760913"/>
          <p14:tracePt t="74836" x="3254375" y="4787900"/>
          <p14:tracePt t="74847" x="3254375" y="4802188"/>
          <p14:tracePt t="74856" x="3241675" y="4816475"/>
          <p14:tracePt t="74872" x="3241675" y="4829175"/>
          <p14:tracePt t="74874" x="3213100" y="4843463"/>
          <p14:tracePt t="74879" x="3213100" y="4857750"/>
          <p14:tracePt t="74897" x="3186113" y="4870450"/>
          <p14:tracePt t="74912" x="3186113" y="4884738"/>
          <p14:tracePt t="74931" x="3171825" y="4884738"/>
          <p14:tracePt t="74947" x="3144838" y="4911725"/>
          <p14:tracePt t="74954" x="3116263" y="4911725"/>
          <p14:tracePt t="74960" x="3103563" y="4926013"/>
          <p14:tracePt t="74978" x="3033713" y="4940300"/>
          <p14:tracePt t="74995" x="2951163" y="4953000"/>
          <p14:tracePt t="75000" x="2895600" y="4981575"/>
          <p14:tracePt t="75008" x="2868613" y="4981575"/>
          <p14:tracePt t="75027" x="2786063" y="5008563"/>
          <p14:tracePt t="75044" x="2716213" y="5008563"/>
          <p14:tracePt t="75050" x="2674938" y="5008563"/>
          <p14:tracePt t="75056" x="2633663" y="5008563"/>
          <p14:tracePt t="75064" x="2606675" y="5008563"/>
          <p14:tracePt t="75072" x="2592388" y="5008563"/>
          <p14:tracePt t="75106" x="2551113" y="5022850"/>
          <p14:tracePt t="75109" x="2524125" y="5022850"/>
          <p14:tracePt t="75321" x="2538413" y="5022850"/>
          <p14:tracePt t="75329" x="2551113" y="5022850"/>
          <p14:tracePt t="75345" x="2565400" y="5022850"/>
          <p14:tracePt t="75369" x="2606675" y="5022850"/>
          <p14:tracePt t="75376" x="2633663" y="5022850"/>
          <p14:tracePt t="75394" x="2662238" y="5022850"/>
          <p14:tracePt t="75400" x="2689225" y="5022850"/>
          <p14:tracePt t="75415" x="2703513" y="5022850"/>
          <p14:tracePt t="75423" x="2730500" y="5022850"/>
          <p14:tracePt t="75455" x="2759075" y="5022850"/>
          <p14:tracePt t="75459" x="2786063" y="5022850"/>
          <p14:tracePt t="75464" x="2800350" y="5022850"/>
          <p14:tracePt t="75472" x="2813050" y="5008563"/>
          <p14:tracePt t="75489" x="2841625" y="4995863"/>
          <p14:tracePt t="75506" x="2868613" y="4981575"/>
          <p14:tracePt t="75522" x="2895600" y="4953000"/>
          <p14:tracePt t="75528" x="2909888" y="4940300"/>
          <p14:tracePt t="75535" x="2924175" y="4911725"/>
          <p14:tracePt t="75559" x="2936875" y="4899025"/>
          <p14:tracePt t="75567" x="2936875" y="4870450"/>
          <p14:tracePt t="75584" x="2936875" y="4857750"/>
          <p14:tracePt t="75592" x="2951163" y="4829175"/>
          <p14:tracePt t="75599" x="2965450" y="4829175"/>
          <p14:tracePt t="75617" x="2965450" y="4802188"/>
          <p14:tracePt t="75623" x="2965450" y="4787900"/>
          <p14:tracePt t="75632" x="2965450" y="4773613"/>
          <p14:tracePt t="75649" x="2965450" y="4760913"/>
          <p14:tracePt t="75656" x="2965450" y="4746625"/>
          <p14:tracePt t="75664" x="2965450" y="4732338"/>
          <p14:tracePt t="75680" x="2965450" y="4705350"/>
          <p14:tracePt t="75697" x="2965450" y="4678363"/>
          <p14:tracePt t="75705" x="2965450" y="4649788"/>
          <p14:tracePt t="75726" x="2951163" y="4649788"/>
          <p14:tracePt t="75730" x="2936875" y="4622800"/>
          <p14:tracePt t="75735" x="2936875" y="4608513"/>
          <p14:tracePt t="75757" x="2924175" y="4594225"/>
          <p14:tracePt t="75944" x="2936875" y="4594225"/>
          <p14:tracePt t="75952" x="2951163" y="4594225"/>
          <p14:tracePt t="75971" x="2979738" y="4622800"/>
          <p14:tracePt t="75997" x="3006725" y="4637088"/>
          <p14:tracePt t="76015" x="3021013" y="4649788"/>
          <p14:tracePt t="76016" x="3048000" y="4664075"/>
          <p14:tracePt t="76032" x="3074988" y="4678363"/>
          <p14:tracePt t="76039" x="3074988" y="4691063"/>
          <p14:tracePt t="76061" x="3103563" y="4705350"/>
          <p14:tracePt t="76091" x="3171825" y="4732338"/>
          <p14:tracePt t="76095" x="3213100" y="4746625"/>
          <p14:tracePt t="76096" x="3227388" y="4746625"/>
          <p14:tracePt t="76103" x="3227388" y="4760913"/>
          <p14:tracePt t="76141" x="3254375" y="4760913"/>
          <p14:tracePt t="76158" x="3282950" y="4760913"/>
          <p14:tracePt t="76174" x="3295650" y="4787900"/>
          <p14:tracePt t="76176" x="3309938" y="4787900"/>
          <p14:tracePt t="76184" x="3324225" y="4802188"/>
          <p14:tracePt t="76193" x="3324225" y="4816475"/>
          <p14:tracePt t="76217" x="3336925" y="4829175"/>
          <p14:tracePt t="76234" x="3351213" y="4843463"/>
          <p14:tracePt t="76240" x="3351213" y="4857750"/>
          <p14:tracePt t="76247" x="3351213" y="4870450"/>
          <p14:tracePt t="76267" x="3379788" y="4884738"/>
          <p14:tracePt t="76285" x="3379788" y="4940300"/>
          <p14:tracePt t="76288" x="3392488" y="4953000"/>
          <p14:tracePt t="76295" x="3406775" y="4967288"/>
          <p14:tracePt t="76316" x="3406775" y="5037138"/>
          <p14:tracePt t="76320" x="3406775" y="5049838"/>
          <p14:tracePt t="76327" x="3406775" y="5064125"/>
          <p14:tracePt t="76348" x="3433763" y="5119688"/>
          <p14:tracePt t="76365" x="3433763" y="5146675"/>
          <p14:tracePt t="76371" x="3433763" y="5160963"/>
          <p14:tracePt t="76375" x="3448050" y="5187950"/>
          <p14:tracePt t="76395" x="3462338" y="5202238"/>
          <p14:tracePt t="76427" x="3462338" y="5243513"/>
          <p14:tracePt t="76439" x="3475038" y="5257800"/>
          <p14:tracePt t="76493" x="3475038" y="5284788"/>
          <p14:tracePt t="76496" x="3489325" y="5299075"/>
          <p14:tracePt t="76524" x="3489325" y="5311775"/>
          <p14:tracePt t="76528" x="3489325" y="5326063"/>
          <p14:tracePt t="76535" x="3489325" y="5340350"/>
          <p14:tracePt t="76555" x="3503613" y="5367338"/>
          <p14:tracePt t="76587" x="3516313" y="5381625"/>
          <p14:tracePt t="76600" x="3516313" y="5408613"/>
          <p14:tracePt t="76616" x="3516313" y="5422900"/>
          <p14:tracePt t="76633" x="3530600" y="5449888"/>
          <p14:tracePt t="76640" x="3530600" y="5464175"/>
          <p14:tracePt t="76664" x="3530600" y="5478463"/>
          <p14:tracePt t="76694" x="3544888" y="5491163"/>
          <p14:tracePt t="76712" x="3544888" y="5505450"/>
          <p14:tracePt t="76727" x="3544888" y="5534025"/>
          <p14:tracePt t="76773" x="3544888" y="5546725"/>
          <p14:tracePt t="76790" x="3544888" y="5561013"/>
          <p14:tracePt t="76793" x="3544888" y="5575300"/>
          <p14:tracePt t="76811" x="3530600" y="5602288"/>
          <p14:tracePt t="76816" x="3530600" y="5616575"/>
          <p14:tracePt t="76824" x="3530600" y="5629275"/>
          <p14:tracePt t="76840" x="3516313" y="5629275"/>
          <p14:tracePt t="76842" x="3516313" y="5643563"/>
          <p14:tracePt t="76847" x="3503613" y="5643563"/>
          <p14:tracePt t="76855" x="3489325" y="5657850"/>
          <p14:tracePt t="76873" x="3489325" y="5670550"/>
          <p14:tracePt t="76879" x="3475038" y="5670550"/>
          <p14:tracePt t="76888" x="3462338" y="5684838"/>
          <p14:tracePt t="76917" x="3448050" y="5684838"/>
          <p14:tracePt t="76921" x="3433763" y="5684838"/>
          <p14:tracePt t="76928" x="3421063" y="5684838"/>
          <p14:tracePt t="76935" x="3406775" y="5699125"/>
          <p14:tracePt t="76951" x="3365500" y="5699125"/>
          <p14:tracePt t="76981" x="3309938" y="5713413"/>
          <p14:tracePt t="76984" x="3241675" y="5740400"/>
          <p14:tracePt t="76992" x="3200400" y="5740400"/>
          <p14:tracePt t="76999" x="3130550" y="5767388"/>
          <p14:tracePt t="77007" x="3089275" y="5781675"/>
          <p14:tracePt t="77015" x="3021013" y="5795963"/>
          <p14:tracePt t="77031" x="2951163" y="5822950"/>
          <p14:tracePt t="77048" x="2759075" y="5837238"/>
          <p14:tracePt t="77056" x="2716213" y="5837238"/>
          <p14:tracePt t="77077" x="2674938" y="5837238"/>
          <p14:tracePt t="77081" x="2579688" y="5849938"/>
          <p14:tracePt t="77099" x="2482850" y="5864225"/>
          <p14:tracePt t="77104" x="2454275" y="5878513"/>
          <p14:tracePt t="77111" x="2427288" y="5878513"/>
          <p14:tracePt t="77128" x="2400300" y="5878513"/>
          <p14:tracePt t="77144" x="2344738" y="5878513"/>
          <p14:tracePt t="77173" x="2330450" y="5878513"/>
          <p14:tracePt t="77176" x="2317750" y="5878513"/>
          <p14:tracePt t="77197" x="2274888" y="5878513"/>
          <p14:tracePt t="77200" x="2262188" y="5878513"/>
          <p14:tracePt t="77207" x="2220913" y="5878513"/>
          <p14:tracePt t="77223" x="2192338" y="5878513"/>
          <p14:tracePt t="77224" x="2151063" y="5878513"/>
          <p14:tracePt t="77244" x="2054225" y="5864225"/>
          <p14:tracePt t="77249" x="2000250" y="5837238"/>
          <p14:tracePt t="77255" x="1944688" y="5837238"/>
          <p14:tracePt t="77271" x="1833563" y="5808663"/>
          <p14:tracePt t="77294" x="1751013" y="5795963"/>
          <p14:tracePt t="77296" x="1697038" y="5767388"/>
          <p14:tracePt t="77304" x="1612900" y="5767388"/>
          <p14:tracePt t="77319" x="1517650" y="5767388"/>
          <p14:tracePt t="77340" x="1406525" y="5767388"/>
          <p14:tracePt t="77343" x="1350963" y="5767388"/>
          <p14:tracePt t="77352" x="1296988" y="5767388"/>
          <p14:tracePt t="77372" x="1241425" y="5767388"/>
          <p14:tracePt t="77377" x="1214438" y="5767388"/>
          <p14:tracePt t="77397" x="1185863" y="5767388"/>
          <p14:tracePt t="77415" x="1171575" y="5767388"/>
          <p14:tracePt t="77476" x="1158875" y="5767388"/>
          <p14:tracePt t="77555" x="1144588" y="5767388"/>
          <p14:tracePt t="77616" x="1130300" y="5767388"/>
          <p14:tracePt t="77650" x="1103313" y="5781675"/>
          <p14:tracePt t="77657" x="1103313" y="5795963"/>
          <p14:tracePt t="77664" x="1089025" y="5808663"/>
          <p14:tracePt t="77673" x="1089025" y="5822950"/>
          <p14:tracePt t="77680" x="1076325" y="5822950"/>
          <p14:tracePt t="77701" x="1062038" y="5849938"/>
          <p14:tracePt t="77730" x="1047750" y="5878513"/>
          <p14:tracePt t="77856" x="1047750" y="5864225"/>
          <p14:tracePt t="77891" x="1076325" y="5849938"/>
          <p14:tracePt t="77984" x="1089025" y="5849938"/>
          <p14:tracePt t="77992" x="1103313" y="5849938"/>
          <p14:tracePt t="78000" x="1117600" y="5849938"/>
          <p14:tracePt t="78020" x="1144588" y="5849938"/>
          <p14:tracePt t="78050" x="1171575" y="5849938"/>
          <p14:tracePt t="78053" x="1227138" y="5849938"/>
          <p14:tracePt t="78058" x="1268413" y="5849938"/>
          <p14:tracePt t="78063" x="1323975" y="5864225"/>
          <p14:tracePt t="78073" x="1365250" y="5878513"/>
          <p14:tracePt t="78079" x="1435100" y="5892800"/>
          <p14:tracePt t="78100" x="1558925" y="5905500"/>
          <p14:tracePt t="78115" x="1738313" y="5919788"/>
          <p14:tracePt t="78120" x="1847850" y="5934075"/>
          <p14:tracePt t="78127" x="1944688" y="5946775"/>
          <p14:tracePt t="78149" x="2097088" y="5946775"/>
          <p14:tracePt t="78151" x="2206625" y="5946775"/>
          <p14:tracePt t="78159" x="2274888" y="5946775"/>
          <p14:tracePt t="78183" x="2427288" y="5946775"/>
          <p14:tracePt t="78192" x="2482850" y="5946775"/>
          <p14:tracePt t="78213" x="2538413" y="5946775"/>
          <p14:tracePt t="78229" x="2565400" y="5946775"/>
          <p14:tracePt t="78234" x="2579688" y="5946775"/>
          <p14:tracePt t="78239" x="2592388" y="5946775"/>
          <p14:tracePt t="78258" x="2606675" y="5946775"/>
          <p14:tracePt t="78275" x="2620963" y="5946775"/>
          <p14:tracePt t="78280" x="2647950" y="5961063"/>
          <p14:tracePt t="78309" x="2674938" y="5961063"/>
          <p14:tracePt t="78340" x="2730500" y="5975350"/>
          <p14:tracePt t="78346" x="2744788" y="5988050"/>
          <p14:tracePt t="78368" x="2771775" y="5988050"/>
          <p14:tracePt t="78405" x="2786063" y="5988050"/>
          <p14:tracePt t="78418" x="2800350" y="6002338"/>
          <p14:tracePt t="78440" x="2827338" y="6002338"/>
          <p14:tracePt t="78467" x="2854325" y="6016625"/>
          <p14:tracePt t="78485" x="2868613" y="6016625"/>
          <p14:tracePt t="78499" x="2895600" y="6016625"/>
          <p14:tracePt t="78520" x="2909888" y="6029325"/>
          <p14:tracePt t="78565" x="2936875" y="6029325"/>
          <p14:tracePt t="78568" x="2951163" y="6029325"/>
          <p14:tracePt t="78596" x="3006725" y="6029325"/>
          <p14:tracePt t="78600" x="3021013" y="6029325"/>
          <p14:tracePt t="78608" x="3033713" y="6029325"/>
          <p14:tracePt t="78642" x="3074988" y="6029325"/>
          <p14:tracePt t="78646" x="3116263" y="6029325"/>
          <p14:tracePt t="78650" x="3130550" y="6016625"/>
          <p14:tracePt t="78655" x="3144838" y="6016625"/>
          <p14:tracePt t="78676" x="3159125" y="6002338"/>
          <p14:tracePt t="78708" x="3186113" y="6002338"/>
          <p14:tracePt t="78714" x="3200400" y="6002338"/>
          <p14:tracePt t="78719" x="3200400" y="5988050"/>
          <p14:tracePt t="78729" x="3227388" y="5988050"/>
          <p14:tracePt t="78735" x="3227388" y="5975350"/>
          <p14:tracePt t="78743" x="3254375" y="5961063"/>
          <p14:tracePt t="78771" x="3282950" y="5946775"/>
          <p14:tracePt t="78801" x="3309938" y="5919788"/>
          <p14:tracePt t="78803" x="3351213" y="5919788"/>
          <p14:tracePt t="78809" x="3351213" y="5905500"/>
          <p14:tracePt t="78823" x="3379788" y="5905500"/>
          <p14:tracePt t="78840" x="3392488" y="5905500"/>
          <p14:tracePt t="78855" x="3406775" y="5892800"/>
          <p14:tracePt t="78858" x="3421063" y="5892800"/>
          <p14:tracePt t="78863" x="3433763" y="5892800"/>
          <p14:tracePt t="78881" x="3448050" y="5892800"/>
          <p14:tracePt t="78888" x="3462338" y="5878513"/>
          <p14:tracePt t="78905" x="3475038" y="5878513"/>
          <p14:tracePt t="78912" x="3489325" y="5878513"/>
          <p14:tracePt t="78929" x="3530600" y="5864225"/>
          <p14:tracePt t="78947" x="3571875" y="5837238"/>
          <p14:tracePt t="78952" x="3600450" y="5837238"/>
          <p14:tracePt t="78959" x="3613150" y="5837238"/>
          <p14:tracePt t="78978" x="3668713" y="5808663"/>
          <p14:tracePt t="79008" x="3695700" y="5795963"/>
          <p14:tracePt t="79010" x="3778250" y="5767388"/>
          <p14:tracePt t="79015" x="3821113" y="5754688"/>
          <p14:tracePt t="79023" x="3862388" y="5740400"/>
          <p14:tracePt t="79032" x="3889375" y="5726113"/>
          <p14:tracePt t="79039" x="3930650" y="5726113"/>
          <p14:tracePt t="79057" x="4041775" y="5684838"/>
          <p14:tracePt t="79075" x="4151313" y="5629275"/>
          <p14:tracePt t="79080" x="4206875" y="5602288"/>
          <p14:tracePt t="79088" x="4262438" y="5561013"/>
          <p14:tracePt t="79105" x="4344988" y="5519738"/>
          <p14:tracePt t="79122" x="4427538" y="5464175"/>
          <p14:tracePt t="79128" x="4495800" y="5437188"/>
          <p14:tracePt t="79136" x="4537075" y="5408613"/>
          <p14:tracePt t="79154" x="4592638" y="5354638"/>
          <p14:tracePt t="79160" x="4660900" y="5311775"/>
          <p14:tracePt t="79167" x="4716463" y="5270500"/>
          <p14:tracePt t="79191" x="4854575" y="5175250"/>
          <p14:tracePt t="79200" x="4924425" y="5132388"/>
          <p14:tracePt t="79219" x="4978400" y="5078413"/>
          <p14:tracePt t="79235" x="5033963" y="5022850"/>
          <p14:tracePt t="79240" x="5060950" y="5022850"/>
          <p14:tracePt t="79248" x="5089525" y="4995863"/>
          <p14:tracePt t="79256" x="5116513" y="4981575"/>
          <p14:tracePt t="79263" x="5116513" y="4967288"/>
          <p14:tracePt t="79281" x="5157788" y="4940300"/>
          <p14:tracePt t="79298" x="5172075" y="4911725"/>
          <p14:tracePt t="79304" x="5172075" y="4899025"/>
          <p14:tracePt t="79312" x="5199063" y="4870450"/>
          <p14:tracePt t="79329" x="5227638" y="4829175"/>
          <p14:tracePt t="79345" x="5268913" y="4787900"/>
          <p14:tracePt t="79353" x="5281613" y="4760913"/>
          <p14:tracePt t="79360" x="5281613" y="4732338"/>
          <p14:tracePt t="79377" x="5281613" y="4691063"/>
          <p14:tracePt t="79393" x="5281613" y="4637088"/>
          <p14:tracePt t="79401" x="5295900" y="4608513"/>
          <p14:tracePt t="79408" x="5310188" y="4594225"/>
          <p14:tracePt t="79424" x="5310188" y="4540250"/>
          <p14:tracePt t="79454" x="5310188" y="4511675"/>
          <p14:tracePt t="79457" x="5337175" y="4457700"/>
          <p14:tracePt t="79464" x="5351463" y="4443413"/>
          <p14:tracePt t="79471" x="5351463" y="4429125"/>
          <p14:tracePt t="79480" x="5351463" y="4387850"/>
          <p14:tracePt t="79487" x="5365750" y="4360863"/>
          <p14:tracePt t="79504" x="5378450" y="4346575"/>
          <p14:tracePt t="79533" x="5407025" y="4278313"/>
          <p14:tracePt t="79537" x="5407025" y="4249738"/>
          <p14:tracePt t="79544" x="5419725" y="4235450"/>
          <p14:tracePt t="79551" x="5434013" y="4222750"/>
          <p14:tracePt t="79560" x="5434013" y="4208463"/>
          <p14:tracePt t="79567" x="5461000" y="4194175"/>
          <p14:tracePt t="79584" x="5489575" y="4152900"/>
          <p14:tracePt t="79601" x="5502275" y="4111625"/>
          <p14:tracePt t="79608" x="5516563" y="4084638"/>
          <p14:tracePt t="79616" x="5530850" y="4056063"/>
          <p14:tracePt t="79631" x="5572125" y="4002088"/>
          <p14:tracePt t="79640" x="5599113" y="3973513"/>
          <p14:tracePt t="79648" x="5613400" y="3946525"/>
          <p14:tracePt t="79670" x="5640388" y="3919538"/>
          <p14:tracePt t="79672" x="5668963" y="3890963"/>
          <p14:tracePt t="79680" x="5695950" y="3890963"/>
          <p14:tracePt t="79701" x="5695950" y="3863975"/>
          <p14:tracePt t="79704" x="5722938" y="3863975"/>
          <p14:tracePt t="79739" x="5737225" y="3835400"/>
          <p14:tracePt t="79744" x="5751513" y="3835400"/>
          <p14:tracePt t="79774" x="5764213" y="3822700"/>
          <p14:tracePt t="79804" x="5807075" y="3794125"/>
          <p14:tracePt t="79808" x="5819775" y="3794125"/>
          <p14:tracePt t="79823" x="5848350" y="3781425"/>
          <p14:tracePt t="79831" x="5848350" y="3767138"/>
          <p14:tracePt t="79842" x="5875338" y="3767138"/>
          <p14:tracePt t="79868" x="5916613" y="3752850"/>
          <p14:tracePt t="79886" x="5930900" y="3740150"/>
          <p14:tracePt t="79992" x="5943600" y="3740150"/>
          <p14:tracePt t="80000" x="5957888" y="3740150"/>
          <p14:tracePt t="80026" x="5957888" y="3711575"/>
          <p14:tracePt t="80047" x="5984875" y="3711575"/>
          <p14:tracePt t="80056" x="5999163" y="3711575"/>
          <p14:tracePt t="80094" x="6027738" y="3711575"/>
          <p14:tracePt t="80126" x="6054725" y="3711575"/>
          <p14:tracePt t="80157" x="6081713" y="3697288"/>
          <p14:tracePt t="80193" x="6096000" y="3697288"/>
          <p14:tracePt t="80200" x="6122988" y="3684588"/>
          <p14:tracePt t="80219" x="6137275" y="3684588"/>
          <p14:tracePt t="80284" x="6151563" y="3684588"/>
          <p14:tracePt t="80297" x="6164263" y="3684588"/>
          <p14:tracePt t="80305" x="6178550" y="3684588"/>
          <p14:tracePt t="80323" x="6192838" y="3684588"/>
          <p14:tracePt t="80328" x="6207125" y="3684588"/>
          <p14:tracePt t="80347" x="6234113" y="3684588"/>
          <p14:tracePt t="80372" x="6261100" y="3684588"/>
          <p14:tracePt t="80377" x="6275388" y="3684588"/>
          <p14:tracePt t="80396" x="6302375" y="3684588"/>
          <p14:tracePt t="80407" x="6330950" y="3697288"/>
          <p14:tracePt t="80409" x="6357938" y="3711575"/>
          <p14:tracePt t="80428" x="6427788" y="3725863"/>
          <p14:tracePt t="80446" x="6523038" y="3740150"/>
          <p14:tracePt t="80449" x="6551613" y="3752850"/>
          <p14:tracePt t="80456" x="6592888" y="3752850"/>
          <p14:tracePt t="80491" x="6675438" y="3781425"/>
          <p14:tracePt t="80495" x="6731000" y="3794125"/>
          <p14:tracePt t="80499" x="6757988" y="3808413"/>
          <p14:tracePt t="80504" x="6784975" y="3808413"/>
          <p14:tracePt t="80515" x="6799263" y="3808413"/>
          <p14:tracePt t="80520" x="6813550" y="3808413"/>
          <p14:tracePt t="80540" x="6840538" y="3808413"/>
          <p14:tracePt t="80557" x="6854825" y="3808413"/>
          <p14:tracePt t="80563" x="6869113" y="3808413"/>
          <p14:tracePt t="80588" x="6881813" y="3808413"/>
          <p14:tracePt t="80620" x="6910388" y="3822700"/>
          <p14:tracePt t="80632" x="6923088" y="3822700"/>
          <p14:tracePt t="80652" x="6951663" y="3835400"/>
          <p14:tracePt t="80656" x="6964363" y="3835400"/>
          <p14:tracePt t="80664" x="6978650" y="3835400"/>
          <p14:tracePt t="80684" x="7019925" y="3849688"/>
          <p14:tracePt t="80688" x="7034213" y="3849688"/>
          <p14:tracePt t="80695" x="7034213" y="3863975"/>
          <p14:tracePt t="80714" x="7061200" y="3863975"/>
          <p14:tracePt t="80730" x="7075488" y="3863975"/>
          <p14:tracePt t="80743" x="7089775" y="3863975"/>
          <p14:tracePt t="80751" x="7102475" y="3876675"/>
          <p14:tracePt t="80759" x="7116763" y="3876675"/>
          <p14:tracePt t="80794" x="7143750" y="3876675"/>
          <p14:tracePt t="80800" x="7158038" y="3876675"/>
          <p14:tracePt t="80825" x="7185025" y="3876675"/>
          <p14:tracePt t="80832" x="7199313" y="3876675"/>
          <p14:tracePt t="80839" x="7226300" y="3876675"/>
          <p14:tracePt t="80863" x="7240588" y="3876675"/>
          <p14:tracePt t="80901" x="7254875" y="3876675"/>
          <p14:tracePt t="80905" x="7267575" y="3863975"/>
          <p14:tracePt t="80953" x="7281863" y="3849688"/>
          <p14:tracePt t="80959" x="7281863" y="3835400"/>
          <p14:tracePt t="80983" x="7296150" y="3808413"/>
          <p14:tracePt t="81008" x="7296150" y="3781425"/>
          <p14:tracePt t="81031" x="7296150" y="3767138"/>
          <p14:tracePt t="81039" x="7296150" y="3752850"/>
          <p14:tracePt t="81061" x="7296150" y="3740150"/>
          <p14:tracePt t="81079" x="7296150" y="3711575"/>
          <p14:tracePt t="81087" x="7296150" y="3697288"/>
          <p14:tracePt t="81392" x="7310438" y="3697288"/>
          <p14:tracePt t="81401" x="7310438" y="3711575"/>
          <p14:tracePt t="81425" x="7323138" y="3725863"/>
          <p14:tracePt t="81455" x="7351713" y="3740150"/>
          <p14:tracePt t="81457" x="7364413" y="3740150"/>
          <p14:tracePt t="81480" x="7378700" y="3767138"/>
          <p14:tracePt t="81482" x="7392988" y="3767138"/>
          <p14:tracePt t="81499" x="7392988" y="3781425"/>
          <p14:tracePt t="81502" x="7405688" y="3781425"/>
          <p14:tracePt t="81504" x="7434263" y="3781425"/>
          <p14:tracePt t="81524" x="7502525" y="3794125"/>
          <p14:tracePt t="81529" x="7543800" y="3808413"/>
          <p14:tracePt t="81549" x="7572375" y="3808413"/>
          <p14:tracePt t="81552" x="7599363" y="3822700"/>
          <p14:tracePt t="81570" x="7613650" y="3822700"/>
          <p14:tracePt t="81597" x="7640638" y="3835400"/>
          <p14:tracePt t="81618" x="7654925" y="3835400"/>
          <p14:tracePt t="81623" x="7667625" y="3849688"/>
          <p14:tracePt t="81645" x="7681913" y="3849688"/>
          <p14:tracePt t="81648" x="7696200" y="3849688"/>
          <p14:tracePt t="81671" x="7708900" y="3849688"/>
          <p14:tracePt t="81696" x="7723188" y="3849688"/>
          <p14:tracePt t="81774" x="7737475" y="3849688"/>
          <p14:tracePt t="81864" x="7764463" y="3849688"/>
          <p14:tracePt t="81912" x="7764463" y="3835400"/>
          <p14:tracePt t="82064" x="7793038" y="3835400"/>
          <p14:tracePt t="82072" x="7805738" y="3835400"/>
          <p14:tracePt t="82080" x="7834313" y="3835400"/>
          <p14:tracePt t="82089" x="7875588" y="3835400"/>
          <p14:tracePt t="82110" x="7958138" y="3835400"/>
          <p14:tracePt t="82125" x="8013700" y="3835400"/>
          <p14:tracePt t="82128" x="8026400" y="3835400"/>
          <p14:tracePt t="82175" x="8054975" y="3835400"/>
          <p14:tracePt t="82184" x="8067675" y="3835400"/>
          <p14:tracePt t="82206" x="8081963" y="3835400"/>
          <p14:tracePt t="82209" x="8108950" y="3835400"/>
          <p14:tracePt t="82216" x="8137525" y="3835400"/>
          <p14:tracePt t="82236" x="8150225" y="3835400"/>
          <p14:tracePt t="82252" x="8193088" y="3835400"/>
          <p14:tracePt t="82256" x="8247063" y="3835400"/>
          <p14:tracePt t="82263" x="8275638" y="3835400"/>
          <p14:tracePt t="82271" x="8302625" y="3822700"/>
          <p14:tracePt t="82279" x="8316913" y="3808413"/>
          <p14:tracePt t="82300" x="8385175" y="3794125"/>
          <p14:tracePt t="82317" x="8440738" y="3767138"/>
          <p14:tracePt t="82332" x="8482013" y="3767138"/>
          <p14:tracePt t="82335" x="8564563" y="3740150"/>
          <p14:tracePt t="82344" x="8591550" y="3740150"/>
          <p14:tracePt t="82352" x="8620125" y="3725863"/>
          <p14:tracePt t="82372" x="8675688" y="3711575"/>
          <p14:tracePt t="82377" x="8716963" y="3711575"/>
          <p14:tracePt t="82396" x="8770938" y="3684588"/>
          <p14:tracePt t="82412" x="8799513" y="3684588"/>
          <p14:tracePt t="82416" x="8855075" y="3670300"/>
          <p14:tracePt t="82424" x="8896350" y="3656013"/>
          <p14:tracePt t="82447" x="8937625" y="3656013"/>
          <p14:tracePt t="82476" x="9032875" y="3629025"/>
          <p14:tracePt t="82480" x="9047163" y="3614738"/>
          <p14:tracePt t="82487" x="9075738" y="3614738"/>
          <p14:tracePt t="82496" x="9088438" y="3614738"/>
          <p14:tracePt t="82503" x="9117013" y="3614738"/>
          <p14:tracePt t="82540" x="9185275" y="3587750"/>
          <p14:tracePt t="82544" x="9240838" y="3573463"/>
          <p14:tracePt t="82551" x="9267825" y="3560763"/>
          <p14:tracePt t="82575" x="9323388" y="3560763"/>
          <p14:tracePt t="82591" x="9350375" y="3546475"/>
          <p14:tracePt t="82592" x="9364663" y="3532188"/>
          <p14:tracePt t="82738" x="9378950" y="3532188"/>
          <p14:tracePt t="82752" x="9364663" y="3532188"/>
          <p14:tracePt t="82776" x="9350375" y="3532188"/>
          <p14:tracePt t="82797" x="9309100" y="3560763"/>
          <p14:tracePt t="82814" x="9267825" y="3587750"/>
          <p14:tracePt t="82816" x="9240838" y="3587750"/>
          <p14:tracePt t="82823" x="9226550" y="3602038"/>
          <p14:tracePt t="82847" x="9158288" y="3629025"/>
          <p14:tracePt t="82855" x="9129713" y="3629025"/>
          <p14:tracePt t="82877" x="9088438" y="3643313"/>
          <p14:tracePt t="82894" x="9047163" y="3656013"/>
          <p14:tracePt t="82896" x="9005888" y="3656013"/>
          <p14:tracePt t="82903" x="8991600" y="3656013"/>
          <p14:tracePt t="82914" x="8978900" y="3670300"/>
          <p14:tracePt t="82919" x="8950325" y="3670300"/>
          <p14:tracePt t="82939" x="8896350" y="3670300"/>
          <p14:tracePt t="82955" x="8855075" y="3670300"/>
          <p14:tracePt t="82960" x="8840788" y="3670300"/>
          <p14:tracePt t="82967" x="8812213" y="3670300"/>
          <p14:tracePt t="82986" x="8770938" y="3670300"/>
          <p14:tracePt t="83005" x="8743950" y="3670300"/>
          <p14:tracePt t="83008" x="8729663" y="3670300"/>
          <p14:tracePt t="83015" x="8716963" y="3670300"/>
          <p14:tracePt t="83036" x="8675688" y="3670300"/>
          <p14:tracePt t="83084" x="8647113" y="3670300"/>
          <p14:tracePt t="83280" x="8661400" y="3670300"/>
          <p14:tracePt t="83288" x="8702675" y="3670300"/>
          <p14:tracePt t="83295" x="8716963" y="3684588"/>
          <p14:tracePt t="83304" x="8758238" y="3684588"/>
          <p14:tracePt t="83323" x="8855075" y="3684588"/>
          <p14:tracePt t="83328" x="8909050" y="3684588"/>
          <p14:tracePt t="83336" x="8950325" y="3684588"/>
          <p14:tracePt t="83356" x="9032875" y="3684588"/>
          <p14:tracePt t="83359" x="9061450" y="3684588"/>
          <p14:tracePt t="83367" x="9088438" y="3684588"/>
          <p14:tracePt t="83387" x="9129713" y="3684588"/>
          <p14:tracePt t="83544" x="9102725" y="3684588"/>
          <p14:tracePt t="83569" x="9088438" y="3684588"/>
          <p14:tracePt t="83712" x="9102725" y="3684588"/>
          <p14:tracePt t="83720" x="9117013" y="3684588"/>
          <p14:tracePt t="83727" x="9129713" y="3670300"/>
          <p14:tracePt t="83745" x="9144000" y="3656013"/>
          <p14:tracePt t="83747" x="9170988" y="3656013"/>
          <p14:tracePt t="83753" x="9199563" y="3656013"/>
          <p14:tracePt t="83772" x="9226550" y="3643313"/>
          <p14:tracePt t="83777" x="9267825" y="3629025"/>
          <p14:tracePt t="83783" x="9337675" y="3614738"/>
          <p14:tracePt t="83803" x="9391650" y="3602038"/>
          <p14:tracePt t="83809" x="9420225" y="3602038"/>
          <p14:tracePt t="83825" x="9447213" y="3602038"/>
          <p14:tracePt t="83872" x="9447213" y="3587750"/>
          <p14:tracePt t="83897" x="9461500" y="3587750"/>
          <p14:tracePt t="83913" x="9475788" y="3587750"/>
          <p14:tracePt t="83932" x="9488488" y="3587750"/>
          <p14:tracePt t="83935" x="9517063" y="3573463"/>
          <p14:tracePt t="83943" x="9529763" y="3573463"/>
          <p14:tracePt t="83962" x="9571038" y="3560763"/>
          <p14:tracePt t="83975" x="9585325" y="3560763"/>
          <p14:tracePt t="84009" x="9612313" y="3560763"/>
          <p14:tracePt t="84023" x="9626600" y="3560763"/>
          <p14:tracePt t="84041" x="9653588" y="3560763"/>
          <p14:tracePt t="84071" x="9682163" y="3560763"/>
          <p14:tracePt t="84074" x="9723438" y="3560763"/>
          <p14:tracePt t="84080" x="9750425" y="3560763"/>
          <p14:tracePt t="84087" x="9764713" y="3560763"/>
          <p14:tracePt t="84103" x="9791700" y="3560763"/>
          <p14:tracePt t="86849" x="9805988" y="3560763"/>
          <p14:tracePt t="86857" x="9820275" y="3560763"/>
          <p14:tracePt t="86904" x="9832975" y="3546475"/>
          <p14:tracePt t="86928" x="9847263" y="3546475"/>
          <p14:tracePt t="87808" x="9847263" y="3560763"/>
          <p14:tracePt t="87816" x="9847263" y="3573463"/>
          <p14:tracePt t="87833" x="9847263" y="3587750"/>
          <p14:tracePt t="87867" x="9847263" y="3670300"/>
          <p14:tracePt t="87885" x="9847263" y="3684588"/>
          <p14:tracePt t="87886" x="9847263" y="3697288"/>
          <p14:tracePt t="87888" x="9847263" y="3725863"/>
          <p14:tracePt t="87908" x="9847263" y="3752850"/>
          <p14:tracePt t="87912" x="9847263" y="3767138"/>
          <p14:tracePt t="87933" x="9847263" y="3794125"/>
          <p14:tracePt t="87937" x="9832975" y="3822700"/>
          <p14:tracePt t="87943" x="9820275" y="3849688"/>
          <p14:tracePt t="87965" x="9820275" y="3863975"/>
          <p14:tracePt t="87981" x="9791700" y="3919538"/>
          <p14:tracePt t="87984" x="9779000" y="3987800"/>
          <p14:tracePt t="87991" x="9779000" y="4029075"/>
          <p14:tracePt t="87999" x="9764713" y="4043363"/>
          <p14:tracePt t="88007" x="9750425" y="4056063"/>
          <p14:tracePt t="88030" x="9750425" y="4125913"/>
          <p14:tracePt t="88046" x="9723438" y="4181475"/>
          <p14:tracePt t="88051" x="9709150" y="4222750"/>
          <p14:tracePt t="88055" x="9667875" y="4278313"/>
          <p14:tracePt t="88064" x="9640888" y="4319588"/>
          <p14:tracePt t="88071" x="9626600" y="4360863"/>
          <p14:tracePt t="88095" x="9585325" y="4525963"/>
          <p14:tracePt t="88111" x="9502775" y="4760913"/>
          <p14:tracePt t="88120" x="9461500" y="4829175"/>
          <p14:tracePt t="88140" x="9432925" y="4899025"/>
          <p14:tracePt t="88158" x="9420225" y="4981575"/>
          <p14:tracePt t="88160" x="9405938" y="5037138"/>
          <p14:tracePt t="88168" x="9405938" y="5064125"/>
          <p14:tracePt t="88195" x="9378950" y="5119688"/>
          <p14:tracePt t="88200" x="9378950" y="5132388"/>
          <p14:tracePt t="88223" x="9378950" y="5175250"/>
          <p14:tracePt t="88238" x="9350375" y="5187950"/>
          <p14:tracePt t="88240" x="9350375" y="5202238"/>
          <p14:tracePt t="88286" x="9337675" y="5216525"/>
          <p14:tracePt t="88359" x="9323388" y="5216525"/>
          <p14:tracePt t="88369" x="9309100" y="5216525"/>
          <p14:tracePt t="88396" x="9296400" y="5187950"/>
          <p14:tracePt t="88413" x="9255125" y="5119688"/>
          <p14:tracePt t="88416" x="9226550" y="5091113"/>
          <p14:tracePt t="88423" x="9199563" y="5049838"/>
          <p14:tracePt t="88433" x="9158288" y="5022850"/>
          <p14:tracePt t="88439" x="9129713" y="4981575"/>
          <p14:tracePt t="88459" x="9032875" y="4911725"/>
          <p14:tracePt t="88476" x="8923338" y="4843463"/>
          <p14:tracePt t="88480" x="8840788" y="4802188"/>
          <p14:tracePt t="88487" x="8770938" y="4760913"/>
          <p14:tracePt t="88495" x="8729663" y="4746625"/>
          <p14:tracePt t="88503" x="8675688" y="4732338"/>
          <p14:tracePt t="88524" x="8564563" y="4691063"/>
          <p14:tracePt t="88528" x="8523288" y="4691063"/>
          <p14:tracePt t="88536" x="8467725" y="4678363"/>
          <p14:tracePt t="88555" x="8370888" y="4637088"/>
          <p14:tracePt t="88560" x="8329613" y="4637088"/>
          <p14:tracePt t="88568" x="8288338" y="4637088"/>
          <p14:tracePt t="88585" x="8205788" y="4637088"/>
          <p14:tracePt t="88592" x="8164513" y="4637088"/>
          <p14:tracePt t="88600" x="8096250" y="4637088"/>
          <p14:tracePt t="88616" x="7999413" y="4622800"/>
          <p14:tracePt t="88647" x="7875588" y="4622800"/>
          <p14:tracePt t="88649" x="7778750" y="4622800"/>
          <p14:tracePt t="88656" x="7708900" y="4622800"/>
          <p14:tracePt t="88664" x="7667625" y="4622800"/>
          <p14:tracePt t="88672" x="7613650" y="4622800"/>
          <p14:tracePt t="88680" x="7572375" y="4622800"/>
          <p14:tracePt t="88697" x="7516813" y="4608513"/>
          <p14:tracePt t="88713" x="7419975" y="4594225"/>
          <p14:tracePt t="88719" x="7392988" y="4581525"/>
          <p14:tracePt t="88728" x="7351713" y="4581525"/>
          <p14:tracePt t="88737" x="7310438" y="4581525"/>
          <p14:tracePt t="88744" x="7267575" y="4581525"/>
          <p14:tracePt t="88761" x="7213600" y="4581525"/>
          <p14:tracePt t="88777" x="7158038" y="4581525"/>
          <p14:tracePt t="88784" x="7131050" y="4581525"/>
          <p14:tracePt t="88792" x="7116763" y="4581525"/>
          <p14:tracePt t="88800" x="7089775" y="4581525"/>
          <p14:tracePt t="88808" x="7075488" y="4581525"/>
          <p14:tracePt t="88824" x="7034213" y="4608513"/>
          <p14:tracePt t="88825" x="6992938" y="4622800"/>
          <p14:tracePt t="88842" x="6951663" y="4637088"/>
          <p14:tracePt t="88848" x="6923088" y="4649788"/>
          <p14:tracePt t="88856" x="6881813" y="4649788"/>
          <p14:tracePt t="88874" x="6813550" y="4664075"/>
          <p14:tracePt t="88880" x="6799263" y="4678363"/>
          <p14:tracePt t="88888" x="6772275" y="4691063"/>
          <p14:tracePt t="88904" x="6743700" y="4705350"/>
          <p14:tracePt t="88913" x="6716713" y="4719638"/>
          <p14:tracePt t="88928" x="6702425" y="4732338"/>
          <p14:tracePt t="88950" x="6675438" y="4760913"/>
          <p14:tracePt t="88966" x="6675438" y="4773613"/>
          <p14:tracePt t="88969" x="6661150" y="4787900"/>
          <p14:tracePt t="88992" x="6661150" y="4802188"/>
          <p14:tracePt t="89029" x="6648450" y="4829175"/>
          <p14:tracePt t="89048" x="6648450" y="4857750"/>
          <p14:tracePt t="89056" x="6648450" y="4884738"/>
          <p14:tracePt t="89072" x="6634163" y="4884738"/>
          <p14:tracePt t="89095" x="6634163" y="4911725"/>
          <p14:tracePt t="89124" x="6634163" y="4926013"/>
          <p14:tracePt t="89127" x="6634163" y="4940300"/>
          <p14:tracePt t="89128" x="6634163" y="4953000"/>
          <p14:tracePt t="89136" x="6634163" y="4967288"/>
          <p14:tracePt t="89152" x="6634163" y="4981575"/>
          <p14:tracePt t="89172" x="6619875" y="5008563"/>
          <p14:tracePt t="89195" x="6619875" y="5037138"/>
          <p14:tracePt t="89200" x="6619875" y="5049838"/>
          <p14:tracePt t="89222" x="6619875" y="5078413"/>
          <p14:tracePt t="89223" x="6619875" y="5091113"/>
          <p14:tracePt t="89232" x="6619875" y="5105400"/>
          <p14:tracePt t="89260" x="6619875" y="5160963"/>
          <p14:tracePt t="89286" x="6619875" y="5202238"/>
          <p14:tracePt t="89289" x="6619875" y="5216525"/>
          <p14:tracePt t="89296" x="6619875" y="5243513"/>
          <p14:tracePt t="89316" x="6619875" y="5270500"/>
          <p14:tracePt t="89320" x="6619875" y="5299075"/>
          <p14:tracePt t="89327" x="6619875" y="5326063"/>
          <p14:tracePt t="89348" x="6619875" y="5354638"/>
          <p14:tracePt t="89365" x="6619875" y="5367338"/>
          <p14:tracePt t="89369" x="6619875" y="5395913"/>
          <p14:tracePt t="89397" x="6619875" y="5422900"/>
          <p14:tracePt t="89400" x="6619875" y="5437188"/>
          <p14:tracePt t="89408" x="6619875" y="5449888"/>
          <p14:tracePt t="89428" x="6619875" y="5478463"/>
          <p14:tracePt t="89449" x="6619875" y="5491163"/>
          <p14:tracePt t="89483" x="6619875" y="5519738"/>
          <p14:tracePt t="89527" x="6619875" y="5534025"/>
          <p14:tracePt t="89554" x="6619875" y="5561013"/>
          <p14:tracePt t="89559" x="6619875" y="5575300"/>
          <p14:tracePt t="89567" x="6619875" y="5588000"/>
          <p14:tracePt t="89591" x="6619875" y="5616575"/>
          <p14:tracePt t="89617" x="6619875" y="5629275"/>
          <p14:tracePt t="89635" x="6619875" y="5670550"/>
          <p14:tracePt t="89640" x="6634163" y="5684838"/>
          <p14:tracePt t="89648" x="6648450" y="5699125"/>
          <p14:tracePt t="89655" x="6661150" y="5699125"/>
          <p14:tracePt t="89664" x="6661150" y="5726113"/>
          <p14:tracePt t="89682" x="6689725" y="5754688"/>
          <p14:tracePt t="89698" x="6716713" y="5781675"/>
          <p14:tracePt t="89712" x="6731000" y="5781675"/>
          <p14:tracePt t="89730" x="6743700" y="5795963"/>
          <p14:tracePt t="89753" x="6757988" y="5808663"/>
          <p14:tracePt t="89760" x="6757988" y="5822950"/>
          <p14:tracePt t="89778" x="6772275" y="5837238"/>
          <p14:tracePt t="89793" x="6799263" y="5837238"/>
          <p14:tracePt t="89800" x="6813550" y="5849938"/>
          <p14:tracePt t="89827" x="6840538" y="5878513"/>
          <p14:tracePt t="89844" x="6869113" y="5892800"/>
          <p14:tracePt t="89849" x="6881813" y="5905500"/>
          <p14:tracePt t="89856" x="6896100" y="5905500"/>
          <p14:tracePt t="89874" x="6937375" y="5934075"/>
          <p14:tracePt t="89892" x="7005638" y="5961063"/>
          <p14:tracePt t="89896" x="7034213" y="5988050"/>
          <p14:tracePt t="89903" x="7061200" y="6002338"/>
          <p14:tracePt t="89921" x="7102475" y="6029325"/>
          <p14:tracePt t="89928" x="7131050" y="6029325"/>
          <p14:tracePt t="89935" x="7158038" y="6029325"/>
          <p14:tracePt t="89968" x="7281863" y="6043613"/>
          <p14:tracePt t="89970" x="7461250" y="6043613"/>
          <p14:tracePt t="89977" x="7572375" y="6043613"/>
          <p14:tracePt t="89983" x="7654925" y="6016625"/>
          <p14:tracePt t="90002" x="7902575" y="5934075"/>
          <p14:tracePt t="90017" x="8067675" y="5878513"/>
          <p14:tracePt t="90024" x="8123238" y="5849938"/>
          <p14:tracePt t="90031" x="8178800" y="5822950"/>
          <p14:tracePt t="90039" x="8220075" y="5781675"/>
          <p14:tracePt t="90047" x="8247063" y="5767388"/>
          <p14:tracePt t="90065" x="8275638" y="5713413"/>
          <p14:tracePt t="90072" x="8288338" y="5670550"/>
          <p14:tracePt t="90079" x="8288338" y="5629275"/>
          <p14:tracePt t="90096" x="8288338" y="5575300"/>
          <p14:tracePt t="90104" x="8288338" y="5519738"/>
          <p14:tracePt t="90111" x="8288338" y="5464175"/>
          <p14:tracePt t="90119" x="8288338" y="5408613"/>
          <p14:tracePt t="90127" x="8261350" y="5354638"/>
          <p14:tracePt t="90162" x="8234363" y="5243513"/>
          <p14:tracePt t="90167" x="8234363" y="5229225"/>
          <p14:tracePt t="90176" x="8234363" y="5202238"/>
          <p14:tracePt t="90209" x="8234363" y="5175250"/>
          <p14:tracePt t="90215" x="8234363" y="5160963"/>
          <p14:tracePt t="90223" x="8220075" y="5146675"/>
          <p14:tracePt t="90254" x="8193088" y="5105400"/>
          <p14:tracePt t="90256" x="8178800" y="5078413"/>
          <p14:tracePt t="90263" x="8164513" y="5049838"/>
          <p14:tracePt t="90286" x="8137525" y="5008563"/>
          <p14:tracePt t="90289" x="8123238" y="4995863"/>
          <p14:tracePt t="90295" x="8108950" y="4981575"/>
          <p14:tracePt t="90316" x="8081963" y="4967288"/>
          <p14:tracePt t="90332" x="8067675" y="4940300"/>
          <p14:tracePt t="90338" x="8054975" y="4926013"/>
          <p14:tracePt t="90343" x="8026400" y="4911725"/>
          <p14:tracePt t="90364" x="7985125" y="4884738"/>
          <p14:tracePt t="90380" x="7943850" y="4857750"/>
          <p14:tracePt t="90396" x="7902575" y="4829175"/>
          <p14:tracePt t="90403" x="7875588" y="4816475"/>
          <p14:tracePt t="90407" x="7861300" y="4802188"/>
          <p14:tracePt t="90417" x="7847013" y="4787900"/>
          <p14:tracePt t="90423" x="7820025" y="4787900"/>
          <p14:tracePt t="90444" x="7793038" y="4760913"/>
          <p14:tracePt t="90460" x="7764463" y="4746625"/>
          <p14:tracePt t="90467" x="7737475" y="4732338"/>
          <p14:tracePt t="90472" x="7723188" y="4732338"/>
          <p14:tracePt t="90493" x="7681913" y="4732338"/>
          <p14:tracePt t="90508" x="7654925" y="4732338"/>
          <p14:tracePt t="90514" x="7613650" y="4719638"/>
          <p14:tracePt t="90519" x="7572375" y="4705350"/>
          <p14:tracePt t="90539" x="7502525" y="4691063"/>
          <p14:tracePt t="90556" x="7434263" y="4664075"/>
          <p14:tracePt t="90560" x="7392988" y="4664075"/>
          <p14:tracePt t="90567" x="7351713" y="4664075"/>
          <p14:tracePt t="90587" x="7267575" y="4664075"/>
          <p14:tracePt t="90606" x="7185025" y="4664075"/>
          <p14:tracePt t="90611" x="7143750" y="4664075"/>
          <p14:tracePt t="90616" x="7089775" y="4664075"/>
          <p14:tracePt t="90636" x="7034213" y="4664075"/>
          <p14:tracePt t="90653" x="7005638" y="4664075"/>
          <p14:tracePt t="90656" x="6992938" y="4678363"/>
          <p14:tracePt t="90664" x="6978650" y="4691063"/>
          <p14:tracePt t="90684" x="6937375" y="4719638"/>
          <p14:tracePt t="90688" x="6923088" y="4719638"/>
          <p14:tracePt t="90696" x="6896100" y="4746625"/>
          <p14:tracePt t="90715" x="6840538" y="4787900"/>
          <p14:tracePt t="90733" x="6772275" y="4843463"/>
          <p14:tracePt t="90739" x="6743700" y="4857750"/>
          <p14:tracePt t="90743" x="6731000" y="4884738"/>
          <p14:tracePt t="90764" x="6689725" y="4926013"/>
          <p14:tracePt t="90768" x="6661150" y="4940300"/>
          <p14:tracePt t="90775" x="6634163" y="4940300"/>
          <p14:tracePt t="90796" x="6605588" y="4953000"/>
          <p14:tracePt t="90800" x="6592888" y="4967288"/>
          <p14:tracePt t="90807" x="6578600" y="4981575"/>
          <p14:tracePt t="90826" x="6564313" y="4995863"/>
          <p14:tracePt t="90844" x="6564313" y="5049838"/>
          <p14:tracePt t="90855" x="6564313" y="5064125"/>
          <p14:tracePt t="90872" x="6564313" y="5091113"/>
          <p14:tracePt t="90887" x="6564313" y="5105400"/>
          <p14:tracePt t="90907" x="6564313" y="5132388"/>
          <p14:tracePt t="90912" x="6564313" y="5146675"/>
          <p14:tracePt t="90919" x="6564313" y="5160963"/>
          <p14:tracePt t="90938" x="6564313" y="5187950"/>
          <p14:tracePt t="90955" x="6564313" y="5284788"/>
          <p14:tracePt t="90972" x="6564313" y="5381625"/>
          <p14:tracePt t="90975" x="6564313" y="5408613"/>
          <p14:tracePt t="90983" x="6564313" y="5464175"/>
          <p14:tracePt t="90992" x="6564313" y="5519738"/>
          <p14:tracePt t="90999" x="6564313" y="5575300"/>
          <p14:tracePt t="91017" x="6592888" y="5684838"/>
          <p14:tracePt t="91035" x="6592888" y="5754688"/>
          <p14:tracePt t="91040" x="6592888" y="5781675"/>
          <p14:tracePt t="91067" x="6592888" y="5822950"/>
          <p14:tracePt t="91071" x="6605588" y="5837238"/>
          <p14:tracePt t="91079" x="6619875" y="5864225"/>
          <p14:tracePt t="91098" x="6634163" y="5878513"/>
          <p14:tracePt t="91115" x="6648450" y="5892800"/>
          <p14:tracePt t="91120" x="6661150" y="5905500"/>
          <p14:tracePt t="91127" x="6661150" y="5919788"/>
          <p14:tracePt t="91145" x="6675438" y="5934075"/>
          <p14:tracePt t="91151" x="6675438" y="5946775"/>
          <p14:tracePt t="91159" x="6702425" y="5946775"/>
          <p14:tracePt t="91179" x="6702425" y="5961063"/>
          <p14:tracePt t="91184" x="6716713" y="5961063"/>
          <p14:tracePt t="91191" x="6731000" y="5961063"/>
          <p14:tracePt t="91209" x="6772275" y="5988050"/>
          <p14:tracePt t="91234" x="6784975" y="5988050"/>
          <p14:tracePt t="91239" x="6799263" y="6016625"/>
          <p14:tracePt t="91256" x="6840538" y="6016625"/>
          <p14:tracePt t="91263" x="6854825" y="6029325"/>
          <p14:tracePt t="91290" x="6881813" y="6029325"/>
          <p14:tracePt t="91295" x="6896100" y="6029325"/>
          <p14:tracePt t="91303" x="6910388" y="6029325"/>
          <p14:tracePt t="91323" x="6937375" y="6029325"/>
          <p14:tracePt t="91327" x="6964363" y="6029325"/>
          <p14:tracePt t="91335" x="6992938" y="6029325"/>
          <p14:tracePt t="91353" x="7075488" y="6029325"/>
          <p14:tracePt t="91359" x="7116763" y="6029325"/>
          <p14:tracePt t="91367" x="7158038" y="6029325"/>
          <p14:tracePt t="91386" x="7240588" y="6043613"/>
          <p14:tracePt t="91392" x="7296150" y="6043613"/>
          <p14:tracePt t="91399" x="7337425" y="6043613"/>
          <p14:tracePt t="91417" x="7419975" y="6043613"/>
          <p14:tracePt t="91423" x="7446963" y="6043613"/>
          <p14:tracePt t="91431" x="7475538" y="6043613"/>
          <p14:tracePt t="91450" x="7516813" y="6043613"/>
          <p14:tracePt t="91455" x="7531100" y="6043613"/>
          <p14:tracePt t="91463" x="7543800" y="6029325"/>
          <p14:tracePt t="91495" x="7558088" y="6029325"/>
          <p14:tracePt t="91512" x="7558088" y="6016625"/>
          <p14:tracePt t="91546" x="7572375" y="6002338"/>
          <p14:tracePt t="91568" x="7572375" y="5988050"/>
          <p14:tracePt t="91728" x="7558088" y="5988050"/>
          <p14:tracePt t="91767" x="7543800" y="5988050"/>
          <p14:tracePt t="91776" x="7531100" y="6002338"/>
          <p14:tracePt t="91783" x="7516813" y="6002338"/>
          <p14:tracePt t="91855" x="7502525" y="6002338"/>
          <p14:tracePt t="92065" x="7488238" y="6002338"/>
          <p14:tracePt t="92081" x="7475538" y="6002338"/>
          <p14:tracePt t="92134" x="7461250" y="6002338"/>
          <p14:tracePt t="92224" x="7461250" y="5988050"/>
          <p14:tracePt t="92288" x="7461250" y="5975350"/>
          <p14:tracePt t="92296" x="7488238" y="5975350"/>
          <p14:tracePt t="92342" x="7488238" y="5961063"/>
          <p14:tracePt t="92345" x="7502525" y="5961063"/>
          <p14:tracePt t="92360" x="7502525" y="5946775"/>
          <p14:tracePt t="92405" x="7516813" y="5934075"/>
          <p14:tracePt t="92472" x="7531100" y="5934075"/>
          <p14:tracePt t="92576" x="7543800" y="5919788"/>
          <p14:tracePt t="93482" x="7558088" y="5905500"/>
          <p14:tracePt t="93489" x="7558088" y="5892800"/>
          <p14:tracePt t="93516" x="7572375" y="5837238"/>
          <p14:tracePt t="93520" x="7585075" y="5808663"/>
          <p14:tracePt t="93542" x="7599363" y="5767388"/>
          <p14:tracePt t="93544" x="7599363" y="5754688"/>
          <p14:tracePt t="93552" x="7599363" y="5726113"/>
          <p14:tracePt t="93573" x="7613650" y="5684838"/>
          <p14:tracePt t="93575" x="7613650" y="5657850"/>
          <p14:tracePt t="93583" x="7613650" y="5629275"/>
          <p14:tracePt t="93605" x="7626350" y="5602288"/>
          <p14:tracePt t="93607" x="7626350" y="5588000"/>
          <p14:tracePt t="93635" x="7640638" y="5561013"/>
          <p14:tracePt t="93640" x="7640638" y="5546725"/>
          <p14:tracePt t="93647" x="7640638" y="5534025"/>
          <p14:tracePt t="93668" x="7654925" y="5505450"/>
          <p14:tracePt t="93700" x="7696200" y="5422900"/>
          <p14:tracePt t="93705" x="7708900" y="5408613"/>
          <p14:tracePt t="93711" x="7723188" y="5381625"/>
          <p14:tracePt t="93720" x="7737475" y="5354638"/>
          <p14:tracePt t="93727" x="7751763" y="5326063"/>
          <p14:tracePt t="93745" x="7778750" y="5284788"/>
          <p14:tracePt t="93764" x="7793038" y="5257800"/>
          <p14:tracePt t="93768" x="7805738" y="5243513"/>
          <p14:tracePt t="93795" x="7834313" y="5229225"/>
          <p14:tracePt t="93807" x="7847013" y="5229225"/>
          <p14:tracePt t="93825" x="7861300" y="5229225"/>
          <p14:tracePt t="93857" x="7875588" y="5202238"/>
          <p14:tracePt t="93875" x="7888288" y="5202238"/>
          <p14:tracePt t="93880" x="7888288" y="5216525"/>
          <p14:tracePt t="93887" x="7916863" y="5216525"/>
          <p14:tracePt t="93906" x="7943850" y="5243513"/>
          <p14:tracePt t="93911" x="7985125" y="5257800"/>
          <p14:tracePt t="93919" x="7999413" y="5270500"/>
          <p14:tracePt t="93951" x="8054975" y="5311775"/>
          <p14:tracePt t="93955" x="8096250" y="5354638"/>
          <p14:tracePt t="93960" x="8123238" y="5354638"/>
          <p14:tracePt t="93967" x="8123238" y="5381625"/>
          <p14:tracePt t="93985" x="8178800" y="5408613"/>
          <p14:tracePt t="94001" x="8205788" y="5437188"/>
          <p14:tracePt t="94007" x="8220075" y="5449888"/>
          <p14:tracePt t="94015" x="8234363" y="5464175"/>
          <p14:tracePt t="94025" x="8247063" y="5491163"/>
          <p14:tracePt t="94031" x="8261350" y="5505450"/>
          <p14:tracePt t="94048" x="8288338" y="5561013"/>
          <p14:tracePt t="94065" x="8316913" y="5588000"/>
          <p14:tracePt t="94072" x="8316913" y="5616575"/>
          <p14:tracePt t="94079" x="8329613" y="5629275"/>
          <p14:tracePt t="94097" x="8358188" y="5657850"/>
          <p14:tracePt t="94113" x="8385175" y="5670550"/>
          <p14:tracePt t="94121" x="8385175" y="5684838"/>
          <p14:tracePt t="94127" x="8399463" y="5699125"/>
          <p14:tracePt t="94162" x="8426450" y="5740400"/>
          <p14:tracePt t="94168" x="8426450" y="5754688"/>
          <p14:tracePt t="94175" x="8426450" y="5781675"/>
          <p14:tracePt t="94200" x="8426450" y="5808663"/>
          <p14:tracePt t="94207" x="8440738" y="5808663"/>
          <p14:tracePt t="94224" x="8440738" y="5837238"/>
          <p14:tracePt t="94246" x="8440738" y="5849938"/>
          <p14:tracePt t="94249" x="8440738" y="5864225"/>
          <p14:tracePt t="94272" x="8440738" y="5878513"/>
          <p14:tracePt t="94294" x="8440738" y="5905500"/>
          <p14:tracePt t="94304" x="8440738" y="5919788"/>
          <p14:tracePt t="94321" x="8440738" y="5934075"/>
          <p14:tracePt t="94327" x="8440738" y="5946775"/>
          <p14:tracePt t="94351" x="8440738" y="5961063"/>
          <p14:tracePt t="94367" x="8440738" y="6002338"/>
          <p14:tracePt t="94387" x="8440738" y="6029325"/>
          <p14:tracePt t="94392" x="8440738" y="6043613"/>
          <p14:tracePt t="94415" x="8399463" y="6072188"/>
          <p14:tracePt t="94417" x="8370888" y="6099175"/>
          <p14:tracePt t="94423" x="8358188" y="6113463"/>
          <p14:tracePt t="94445" x="8329613" y="6140450"/>
          <p14:tracePt t="94447" x="8316913" y="6154738"/>
          <p14:tracePt t="94455" x="8302625" y="6154738"/>
          <p14:tracePt t="94476" x="8275638" y="6181725"/>
          <p14:tracePt t="94492" x="8261350" y="6196013"/>
          <p14:tracePt t="94496" x="8247063" y="6208713"/>
          <p14:tracePt t="94526" x="8220075" y="6223000"/>
          <p14:tracePt t="94557" x="8178800" y="6237288"/>
          <p14:tracePt t="94560" x="8164513" y="6251575"/>
          <p14:tracePt t="94632" x="8150225" y="6251575"/>
          <p14:tracePt t="94809" x="8150225" y="6278563"/>
          <p14:tracePt t="94872" x="8178800" y="6278563"/>
          <p14:tracePt t="94888" x="8193088" y="6278563"/>
          <p14:tracePt t="94896" x="8193088" y="6264275"/>
          <p14:tracePt t="94912" x="8205788" y="6264275"/>
          <p14:tracePt t="94913" x="8220075" y="6251575"/>
          <p14:tracePt t="94919" x="8234363" y="6237288"/>
          <p14:tracePt t="94940" x="8288338" y="6196013"/>
          <p14:tracePt t="94956" x="8316913" y="6154738"/>
          <p14:tracePt t="94962" x="8316913" y="6140450"/>
          <p14:tracePt t="94986" x="8329613" y="6126163"/>
          <p14:tracePt t="95004" x="8343900" y="6126163"/>
          <p14:tracePt t="95008" x="8343900" y="6113463"/>
          <p14:tracePt t="95015" x="8358188" y="6113463"/>
          <p14:tracePt t="95034" x="8358188" y="6099175"/>
          <p14:tracePt t="95047" x="8370888" y="6084888"/>
          <p14:tracePt t="95067" x="8385175" y="6084888"/>
          <p14:tracePt t="95088" x="8399463" y="6072188"/>
          <p14:tracePt t="95095" x="8399463" y="6057900"/>
          <p14:tracePt t="95137" x="8413750" y="6043613"/>
          <p14:tracePt t="95537" x="8413750" y="6029325"/>
          <p14:tracePt t="95545" x="8413750" y="6002338"/>
          <p14:tracePt t="95552" x="8426450" y="5946775"/>
          <p14:tracePt t="95581" x="8440738" y="5905500"/>
          <p14:tracePt t="95584" x="8482013" y="5795963"/>
          <p14:tracePt t="95586" x="8482013" y="5740400"/>
          <p14:tracePt t="95592" x="8496300" y="5684838"/>
          <p14:tracePt t="95609" x="8523288" y="5561013"/>
          <p14:tracePt t="95616" x="8550275" y="5505450"/>
          <p14:tracePt t="95623" x="8550275" y="5437188"/>
          <p14:tracePt t="95642" x="8578850" y="5326063"/>
          <p14:tracePt t="95648" x="8578850" y="5284788"/>
          <p14:tracePt t="95655" x="8578850" y="5243513"/>
          <p14:tracePt t="95674" x="8578850" y="5160963"/>
          <p14:tracePt t="95679" x="8578850" y="5119688"/>
          <p14:tracePt t="95687" x="8578850" y="5078413"/>
          <p14:tracePt t="95705" x="8578850" y="5008563"/>
          <p14:tracePt t="95712" x="8578850" y="4967288"/>
          <p14:tracePt t="95719" x="8578850" y="4953000"/>
          <p14:tracePt t="95737" x="8550275" y="4911725"/>
          <p14:tracePt t="95755" x="8550275" y="4884738"/>
          <p14:tracePt t="95880" x="8550275" y="4899025"/>
          <p14:tracePt t="95888" x="8550275" y="4911725"/>
          <p14:tracePt t="95896" x="8550275" y="4926013"/>
          <p14:tracePt t="95904" x="8550275" y="4953000"/>
          <p14:tracePt t="95912" x="8550275" y="4981575"/>
          <p14:tracePt t="95920" x="8550275" y="5022850"/>
          <p14:tracePt t="95942" x="8550275" y="5091113"/>
          <p14:tracePt t="95960" x="8550275" y="5187950"/>
          <p14:tracePt t="95967" x="8550275" y="5202238"/>
          <p14:tracePt t="95975" x="8550275" y="5229225"/>
          <p14:tracePt t="95990" x="8550275" y="5243513"/>
          <p14:tracePt t="95992" x="8550275" y="5284788"/>
          <p14:tracePt t="96013" x="8564563" y="5340350"/>
          <p14:tracePt t="96016" x="8578850" y="5367338"/>
          <p14:tracePt t="96023" x="8578850" y="5395913"/>
          <p14:tracePt t="96039" x="8578850" y="5408613"/>
          <p14:tracePt t="96042" x="8578850" y="5422900"/>
          <p14:tracePt t="96047" x="8578850" y="5449888"/>
          <p14:tracePt t="96055" x="8578850" y="5478463"/>
          <p14:tracePt t="96073" x="8578850" y="5491163"/>
          <p14:tracePt t="96152" x="8578850" y="5505450"/>
          <p14:tracePt t="96186" x="8578850" y="5519738"/>
          <p14:tracePt t="96217" x="8564563" y="5546725"/>
          <p14:tracePt t="96248" x="8537575" y="5561013"/>
          <p14:tracePt t="96264" x="8523288" y="5575300"/>
          <p14:tracePt t="96293" x="8509000" y="5602288"/>
          <p14:tracePt t="96296" x="8509000" y="5629275"/>
          <p14:tracePt t="96312" x="8496300" y="5657850"/>
          <p14:tracePt t="96343" x="8496300" y="5684838"/>
          <p14:tracePt t="96362" x="8482013" y="5713413"/>
          <p14:tracePt t="96368" x="8482013" y="5726113"/>
          <p14:tracePt t="96390" x="8482013" y="5740400"/>
          <p14:tracePt t="96404" x="8467725" y="5754688"/>
          <p14:tracePt t="96408" x="8467725" y="5767388"/>
          <p14:tracePt t="96456" x="8467725" y="5781675"/>
          <p14:tracePt t="96584" x="8455025" y="5795963"/>
          <p14:tracePt t="96630" x="8440738" y="5808663"/>
          <p14:tracePt t="96640" x="8426450" y="5822950"/>
          <p14:tracePt t="96696" x="8426450" y="5837238"/>
          <p14:tracePt t="96783" x="8413750" y="5837238"/>
          <p14:tracePt t="96970" x="8385175" y="5837238"/>
          <p14:tracePt t="97009" x="8370888" y="5822950"/>
          <p14:tracePt t="97016" x="8358188" y="5822950"/>
          <p14:tracePt t="97035" x="8343900" y="5795963"/>
          <p14:tracePt t="97040" x="8329613" y="5781675"/>
          <p14:tracePt t="97062" x="8316913" y="5767388"/>
          <p14:tracePt t="97064" x="8316913" y="5754688"/>
          <p14:tracePt t="97071" x="8302625" y="5740400"/>
          <p14:tracePt t="97094" x="8302625" y="5684838"/>
          <p14:tracePt t="97111" x="8288338" y="5657850"/>
          <p14:tracePt t="97112" x="8275638" y="5616575"/>
          <p14:tracePt t="97120" x="8261350" y="5575300"/>
          <p14:tracePt t="97142" x="8261350" y="5534025"/>
          <p14:tracePt t="97159" x="8247063" y="5478463"/>
          <p14:tracePt t="97160" x="8247063" y="5449888"/>
          <p14:tracePt t="97168" x="8234363" y="5437188"/>
          <p14:tracePt t="97193" x="8220075" y="5395913"/>
          <p14:tracePt t="97200" x="8220075" y="5367338"/>
          <p14:tracePt t="97222" x="8205788" y="5299075"/>
          <p14:tracePt t="97237" x="8193088" y="5243513"/>
          <p14:tracePt t="97240" x="8178800" y="5229225"/>
          <p14:tracePt t="97247" x="8164513" y="5187950"/>
          <p14:tracePt t="97376" x="8164513" y="5202238"/>
          <p14:tracePt t="97385" x="8164513" y="5216525"/>
          <p14:tracePt t="97413" x="8164513" y="5270500"/>
          <p14:tracePt t="97429" x="8164513" y="5311775"/>
          <p14:tracePt t="97435" x="8164513" y="5326063"/>
          <p14:tracePt t="97439" x="8164513" y="5340350"/>
          <p14:tracePt t="97449" x="8164513" y="5354638"/>
          <p14:tracePt t="97456" x="8164513" y="5367338"/>
          <p14:tracePt t="97476" x="8164513" y="5395913"/>
          <p14:tracePt t="97493" x="8164513" y="5408613"/>
          <p14:tracePt t="97496" x="8164513" y="5422900"/>
          <p14:tracePt t="97503" x="8164513" y="5437188"/>
          <p14:tracePt t="97525" x="8164513" y="5478463"/>
          <p14:tracePt t="97528" x="8164513" y="5491163"/>
          <p14:tracePt t="97535" x="8164513" y="5519738"/>
          <p14:tracePt t="97557" x="8164513" y="5534025"/>
          <p14:tracePt t="97560" x="8164513" y="5561013"/>
          <p14:tracePt t="97567" x="8164513" y="5575300"/>
          <p14:tracePt t="97586" x="8150225" y="5588000"/>
          <p14:tracePt t="97592" x="8137525" y="5602288"/>
          <p14:tracePt t="97620" x="8123238" y="5616575"/>
          <p14:tracePt t="97623" x="8108950" y="5629275"/>
          <p14:tracePt t="97652" x="8096250" y="5657850"/>
          <p14:tracePt t="97655" x="8081963" y="5657850"/>
          <p14:tracePt t="97663" x="8067675" y="5684838"/>
          <p14:tracePt t="97696" x="8040688" y="5713413"/>
          <p14:tracePt t="97762" x="8013700" y="5754688"/>
          <p14:tracePt t="97792" x="7985125" y="5767388"/>
          <p14:tracePt t="98577" x="7985125" y="5781675"/>
          <p14:tracePt t="98664" x="7999413" y="5781675"/>
          <p14:tracePt t="99265" x="7999413" y="5767388"/>
          <p14:tracePt t="99472" x="7985125" y="5767388"/>
          <p14:tracePt t="99497" x="7972425" y="5767388"/>
          <p14:tracePt t="99536" x="7972425" y="5781675"/>
          <p14:tracePt t="99544" x="7958138" y="5781675"/>
          <p14:tracePt t="99579" x="7958138" y="5795963"/>
          <p14:tracePt t="99793" x="7943850" y="5808663"/>
          <p14:tracePt t="100737" x="7929563" y="5822950"/>
          <p14:tracePt t="100745" x="7929563" y="5837238"/>
          <p14:tracePt t="100755" x="7929563" y="5849938"/>
          <p14:tracePt t="100761" x="7929563" y="5878513"/>
          <p14:tracePt t="100780" x="7929563" y="5919788"/>
          <p14:tracePt t="100858" x="7943850" y="5919788"/>
          <p14:tracePt t="100887" x="7972425" y="5919788"/>
          <p14:tracePt t="100975" x="7972425" y="5934075"/>
          <p14:tracePt t="100993" x="7972425" y="5946775"/>
          <p14:tracePt t="101047" x="7985125" y="5961063"/>
          <p14:tracePt t="101103" x="7999413" y="5961063"/>
          <p14:tracePt t="101256" x="8026400" y="5961063"/>
          <p14:tracePt t="103392" x="8040688" y="5961063"/>
          <p14:tracePt t="103520" x="8054975" y="5946775"/>
          <p14:tracePt t="103664" x="8067675" y="5946775"/>
          <p14:tracePt t="103704" x="8081963" y="5934075"/>
          <p14:tracePt t="104025" x="8081963" y="5919788"/>
          <p14:tracePt t="104042" x="8081963" y="5892800"/>
          <p14:tracePt t="104073" x="8067675" y="5849938"/>
          <p14:tracePt t="104080" x="8067675" y="5837238"/>
          <p14:tracePt t="104100" x="8067675" y="5808663"/>
          <p14:tracePt t="104104" x="8067675" y="5795963"/>
          <p14:tracePt t="104121" x="8054975" y="5781675"/>
          <p14:tracePt t="104127" x="8054975" y="5767388"/>
          <p14:tracePt t="104146" x="8054975" y="5740400"/>
          <p14:tracePt t="104168" x="8054975" y="5726113"/>
          <p14:tracePt t="104171" x="8040688" y="5699125"/>
          <p14:tracePt t="104175" x="8026400" y="5684838"/>
          <p14:tracePt t="104198" x="8026400" y="5670550"/>
          <p14:tracePt t="104201" x="8026400" y="5657850"/>
          <p14:tracePt t="104207" x="8026400" y="5643563"/>
          <p14:tracePt t="104227" x="8026400" y="5629275"/>
          <p14:tracePt t="104242" x="8026400" y="5602288"/>
          <p14:tracePt t="104273" x="8026400" y="5588000"/>
          <p14:tracePt t="104375" x="8026400" y="5561013"/>
          <p14:tracePt t="104440" x="8026400" y="5546725"/>
          <p14:tracePt t="104456" x="8026400" y="5534025"/>
          <p14:tracePt t="104480" x="8054975" y="5534025"/>
          <p14:tracePt t="104497" x="8067675" y="5534025"/>
          <p14:tracePt t="104513" x="8096250" y="5519738"/>
          <p14:tracePt t="104527" x="8123238" y="5519738"/>
          <p14:tracePt t="104545" x="8178800" y="5505450"/>
          <p14:tracePt t="104560" x="8220075" y="5505450"/>
          <p14:tracePt t="104567" x="8247063" y="5505450"/>
          <p14:tracePt t="104576" x="8261350" y="5505450"/>
          <p14:tracePt t="104591" x="8288338" y="5505450"/>
          <p14:tracePt t="104622" x="8302625" y="5505450"/>
          <p14:tracePt t="104637" x="8316913" y="5505450"/>
          <p14:tracePt t="104648" x="8329613" y="5505450"/>
          <p14:tracePt t="104655" x="8343900" y="5505450"/>
          <p14:tracePt t="104663" x="8358188" y="5505450"/>
          <p14:tracePt t="104685" x="8385175" y="5505450"/>
          <p14:tracePt t="104716" x="8496300" y="5534025"/>
          <p14:tracePt t="104718" x="8537575" y="5561013"/>
          <p14:tracePt t="104720" x="8550275" y="5575300"/>
          <p14:tracePt t="104736" x="8564563" y="5575300"/>
          <p14:tracePt t="104766" x="8578850" y="5575300"/>
          <p14:tracePt t="104783" x="8605838" y="5602288"/>
          <p14:tracePt t="104798" x="8620125" y="5602288"/>
          <p14:tracePt t="104807" x="8634413" y="5602288"/>
          <p14:tracePt t="104828" x="8647113" y="5602288"/>
          <p14:tracePt t="104845" x="8661400" y="5616575"/>
          <p14:tracePt t="104878" x="8675688" y="5629275"/>
          <p14:tracePt t="104909" x="8702675" y="5629275"/>
          <p14:tracePt t="104915" x="8716963" y="5629275"/>
          <p14:tracePt t="104931" x="8729663" y="5629275"/>
          <p14:tracePt t="104955" x="8758238" y="5629275"/>
          <p14:tracePt t="104976" x="8785225" y="5643563"/>
          <p14:tracePt t="105008" x="8799513" y="5643563"/>
          <p14:tracePt t="105036" x="8840788" y="5657850"/>
          <p14:tracePt t="105068" x="8882063" y="5670550"/>
          <p14:tracePt t="105086" x="8896350" y="5670550"/>
          <p14:tracePt t="105087" x="8909050" y="5684838"/>
          <p14:tracePt t="105117" x="8909050" y="5699125"/>
          <p14:tracePt t="105352" x="8923338" y="5699125"/>
          <p14:tracePt t="105472" x="8937625" y="5699125"/>
          <p14:tracePt t="106097" x="8964613" y="5699125"/>
          <p14:tracePt t="107392" x="8950325" y="5699125"/>
          <p14:tracePt t="107435" x="8937625" y="5699125"/>
          <p14:tracePt t="107481" x="8923338" y="5713413"/>
          <p14:tracePt t="107519" x="8896350" y="5713413"/>
          <p14:tracePt t="107545" x="8882063" y="5713413"/>
          <p14:tracePt t="107561" x="8867775" y="5713413"/>
          <p14:tracePt t="107594" x="8855075" y="5713413"/>
          <p14:tracePt t="107621" x="8840788" y="5713413"/>
          <p14:tracePt t="107637" x="8826500" y="5713413"/>
          <p14:tracePt t="107727" x="8812213" y="5713413"/>
          <p14:tracePt t="107944" x="8826500" y="5713413"/>
          <p14:tracePt t="107985" x="8840788" y="5713413"/>
          <p14:tracePt t="109208" x="8855075" y="5713413"/>
          <p14:tracePt t="109705" x="8840788" y="5713413"/>
          <p14:tracePt t="109721" x="8826500" y="5699125"/>
          <p14:tracePt t="109757" x="8785225" y="5629275"/>
          <p14:tracePt t="109762" x="8770938" y="5602288"/>
          <p14:tracePt t="109768" x="8758238" y="5575300"/>
          <p14:tracePt t="109775" x="8758238" y="5561013"/>
          <p14:tracePt t="109790" x="8743950" y="5534025"/>
          <p14:tracePt t="109794" x="8743950" y="5505450"/>
          <p14:tracePt t="109799" x="8729663" y="5491163"/>
          <p14:tracePt t="109807" x="8716963" y="5478463"/>
          <p14:tracePt t="109824" x="8702675" y="5422900"/>
          <p14:tracePt t="109831" x="8688388" y="5408613"/>
          <p14:tracePt t="109839" x="8675688" y="5395913"/>
          <p14:tracePt t="109858" x="8675688" y="5381625"/>
          <p14:tracePt t="109871" x="8675688" y="5367338"/>
          <p14:tracePt t="109886" x="8661400" y="5354638"/>
          <p14:tracePt t="109889" x="8661400" y="5340350"/>
          <p14:tracePt t="109919" x="8647113" y="5326063"/>
          <p14:tracePt t="109949" x="8634413" y="5311775"/>
          <p14:tracePt t="109959" x="8634413" y="5299075"/>
          <p14:tracePt t="110112" x="8647113" y="5299075"/>
          <p14:tracePt t="110120" x="8647113" y="5311775"/>
          <p14:tracePt t="110128" x="8661400" y="5311775"/>
          <p14:tracePt t="110136" x="8688388" y="5326063"/>
          <p14:tracePt t="110158" x="8716963" y="5381625"/>
          <p14:tracePt t="110175" x="8743950" y="5422900"/>
          <p14:tracePt t="110177" x="8799513" y="5478463"/>
          <p14:tracePt t="110184" x="8812213" y="5534025"/>
          <p14:tracePt t="110206" x="8840788" y="5534025"/>
          <p14:tracePt t="110208" x="8867775" y="5575300"/>
          <p14:tracePt t="110215" x="8882063" y="5588000"/>
          <p14:tracePt t="110236" x="8909050" y="5616575"/>
          <p14:tracePt t="110238" x="8923338" y="5629275"/>
          <p14:tracePt t="110256" x="8950325" y="5670550"/>
          <p14:tracePt t="110264" x="8964613" y="5684838"/>
          <p14:tracePt t="110288" x="8964613" y="5699125"/>
          <p14:tracePt t="110295" x="8964613" y="5713413"/>
          <p14:tracePt t="110334" x="8964613" y="5726113"/>
          <p14:tracePt t="110365" x="8964613" y="5754688"/>
          <p14:tracePt t="110396" x="8950325" y="5781675"/>
          <p14:tracePt t="110419" x="8923338" y="5808663"/>
          <p14:tracePt t="110446" x="8909050" y="5837238"/>
          <p14:tracePt t="110561" x="8896350" y="5837238"/>
          <p14:tracePt t="110578" x="8882063" y="5837238"/>
          <p14:tracePt t="110606" x="8867775" y="5795963"/>
          <p14:tracePt t="110622" x="8867775" y="5740400"/>
          <p14:tracePt t="110627" x="8855075" y="5713413"/>
          <p14:tracePt t="110632" x="8840788" y="5684838"/>
          <p14:tracePt t="111441" x="8840788" y="5699125"/>
          <p14:tracePt t="111499" x="8840788" y="5726113"/>
          <p14:tracePt t="111543" x="8840788" y="5740400"/>
          <p14:tracePt t="111578" x="8840788" y="5754688"/>
          <p14:tracePt t="111896" x="8840788" y="5767388"/>
          <p14:tracePt t="113097" x="8826500" y="5767388"/>
          <p14:tracePt t="113112" x="8826500" y="5740400"/>
          <p14:tracePt t="113140" x="8826500" y="5726113"/>
          <p14:tracePt t="113143" x="8826500" y="5713413"/>
          <p14:tracePt t="113159" x="8826500" y="5699125"/>
          <p14:tracePt t="113167" x="8826500" y="5684838"/>
          <p14:tracePt t="113183" x="8826500" y="5670550"/>
          <p14:tracePt t="113208" x="8826500" y="5657850"/>
          <p14:tracePt t="113215" x="8826500" y="5643563"/>
          <p14:tracePt t="113252" x="8826500" y="5616575"/>
          <p14:tracePt t="113284" x="8826500" y="5602288"/>
          <p14:tracePt t="113348" x="8826500" y="5588000"/>
          <p14:tracePt t="113401" x="8826500" y="5575300"/>
          <p14:tracePt t="113739" x="8812213" y="5561013"/>
          <p14:tracePt t="113755" x="8812213" y="5546725"/>
          <p14:tracePt t="113788" x="8770938" y="5478463"/>
          <p14:tracePt t="113812" x="8770938" y="5449888"/>
          <p14:tracePt t="113818" x="8770938" y="5437188"/>
          <p14:tracePt t="113836" x="8770938" y="5422900"/>
          <p14:tracePt t="113840" x="8758238" y="5408613"/>
          <p14:tracePt t="113871" x="8743950" y="5381625"/>
          <p14:tracePt t="113909" x="8729663" y="5367338"/>
          <p14:tracePt t="113919" x="8716963" y="5354638"/>
          <p14:tracePt t="113958" x="8716963" y="5340350"/>
          <p14:tracePt t="113960" x="8716963" y="5326063"/>
          <p14:tracePt t="113967" x="8702675" y="5299075"/>
          <p14:tracePt t="113988" x="8688388" y="5284788"/>
          <p14:tracePt t="114005" x="8688388" y="5229225"/>
          <p14:tracePt t="114011" x="8675688" y="5216525"/>
          <p14:tracePt t="114015" x="8661400" y="5187950"/>
          <p14:tracePt t="114036" x="8661400" y="5160963"/>
          <p14:tracePt t="114052" x="8661400" y="5132388"/>
          <p14:tracePt t="114056" x="8661400" y="5119688"/>
          <p14:tracePt t="114063" x="8647113" y="5119688"/>
          <p14:tracePt t="114084" x="8647113" y="5091113"/>
          <p14:tracePt t="114115" x="8647113" y="5064125"/>
          <p14:tracePt t="114121" x="8647113" y="5049838"/>
          <p14:tracePt t="114137" x="8647113" y="5037138"/>
          <p14:tracePt t="114139" x="8647113" y="5022850"/>
          <p14:tracePt t="114143" x="8647113" y="5008563"/>
          <p14:tracePt t="114164" x="8647113" y="4995863"/>
          <p14:tracePt t="114167" x="8647113" y="4967288"/>
          <p14:tracePt t="114199" x="8647113" y="4940300"/>
          <p14:tracePt t="114207" x="8647113" y="4926013"/>
          <p14:tracePt t="114226" x="8647113" y="4911725"/>
          <p14:tracePt t="114244" x="8647113" y="4899025"/>
          <p14:tracePt t="114274" x="8647113" y="4870450"/>
          <p14:tracePt t="114308" x="8647113" y="4857750"/>
          <p14:tracePt t="114371" x="8647113" y="4843463"/>
          <p14:tracePt t="114584" x="8661400" y="4843463"/>
          <p14:tracePt t="114592" x="8675688" y="4843463"/>
          <p14:tracePt t="114600" x="8688388" y="4843463"/>
          <p14:tracePt t="114608" x="8702675" y="4843463"/>
          <p14:tracePt t="114628" x="8716963" y="4857750"/>
          <p14:tracePt t="114645" x="8758238" y="4870450"/>
          <p14:tracePt t="114648" x="8770938" y="4884738"/>
          <p14:tracePt t="114655" x="8785225" y="4899025"/>
          <p14:tracePt t="114676" x="8812213" y="4911725"/>
          <p14:tracePt t="114692" x="8826500" y="4926013"/>
          <p14:tracePt t="114703" x="8840788" y="4926013"/>
          <p14:tracePt t="114723" x="8840788" y="4953000"/>
          <p14:tracePt t="114896" x="8855075" y="4953000"/>
          <p14:tracePt t="114912" x="8867775" y="4981575"/>
          <p14:tracePt t="114957" x="8882063" y="5008563"/>
          <p14:tracePt t="114983" x="8882063" y="5022850"/>
          <p14:tracePt t="115025" x="8882063" y="5037138"/>
          <p14:tracePt t="115031" x="8896350" y="5049838"/>
          <p14:tracePt t="115152" x="8896350" y="5064125"/>
          <p14:tracePt t="115168" x="8909050" y="5064125"/>
          <p14:tracePt t="115184" x="8909050" y="5049838"/>
          <p14:tracePt t="115204" x="8909050" y="4995863"/>
          <p14:tracePt t="115208" x="8909050" y="4953000"/>
          <p14:tracePt t="115216" x="8909050" y="4884738"/>
          <p14:tracePt t="115233" x="8867775" y="4760913"/>
          <p14:tracePt t="115240" x="8867775" y="4705350"/>
          <p14:tracePt t="115247" x="8840788" y="4622800"/>
          <p14:tracePt t="115255" x="8826500" y="4552950"/>
          <p14:tracePt t="115263" x="8799513" y="4484688"/>
          <p14:tracePt t="115279" x="8785225" y="4402138"/>
          <p14:tracePt t="115282" x="8758238" y="4319588"/>
          <p14:tracePt t="115287" x="8743950" y="4249738"/>
          <p14:tracePt t="115295" x="8716963" y="4181475"/>
          <p14:tracePt t="115312" x="8702675" y="4111625"/>
          <p14:tracePt t="115313" x="8688388" y="4029075"/>
          <p14:tracePt t="115320" x="8675688" y="3946525"/>
          <p14:tracePt t="115327" x="8661400" y="3849688"/>
          <p14:tracePt t="115357" x="8647113" y="3697288"/>
          <p14:tracePt t="115360" x="8647113" y="3532188"/>
          <p14:tracePt t="115367" x="8661400" y="3435350"/>
          <p14:tracePt t="115376" x="8675688" y="3325813"/>
          <p14:tracePt t="115383" x="8702675" y="3243263"/>
          <p14:tracePt t="115404" x="8743950" y="3105150"/>
          <p14:tracePt t="115421" x="8770938" y="3035300"/>
          <p14:tracePt t="115424" x="8812213" y="2925763"/>
          <p14:tracePt t="115431" x="8826500" y="2870200"/>
          <p14:tracePt t="115439" x="8826500" y="2828925"/>
          <p14:tracePt t="115447" x="8840788" y="2801938"/>
          <p14:tracePt t="115468" x="8840788" y="2759075"/>
          <p14:tracePt t="115486" x="8840788" y="2732088"/>
          <p14:tracePt t="115488" x="8855075" y="2705100"/>
          <p14:tracePt t="115633" x="8867775" y="2690813"/>
          <p14:tracePt t="115657" x="8882063" y="2690813"/>
          <p14:tracePt t="115685" x="8909050" y="2732088"/>
          <p14:tracePt t="115688" x="8923338" y="2746375"/>
          <p14:tracePt t="115710" x="8950325" y="2843213"/>
          <p14:tracePt t="115715" x="8950325" y="2884488"/>
          <p14:tracePt t="115719" x="8950325" y="2925763"/>
          <p14:tracePt t="115742" x="8950325" y="2994025"/>
          <p14:tracePt t="115745" x="8950325" y="3022600"/>
          <p14:tracePt t="115751" x="8950325" y="3035300"/>
          <p14:tracePt t="115775" x="8937625" y="3132138"/>
          <p14:tracePt t="115783" x="8909050" y="3160713"/>
          <p14:tracePt t="115807" x="8826500" y="3243263"/>
          <p14:tracePt t="115815" x="8799513" y="3270250"/>
          <p14:tracePt t="115836" x="8743950" y="3297238"/>
          <p14:tracePt t="115840" x="8716963" y="3297238"/>
          <p14:tracePt t="115847" x="8675688" y="3325813"/>
          <p14:tracePt t="115883" x="8634413" y="3352800"/>
          <p14:tracePt t="115885" x="8578850" y="3381375"/>
          <p14:tracePt t="115889" x="8537575" y="3381375"/>
          <p14:tracePt t="115896" x="8523288" y="3381375"/>
          <p14:tracePt t="115916" x="8482013" y="3408363"/>
          <p14:tracePt t="115933" x="8426450" y="3408363"/>
          <p14:tracePt t="115936" x="8399463" y="3422650"/>
          <p14:tracePt t="115944" x="8385175" y="3449638"/>
          <p14:tracePt t="115964" x="8358188" y="3476625"/>
          <p14:tracePt t="115967" x="8343900" y="3476625"/>
          <p14:tracePt t="115975" x="8343900" y="3505200"/>
          <p14:tracePt t="115996" x="8316913" y="3532188"/>
          <p14:tracePt t="116000" x="8316913" y="3560763"/>
          <p14:tracePt t="116008" x="8302625" y="3560763"/>
          <p14:tracePt t="116015" x="8302625" y="3587750"/>
          <p14:tracePt t="116024" x="8288338" y="3587750"/>
          <p14:tracePt t="116042" x="8288338" y="3614738"/>
          <p14:tracePt t="116048" x="8275638" y="3629025"/>
          <p14:tracePt t="116075" x="8261350" y="3656013"/>
          <p14:tracePt t="116105" x="8261350" y="3670300"/>
          <p14:tracePt t="116124" x="8261350" y="3697288"/>
          <p14:tracePt t="116129" x="8247063" y="3711575"/>
          <p14:tracePt t="116135" x="8247063" y="3725863"/>
          <p14:tracePt t="116189" x="8234363" y="3752850"/>
          <p14:tracePt t="116263" x="8220075" y="3752850"/>
          <p14:tracePt t="116280" x="8220075" y="3767138"/>
          <p14:tracePt t="116296" x="8220075" y="3781425"/>
          <p14:tracePt t="116407" x="8220075" y="3767138"/>
          <p14:tracePt t="116415" x="8234363" y="3740150"/>
          <p14:tracePt t="116424" x="8247063" y="3711575"/>
          <p14:tracePt t="116432" x="8247063" y="3684588"/>
          <p14:tracePt t="116453" x="8261350" y="3602038"/>
          <p14:tracePt t="116455" x="8275638" y="3573463"/>
          <p14:tracePt t="116472" x="8275638" y="3517900"/>
          <p14:tracePt t="116480" x="8275638" y="3490913"/>
          <p14:tracePt t="116487" x="8275638" y="3463925"/>
          <p14:tracePt t="116516" x="8275638" y="3449638"/>
          <p14:tracePt t="116632" x="8288338" y="3435350"/>
          <p14:tracePt t="116639" x="8302625" y="3435350"/>
          <p14:tracePt t="116655" x="8316913" y="3449638"/>
          <p14:tracePt t="116693" x="8358188" y="3490913"/>
          <p14:tracePt t="116696" x="8370888" y="3517900"/>
          <p14:tracePt t="116703" x="8385175" y="3532188"/>
          <p14:tracePt t="116725" x="8399463" y="3546475"/>
          <p14:tracePt t="116740" x="8413750" y="3573463"/>
          <p14:tracePt t="116743" x="8426450" y="3587750"/>
          <p14:tracePt t="116751" x="8440738" y="3614738"/>
          <p14:tracePt t="116767" x="8440738" y="3629025"/>
          <p14:tracePt t="116789" x="8455025" y="3670300"/>
          <p14:tracePt t="116799" x="8467725" y="3670300"/>
          <p14:tracePt t="116821" x="8482013" y="3684588"/>
          <p14:tracePt t="116840" x="8482013" y="3711575"/>
          <p14:tracePt t="116856" x="8482013" y="3725863"/>
          <p14:tracePt t="116863" x="8482013" y="3740150"/>
          <p14:tracePt t="116897" x="8482013" y="3767138"/>
          <p14:tracePt t="116919" x="8482013" y="3781425"/>
          <p14:tracePt t="117096" x="8482013" y="3808413"/>
          <p14:tracePt t="117151" x="8455025" y="3808413"/>
          <p14:tracePt t="117153" x="8440738" y="3808413"/>
          <p14:tracePt t="117160" x="8426450" y="3794125"/>
          <p14:tracePt t="117176" x="8413750" y="3781425"/>
          <p14:tracePt t="117184" x="8399463" y="3781425"/>
          <p14:tracePt t="117203" x="8370888" y="3711575"/>
          <p14:tracePt t="117209" x="8343900" y="3684588"/>
          <p14:tracePt t="117216" x="8343900" y="3670300"/>
          <p14:tracePt t="117233" x="8329613" y="3629025"/>
          <p14:tracePt t="117240" x="8329613" y="3602038"/>
          <p14:tracePt t="117247" x="8329613" y="3587750"/>
          <p14:tracePt t="117265" x="8329613" y="3546475"/>
          <p14:tracePt t="117272" x="8329613" y="3532188"/>
          <p14:tracePt t="117287" x="8329613" y="3517900"/>
          <p14:tracePt t="117312" x="8316913" y="3505200"/>
          <p14:tracePt t="117860" x="8329613" y="3505200"/>
          <p14:tracePt t="117877" x="8343900" y="3505200"/>
          <p14:tracePt t="117908" x="8343900" y="3532188"/>
          <p14:tracePt t="117936" x="8343900" y="3546475"/>
          <p14:tracePt t="117966" x="8358188" y="3560763"/>
          <p14:tracePt t="117996" x="8358188" y="3573463"/>
          <p14:tracePt t="118015" x="8358188" y="3587750"/>
          <p14:tracePt t="118023" x="8358188" y="3614738"/>
          <p14:tracePt t="118062" x="8370888" y="3614738"/>
          <p14:tracePt t="118078" x="8370888" y="3629025"/>
          <p14:tracePt t="118103" x="8385175" y="3656013"/>
          <p14:tracePt t="118111" x="8399463" y="3656013"/>
          <p14:tracePt t="118174" x="8399463" y="3684588"/>
          <p14:tracePt t="118247" x="8413750" y="3697288"/>
          <p14:tracePt t="118263" x="8426450" y="3711575"/>
          <p14:tracePt t="118302" x="8426450" y="3740150"/>
          <p14:tracePt t="118360" x="8455025" y="3752850"/>
          <p14:tracePt t="118375" x="8467725" y="3752850"/>
          <p14:tracePt t="118386" x="8467725" y="3767138"/>
          <p14:tracePt t="118403" x="8482013" y="3767138"/>
          <p14:tracePt t="118408" x="8496300" y="3767138"/>
          <p14:tracePt t="118428" x="8550275" y="3835400"/>
          <p14:tracePt t="118446" x="8564563" y="3863975"/>
          <p14:tracePt t="118509" x="8578850" y="3876675"/>
          <p14:tracePt t="118524" x="8591550" y="3876675"/>
          <p14:tracePt t="118535" x="8591550" y="3890963"/>
          <p14:tracePt t="118551" x="8591550" y="3905250"/>
          <p14:tracePt t="118574" x="8605838" y="3919538"/>
          <p14:tracePt t="118604" x="8620125" y="3960813"/>
          <p14:tracePt t="118608" x="8634413" y="3960813"/>
          <p14:tracePt t="118616" x="8647113" y="3973513"/>
          <p14:tracePt t="118628" x="8647113" y="3987800"/>
          <p14:tracePt t="118631" x="8661400" y="4002088"/>
          <p14:tracePt t="118671" x="8688388" y="4014788"/>
          <p14:tracePt t="118686" x="8688388" y="4029075"/>
          <p14:tracePt t="118695" x="8716963" y="4029075"/>
          <p14:tracePt t="118711" x="8716963" y="4043363"/>
          <p14:tracePt t="118733" x="8743950" y="4043363"/>
          <p14:tracePt t="118749" x="8758238" y="4043363"/>
          <p14:tracePt t="118766" x="8770938" y="4056063"/>
          <p14:tracePt t="118768" x="8785225" y="4056063"/>
          <p14:tracePt t="118786" x="8799513" y="4056063"/>
          <p14:tracePt t="118813" x="8812213" y="4056063"/>
          <p14:tracePt t="118830" x="8826500" y="4056063"/>
          <p14:tracePt t="118845" x="8840788" y="4056063"/>
          <p14:tracePt t="118855" x="8855075" y="4056063"/>
          <p14:tracePt t="118865" x="8867775" y="4056063"/>
          <p14:tracePt t="118892" x="8882063" y="4014788"/>
          <p14:tracePt t="118906" x="8896350" y="4002088"/>
          <p14:tracePt t="118925" x="8923338" y="3973513"/>
          <p14:tracePt t="118928" x="8937625" y="3960813"/>
          <p14:tracePt t="118935" x="8950325" y="3946525"/>
          <p14:tracePt t="118951" x="8950325" y="3932238"/>
          <p14:tracePt t="118971" x="8964613" y="3905250"/>
          <p14:tracePt t="118987" x="8978900" y="3890963"/>
          <p14:tracePt t="118993" x="8978900" y="3863975"/>
          <p14:tracePt t="118999" x="8991600" y="3863975"/>
          <p14:tracePt t="119017" x="8991600" y="3835400"/>
          <p14:tracePt t="119036" x="9005888" y="3808413"/>
          <p14:tracePt t="119040" x="9005888" y="3794125"/>
          <p14:tracePt t="119067" x="9005888" y="3767138"/>
          <p14:tracePt t="119084" x="9005888" y="3752850"/>
          <p14:tracePt t="119088" x="9005888" y="3740150"/>
          <p14:tracePt t="119095" x="9005888" y="3725863"/>
          <p14:tracePt t="119116" x="9020175" y="3684588"/>
          <p14:tracePt t="119119" x="9020175" y="3656013"/>
          <p14:tracePt t="119127" x="9020175" y="3643313"/>
          <p14:tracePt t="119146" x="9020175" y="3614738"/>
          <p14:tracePt t="119152" x="9020175" y="3573463"/>
          <p14:tracePt t="119169" x="9020175" y="3560763"/>
          <p14:tracePt t="119171" x="9020175" y="3546475"/>
          <p14:tracePt t="119175" x="9020175" y="3532188"/>
          <p14:tracePt t="119199" x="9020175" y="3449638"/>
          <p14:tracePt t="119201" x="9020175" y="3422650"/>
          <p14:tracePt t="119207" x="9005888" y="3394075"/>
          <p14:tracePt t="119225" x="8991600" y="3352800"/>
          <p14:tracePt t="119244" x="8991600" y="3311525"/>
          <p14:tracePt t="119248" x="8978900" y="3284538"/>
          <p14:tracePt t="119255" x="8964613" y="3255963"/>
          <p14:tracePt t="119276" x="8964613" y="3201988"/>
          <p14:tracePt t="119280" x="8964613" y="3187700"/>
          <p14:tracePt t="119287" x="8964613" y="3160713"/>
          <p14:tracePt t="119305" x="8964613" y="3090863"/>
          <p14:tracePt t="119324" x="8937625" y="3008313"/>
          <p14:tracePt t="119327" x="8937625" y="2981325"/>
          <p14:tracePt t="119335" x="8923338" y="2952750"/>
          <p14:tracePt t="119355" x="8896350" y="2911475"/>
          <p14:tracePt t="119359" x="8882063" y="2884488"/>
          <p14:tracePt t="119367" x="8882063" y="2855913"/>
          <p14:tracePt t="119387" x="8882063" y="2801938"/>
          <p14:tracePt t="119404" x="8855075" y="2773363"/>
          <p14:tracePt t="119411" x="8855075" y="2746375"/>
          <p14:tracePt t="119415" x="8855075" y="2732088"/>
          <p14:tracePt t="119433" x="8855075" y="2705100"/>
          <p14:tracePt t="119452" x="8826500" y="2690813"/>
          <p14:tracePt t="119455" x="8826500" y="2663825"/>
          <p14:tracePt t="119463" x="8826500" y="2635250"/>
          <p14:tracePt t="119471" x="8826500" y="2608263"/>
          <p14:tracePt t="119479" x="8826500" y="2579688"/>
          <p14:tracePt t="119496" x="8826500" y="2538413"/>
          <p14:tracePt t="119515" x="8826500" y="2525713"/>
          <p14:tracePt t="119519" x="8826500" y="2497138"/>
          <p14:tracePt t="119527" x="8826500" y="2484438"/>
          <p14:tracePt t="119545" x="8826500" y="2455863"/>
          <p14:tracePt t="119551" x="8826500" y="2443163"/>
          <p14:tracePt t="119559" x="8826500" y="2428875"/>
          <p14:tracePt t="119577" x="8812213" y="2414588"/>
          <p14:tracePt t="119679" x="8799513" y="2387600"/>
          <p14:tracePt t="119695" x="8785225" y="2387600"/>
          <p14:tracePt t="119721" x="8770938" y="2387600"/>
          <p14:tracePt t="119737" x="8743950" y="2359025"/>
          <p14:tracePt t="119751" x="8729663" y="2359025"/>
          <p14:tracePt t="119785" x="8702675" y="2346325"/>
          <p14:tracePt t="119803" x="8675688" y="2346325"/>
          <p14:tracePt t="119815" x="8661400" y="2346325"/>
          <p14:tracePt t="119832" x="8647113" y="2332038"/>
          <p14:tracePt t="119847" x="8634413" y="2332038"/>
          <p14:tracePt t="119865" x="8620125" y="2332038"/>
          <p14:tracePt t="119881" x="8591550" y="2332038"/>
          <p14:tracePt t="119895" x="8578850" y="2332038"/>
          <p14:tracePt t="119919" x="8550275" y="2332038"/>
          <p14:tracePt t="119949" x="8537575" y="2332038"/>
          <p14:tracePt t="119952" x="8523288" y="2332038"/>
          <p14:tracePt t="119973" x="8509000" y="2332038"/>
          <p14:tracePt t="119997" x="8496300" y="2332038"/>
          <p14:tracePt t="120007" x="8467725" y="2346325"/>
          <p14:tracePt t="120015" x="8467725" y="2359025"/>
          <p14:tracePt t="120023" x="8440738" y="2359025"/>
          <p14:tracePt t="120039" x="8413750" y="2387600"/>
          <p14:tracePt t="120047" x="8399463" y="2400300"/>
          <p14:tracePt t="120069" x="8385175" y="2414588"/>
          <p14:tracePt t="120079" x="8370888" y="2428875"/>
          <p14:tracePt t="120087" x="8370888" y="2443163"/>
          <p14:tracePt t="120095" x="8343900" y="2455863"/>
          <p14:tracePt t="120118" x="8343900" y="2484438"/>
          <p14:tracePt t="120121" x="8343900" y="2497138"/>
          <p14:tracePt t="120162" x="8316913" y="2525713"/>
          <p14:tracePt t="120165" x="8316913" y="2552700"/>
          <p14:tracePt t="120169" x="8316913" y="2566988"/>
          <p14:tracePt t="120175" x="8316913" y="2579688"/>
          <p14:tracePt t="120184" x="8316913" y="2593975"/>
          <p14:tracePt t="120212" x="8316913" y="2622550"/>
          <p14:tracePt t="120241" x="8316913" y="2649538"/>
          <p14:tracePt t="120245" x="8316913" y="2663825"/>
          <p14:tracePt t="120249" x="8316913" y="2676525"/>
          <p14:tracePt t="120256" x="8316913" y="2690813"/>
          <p14:tracePt t="120264" x="8316913" y="2705100"/>
          <p14:tracePt t="120271" x="8316913" y="2732088"/>
          <p14:tracePt t="120290" x="8316913" y="2759075"/>
          <p14:tracePt t="120308" x="8316913" y="2814638"/>
          <p14:tracePt t="120314" x="8316913" y="2843213"/>
          <p14:tracePt t="120320" x="8316913" y="2870200"/>
          <p14:tracePt t="120339" x="8316913" y="2897188"/>
          <p14:tracePt t="120355" x="8316913" y="2967038"/>
          <p14:tracePt t="120373" x="8316913" y="2981325"/>
          <p14:tracePt t="120376" x="8316913" y="3008313"/>
          <p14:tracePt t="120378" x="8316913" y="3049588"/>
          <p14:tracePt t="120383" x="8316913" y="3076575"/>
          <p14:tracePt t="120417" x="8316913" y="3160713"/>
          <p14:tracePt t="120421" x="8316913" y="3201988"/>
          <p14:tracePt t="120425" x="8316913" y="3214688"/>
          <p14:tracePt t="120431" x="8316913" y="3243263"/>
          <p14:tracePt t="120452" x="8316913" y="3297238"/>
          <p14:tracePt t="120483" x="8316913" y="3325813"/>
          <p14:tracePt t="120485" x="8316913" y="3381375"/>
          <p14:tracePt t="120489" x="8316913" y="3408363"/>
          <p14:tracePt t="120495" x="8316913" y="3422650"/>
          <p14:tracePt t="120505" x="8316913" y="3435350"/>
          <p14:tracePt t="120511" x="8316913" y="3463925"/>
          <p14:tracePt t="120532" x="8316913" y="3505200"/>
          <p14:tracePt t="120564" x="8288338" y="3614738"/>
          <p14:tracePt t="120569" x="8288338" y="3629025"/>
          <p14:tracePt t="120575" x="8288338" y="3656013"/>
          <p14:tracePt t="120585" x="8288338" y="3670300"/>
          <p14:tracePt t="120591" x="8288338" y="3711575"/>
          <p14:tracePt t="120612" x="8288338" y="3740150"/>
          <p14:tracePt t="120628" x="8288338" y="3781425"/>
          <p14:tracePt t="120634" x="8288338" y="3794125"/>
          <p14:tracePt t="120639" x="8288338" y="3808413"/>
          <p14:tracePt t="120647" x="8288338" y="3822700"/>
          <p14:tracePt t="120674" x="8288338" y="3863975"/>
          <p14:tracePt t="120695" x="8288338" y="3876675"/>
          <p14:tracePt t="121025" x="8288338" y="3890963"/>
          <p14:tracePt t="121041" x="8275638" y="3905250"/>
          <p14:tracePt t="121049" x="8261350" y="3905250"/>
          <p14:tracePt t="121078" x="8096250" y="3946525"/>
          <p14:tracePt t="121081" x="7999413" y="3973513"/>
          <p14:tracePt t="121087" x="7902575" y="3987800"/>
          <p14:tracePt t="121104" x="7626350" y="4084638"/>
          <p14:tracePt t="121111" x="7461250" y="4111625"/>
          <p14:tracePt t="121119" x="7310438" y="4140200"/>
          <p14:tracePt t="121136" x="7046913" y="4194175"/>
          <p14:tracePt t="121143" x="6937375" y="4208463"/>
          <p14:tracePt t="121151" x="6826250" y="4235450"/>
          <p14:tracePt t="121159" x="6731000" y="4249738"/>
          <p14:tracePt t="121167" x="6689725" y="4278313"/>
          <p14:tracePt t="121186" x="6592888" y="4305300"/>
          <p14:tracePt t="121192" x="6551613" y="4305300"/>
          <p14:tracePt t="121212" x="6510338" y="4305300"/>
          <p14:tracePt t="121217" x="6427788" y="4319588"/>
          <p14:tracePt t="121235" x="6384925" y="4346575"/>
          <p14:tracePt t="121240" x="6357938" y="4346575"/>
          <p14:tracePt t="121261" x="6302375" y="4346575"/>
          <p14:tracePt t="121276" x="6219825" y="4346575"/>
          <p14:tracePt t="121280" x="6151563" y="4360863"/>
          <p14:tracePt t="121288" x="6137275" y="4373563"/>
          <p14:tracePt t="121308" x="6096000" y="4373563"/>
          <p14:tracePt t="121359" x="6096000" y="4387850"/>
          <p14:tracePt t="121367" x="6110288" y="4387850"/>
          <p14:tracePt t="121388" x="6207125" y="4402138"/>
          <p14:tracePt t="121391" x="6316663" y="4402138"/>
          <p14:tracePt t="121420" x="6551613" y="4402138"/>
          <p14:tracePt t="121423" x="6716713" y="4402138"/>
          <p14:tracePt t="121424" x="6869113" y="4402138"/>
          <p14:tracePt t="121431" x="7034213" y="4402138"/>
          <p14:tracePt t="121439" x="7158038" y="4402138"/>
          <p14:tracePt t="121447" x="7310438" y="4402138"/>
          <p14:tracePt t="121468" x="7531100" y="4387850"/>
          <p14:tracePt t="121500" x="7764463" y="4332288"/>
          <p14:tracePt t="121502" x="7805738" y="4305300"/>
          <p14:tracePt t="121504" x="7888288" y="4291013"/>
          <p14:tracePt t="121511" x="7958138" y="4264025"/>
          <p14:tracePt t="121519" x="8013700" y="4235450"/>
          <p14:tracePt t="121527" x="8108950" y="4222750"/>
          <p14:tracePt t="121548" x="8343900" y="4167188"/>
          <p14:tracePt t="121551" x="8496300" y="4140200"/>
          <p14:tracePt t="121567" x="8770938" y="4098925"/>
          <p14:tracePt t="121575" x="8909050" y="4098925"/>
          <p14:tracePt t="121584" x="9075738" y="4098925"/>
          <p14:tracePt t="121591" x="9226550" y="4098925"/>
          <p14:tracePt t="121614" x="9558338" y="4098925"/>
          <p14:tracePt t="121629" x="9902825" y="4125913"/>
          <p14:tracePt t="121632" x="10123488" y="4125913"/>
          <p14:tracePt t="121639" x="10315575" y="4140200"/>
          <p14:tracePt t="121647" x="10536238" y="4167188"/>
          <p14:tracePt t="121655" x="10744200" y="4167188"/>
          <p14:tracePt t="121676" x="11115675" y="4181475"/>
          <p14:tracePt t="121694" x="11433175" y="4194175"/>
          <p14:tracePt t="121696" x="11557000" y="4194175"/>
          <p14:tracePt t="121703" x="11668125" y="4194175"/>
          <p14:tracePt t="121725" x="11791950" y="4194175"/>
          <p14:tracePt t="121728" x="11847513" y="4194175"/>
          <p14:tracePt t="121735" x="11874500" y="4194175"/>
          <p14:tracePt t="121755" x="11944350" y="4194175"/>
          <p14:tracePt t="121761" x="11971338" y="4194175"/>
          <p14:tracePt t="121778" x="12012613" y="4194175"/>
          <p14:tracePt t="121783" x="12039600" y="4194175"/>
          <p14:tracePt t="121805" x="12080875" y="4194175"/>
          <p14:tracePt t="121815" x="12095163" y="4194175"/>
          <p14:tracePt t="121823" x="12123738" y="4194175"/>
          <p14:tracePt t="121855" x="12123738" y="4181475"/>
          <p14:tracePt t="121884" x="12150725" y="4181475"/>
          <p14:tracePt t="121887" x="12165013" y="4167188"/>
          <p14:tracePt t="121895" x="12165013" y="4152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|1.5|1.2|0.6|0.6|0.9|25.6|0.9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0.9|2|0.7|0.8|1.6|1|5.2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237</Words>
  <Application>Microsoft Office PowerPoint</Application>
  <PresentationFormat>Widescreen</PresentationFormat>
  <Paragraphs>54</Paragraphs>
  <Slides>10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ammar</dc:creator>
  <cp:lastModifiedBy>marie ammar</cp:lastModifiedBy>
  <cp:revision>15</cp:revision>
  <dcterms:created xsi:type="dcterms:W3CDTF">2024-10-10T10:01:59Z</dcterms:created>
  <dcterms:modified xsi:type="dcterms:W3CDTF">2024-10-14T18:19:30Z</dcterms:modified>
</cp:coreProperties>
</file>